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8EB7E9-BCB0-2665-FA15-C764682760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B9A9D-B1C4-CDAB-D0A2-35727E8DB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303D01-1CA9-755A-44E2-A4C9BE37C6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BB8E8-2529-2CDA-E1EF-2C0FE581C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59C61E-D0F3-AF65-1C34-BCCC26C383CB}"/>
              </a:ext>
            </a:extLst>
          </p:cNvPr>
          <p:cNvSpPr txBox="1">
            <a:spLocks/>
          </p:cNvSpPr>
          <p:nvPr/>
        </p:nvSpPr>
        <p:spPr bwMode="auto">
          <a:xfrm>
            <a:off x="381000" y="3003296"/>
            <a:ext cx="2231571" cy="787908"/>
          </a:xfrm>
          <a:prstGeom prst="rect">
            <a:avLst/>
          </a:prstGeom>
        </p:spPr>
        <p:txBody>
          <a:bodyPr vert="horz" tIns="0" bIns="0" anchor="ctr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sz="3200" dirty="0"/>
              <a:t>Objetivos do dia</a:t>
            </a:r>
            <a:endParaRPr lang="pt-BR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FDC25C-C1A7-F2E6-B956-32FCD41C2B25}"/>
              </a:ext>
            </a:extLst>
          </p:cNvPr>
          <p:cNvCxnSpPr>
            <a:cxnSpLocks/>
          </p:cNvCxnSpPr>
          <p:nvPr/>
        </p:nvCxnSpPr>
        <p:spPr bwMode="auto">
          <a:xfrm>
            <a:off x="3092450" y="1057275"/>
            <a:ext cx="0" cy="46799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F68AB8-531B-DD83-9915-E56A0451B80C}"/>
              </a:ext>
            </a:extLst>
          </p:cNvPr>
          <p:cNvSpPr txBox="1"/>
          <p:nvPr/>
        </p:nvSpPr>
        <p:spPr bwMode="auto">
          <a:xfrm>
            <a:off x="3603000" y="2589341"/>
            <a:ext cx="8208000" cy="161582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52000" indent="-252000" algn="l" defTabSz="2286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pt-BR" sz="2000" noProof="0" dirty="0">
                <a:latin typeface="+mj-lt"/>
              </a:rPr>
              <a:t>Lorem ipsum dolor </a:t>
            </a:r>
            <a:r>
              <a:rPr lang="pt-BR" sz="2000" noProof="0" dirty="0"/>
              <a:t>sit amet, consectetuer adipiscing elit. Maecenas porttitor congue massa. </a:t>
            </a:r>
          </a:p>
          <a:p>
            <a:pPr marL="252000" indent="-252000" algn="l" defTabSz="2286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pt-BR" sz="2000" noProof="0" dirty="0" err="1">
                <a:latin typeface="+mj-lt"/>
              </a:rPr>
              <a:t>Fusce</a:t>
            </a:r>
            <a:r>
              <a:rPr lang="pt-BR" sz="2000" noProof="0" dirty="0">
                <a:latin typeface="+mj-lt"/>
              </a:rPr>
              <a:t> posuere, magna sed pulvinar </a:t>
            </a:r>
            <a:r>
              <a:rPr lang="pt-BR" sz="2000" noProof="0" dirty="0"/>
              <a:t>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18421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59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Graphik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