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147482657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3" progId="TCLayout.ActiveDocument.1">
                  <p:embed/>
                </p:oleObj>
              </mc:Choice>
              <mc:Fallback>
                <p:oleObj name="think-cell Slide" r:id="rId8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Graphik</vt:lpstr>
      <vt:lpstr>Graphik Semibold</vt:lpstr>
      <vt:lpstr>Accenture Template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4</cp:revision>
  <cp:lastPrinted>2020-11-17T04:05:48Z</cp:lastPrinted>
  <dcterms:created xsi:type="dcterms:W3CDTF">2023-07-17T21:32:38Z</dcterms:created>
  <dcterms:modified xsi:type="dcterms:W3CDTF">2025-10-31T23:28:01Z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