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147482658" r:id="rId5"/>
    <p:sldId id="2147482657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23C"/>
    <a:srgbClr val="FFFFFF"/>
    <a:srgbClr val="00EB81"/>
    <a:srgbClr val="E6DCFF"/>
    <a:srgbClr val="0041F0"/>
    <a:srgbClr val="DCAFFF"/>
    <a:srgbClr val="FF50A0"/>
    <a:srgbClr val="FF3246"/>
    <a:srgbClr val="00FFFF"/>
    <a:srgbClr val="D4D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021F68-0494-496A-BD4B-43C0DD56B880}" v="32" dt="2025-10-31T21:53:34.360"/>
    <p1510:client id="{F8B6DB93-B16F-4284-82B1-E93DAFE73FFA}" v="1" dt="2025-10-31T23:27:17.724"/>
  </p1510:revLst>
</p1510:revInfo>
</file>

<file path=ppt/tableStyles.xml><?xml version="1.0" encoding="utf-8"?>
<a:tblStyleLst xmlns:a="http://schemas.openxmlformats.org/drawingml/2006/main" def="{A0BC3CC4-8867-4C89-9D3F-A6A6B9ED4035}">
  <a:tblStyle styleId="{A0BC3CC4-8867-4C89-9D3F-A6A6B9ED4035}" styleName="Acc_Table_1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rgbClr val="FFFFFF"/>
              </a:solidFill>
            </a:ln>
          </a:left>
          <a:right>
            <a:ln w="0" cmpd="sng">
              <a:solidFill>
                <a:srgbClr val="FFFFFF"/>
              </a:solidFill>
            </a:ln>
          </a:right>
          <a:top>
            <a:ln w="0" cmpd="sng">
              <a:solidFill>
                <a:srgbClr val="FFFFFF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6350" cmpd="sng">
              <a:solidFill>
                <a:srgbClr val="D9D9D9"/>
              </a:solidFill>
            </a:ln>
          </a:insideH>
          <a:insideV>
            <a:ln w="6350" cmpd="sng">
              <a:solidFill>
                <a:srgbClr val="D9D9D9"/>
              </a:solidFill>
            </a:ln>
          </a:insideV>
        </a:tcBdr>
        <a:fill>
          <a:noFill/>
        </a:fill>
      </a:tcStyle>
    </a:wholeTbl>
    <a:band1H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H>
    <a:band1V>
      <a:tcTxStyle>
        <a:fontRef idx="minor">
          <a:prstClr val="black"/>
        </a:fontRef>
        <a:schemeClr val="dk1"/>
      </a:tcTxStyle>
      <a:tcStyle>
        <a:tcBdr/>
        <a:fill>
          <a:solidFill>
            <a:srgbClr val="F2F2F2"/>
          </a:solidFill>
        </a:fill>
      </a:tcStyle>
    </a:band1V>
    <a:lastCol>
      <a:tcTxStyle b="on">
        <a:fontRef idx="minor">
          <a:prstClr val="black"/>
        </a:fontRef>
        <a:schemeClr val="dk1"/>
      </a:tcTxStyle>
      <a:tcStyle>
        <a:tcBdr/>
      </a:tcStyle>
    </a:lastCol>
    <a:firstCol>
      <a:tcTxStyle b="on">
        <a:fontRef idx="minor">
          <a:prstClr val="black"/>
        </a:fontRef>
        <a:schemeClr val="dk1"/>
      </a:tcTxStyle>
      <a:tcStyle>
        <a:tcBdr/>
      </a:tcStyle>
    </a:firstCol>
    <a:lastRow>
      <a:tcTxStyle b="on">
        <a:fontRef idx="minor">
          <a:prstClr val="black"/>
        </a:fontRef>
        <a:schemeClr val="dk1"/>
      </a:tcTxStyle>
      <a:tcStyle>
        <a:tcBdr/>
      </a:tcStyle>
    </a:lastRow>
    <a:firstRow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924" autoAdjust="0"/>
  </p:normalViewPr>
  <p:slideViewPr>
    <p:cSldViewPr snapToGrid="0" showGuides="1">
      <p:cViewPr varScale="1">
        <p:scale>
          <a:sx n="70" d="100"/>
          <a:sy n="70" d="100"/>
        </p:scale>
        <p:origin x="1157" y="2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141"/>
    </p:cViewPr>
  </p:sorterViewPr>
  <p:notesViewPr>
    <p:cSldViewPr snapToGrid="0">
      <p:cViewPr varScale="1">
        <p:scale>
          <a:sx n="81" d="100"/>
          <a:sy n="81" d="100"/>
        </p:scale>
        <p:origin x="3516" y="5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027613" y="0"/>
            <a:ext cx="1828800" cy="2123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1DE7078C-3525-4C9B-BF62-C9FD13B9A875}" type="datetimeFigureOut">
              <a:rPr lang="en-US" smtClean="0"/>
              <a:pPr/>
              <a:t>10/31/2025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0205" y="274505"/>
            <a:ext cx="4734172" cy="266297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0206" y="2999605"/>
            <a:ext cx="6751750" cy="586989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-1" y="8923817"/>
            <a:ext cx="6217919" cy="2123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99213" y="8917749"/>
            <a:ext cx="457200" cy="2184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2"/>
                </a:solidFill>
                <a:latin typeface="+mn-lt"/>
              </a:defRPr>
            </a:lvl1pPr>
          </a:lstStyle>
          <a:p>
            <a:fld id="{436E8A87-18DA-4CCE-A8C2-BDBC489258C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384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914400" rtl="0" eaLnBrk="1" latinLnBrk="0" hangingPunct="1">
      <a:buFont typeface="Graphik" panose="020B0604020202020204" pitchFamily="34" charset="0"/>
      <a:buChar char="•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30188" indent="-112713" algn="l">
      <a:buFont typeface="Graphik" panose="020B0604020202020204" pitchFamily="34" charset="0"/>
      <a:buChar char="•"/>
      <a:defRPr sz="1000">
        <a:latin typeface="+mn-lt"/>
      </a:defRPr>
    </a:lvl2pPr>
    <a:lvl3pPr marL="342900" indent="-112713" algn="l">
      <a:buFont typeface="Graphik" panose="020B0604020202020204" pitchFamily="34" charset="0"/>
      <a:buChar char="•"/>
      <a:defRPr sz="900">
        <a:latin typeface="+mn-lt"/>
      </a:defRPr>
    </a:lvl3pPr>
    <a:lvl4pPr marL="460375" indent="-112713" algn="l">
      <a:buFont typeface="Graphik" panose="020B0604020202020204" pitchFamily="34" charset="0"/>
      <a:buChar char="•"/>
      <a:defRPr sz="800">
        <a:latin typeface="+mn-lt"/>
      </a:defRPr>
    </a:lvl4pPr>
    <a:lvl5pPr marL="571500" indent="-112713" algn="l">
      <a:buFont typeface="Graphik" panose="020B0604020202020204" pitchFamily="34" charset="0"/>
      <a:buChar char="•"/>
      <a:defRPr sz="800">
        <a:latin typeface="+mn-lt"/>
      </a:defRPr>
    </a:lvl5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67FF053D-F28D-430E-0239-CE8ED65664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3971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7FF053D-F28D-430E-0239-CE8ED65664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8">
            <a:extLst>
              <a:ext uri="{FF2B5EF4-FFF2-40B4-BE49-F238E27FC236}">
                <a16:creationId xmlns:a16="http://schemas.microsoft.com/office/drawing/2014/main" id="{C06DB281-EA53-C29C-C70A-13D0082F3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CC1B7B8-2FCE-B823-1046-0985C007FC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FA015-B515-8D42-24DE-DB142CE72A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245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33133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791592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2FA907-42B9-6FA1-C4DF-A540BFE3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8C3AE-678A-48F5-EE59-84E1AE2D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691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Headline-subtitle Inver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004200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08927"/>
            <a:ext cx="11430000" cy="324000"/>
          </a:xfrm>
        </p:spPr>
        <p:txBody>
          <a:bodyPr/>
          <a:lstStyle>
            <a:lvl1pPr>
              <a:defRPr sz="1600">
                <a:solidFill>
                  <a:schemeClr val="accent1"/>
                </a:solidFill>
              </a:defRPr>
            </a:lvl1pPr>
          </a:lstStyle>
          <a:p>
            <a:pPr lvl="0"/>
            <a:endParaRPr lang="pt-BR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FF1CEE3-E058-7E9F-C296-DD3BD5D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50247"/>
            <a:ext cx="11430000" cy="432000"/>
          </a:xfrm>
        </p:spPr>
        <p:txBody>
          <a:bodyPr vert="horz"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8F9C570-8ADD-BDD4-0CD9-C5A9C02D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963760-62E3-11BA-AEE9-E17FF19C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94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-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899A5850-98F6-A860-8A69-7A03A26B940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92576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99A5850-98F6-A860-8A69-7A03A26B94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58F9796-694A-BEBA-A26C-1BC9E5ABEF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147848"/>
            <a:ext cx="11430000" cy="564388"/>
          </a:xfr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99FC1387-F76A-5CD9-1471-AB709200A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432000"/>
          </a:xfrm>
        </p:spPr>
        <p:txBody>
          <a:bodyPr vert="horz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A9038AC-B619-5EB1-8D41-D4C38DBF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4469A7-C007-9466-EA28-F04CC2C2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8257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32" userDrawn="1">
          <p15:clr>
            <a:srgbClr val="547EBF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CD2B6B66-FB75-271B-FA63-2A6910A3EC4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8762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D2B6B66-FB75-271B-FA63-2A6910A3EC4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3BC61A9-92B1-2D35-4680-3DE1FE9AB5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F3B625-43D1-998E-66A4-B8CE5FAFEB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42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56A2C6F-9D25-17FF-8A1E-9D40458370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C01F4-D822-A5C1-69B1-FB286BD5EC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310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14499A4D-E1EC-608F-9006-A468770F68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555295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473" imgH="473" progId="TCLayout.ActiveDocument.1">
                  <p:embed/>
                </p:oleObj>
              </mc:Choice>
              <mc:Fallback>
                <p:oleObj name="think-cell Slide" r:id="rId9" imgW="473" imgH="473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4499A4D-E1EC-608F-9006-A468770F6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(32pt, min 28pt)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(copy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624E0B2-760E-457A-8367-213CE89D6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15200" y="6488234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r" defTabSz="228600">
              <a:spcAft>
                <a:spcPts val="1200"/>
              </a:spcAft>
              <a:defRPr/>
            </a:pPr>
            <a:r>
              <a:rPr lang="en-US" dirty="0"/>
              <a:t>Copyright © 2025 Accenture. All rights reserved.</a:t>
            </a:r>
            <a:endParaRPr lang="en-GB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1F90F471-3972-4120-B8B3-0237DE626C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0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45" r:id="rId2"/>
    <p:sldLayoutId id="2147483747" r:id="rId3"/>
    <p:sldLayoutId id="2147483746" r:id="rId4"/>
    <p:sldLayoutId id="2147483741" r:id="rId5"/>
    <p:sldLayoutId id="2147483748" r:id="rId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2600" b="0" kern="1200" spc="-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Graphik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Graphik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Graphik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C35EA4"/>
          </p15:clr>
        </p15:guide>
        <p15:guide id="2" orient="horz" pos="3976" userDrawn="1">
          <p15:clr>
            <a:srgbClr val="C35EA4"/>
          </p15:clr>
        </p15:guide>
        <p15:guide id="3" pos="240" userDrawn="1">
          <p15:clr>
            <a:srgbClr val="C35EA4"/>
          </p15:clr>
        </p15:guide>
        <p15:guide id="4" pos="7440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370BAD3-0EF3-FB47-FE27-646F601178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4FDB40-53F4-AC86-638A-8EFE2E3C9CE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90F471-3972-4120-B8B3-0237DE626C3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32908E-5140-F640-70E4-E00338F361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9450" y="2486025"/>
            <a:ext cx="5753100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829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AB4E39-E30E-FE93-5468-AC30FEF3C9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D22CC-C406-A8CC-9585-FDF8E7824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5200" y="6488234"/>
            <a:ext cx="4114800" cy="198318"/>
          </a:xfrm>
        </p:spPr>
        <p:txBody>
          <a:bodyPr/>
          <a:lstStyle/>
          <a:p>
            <a:pPr algn="r" defTabSz="228600">
              <a:spcAft>
                <a:spcPts val="1200"/>
              </a:spcAft>
              <a:defRPr/>
            </a:pPr>
            <a:r>
              <a:rPr lang="en-US"/>
              <a:t>Copyright © 2025 Accenture. All rights reserved.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573F8-AB97-C846-60CB-202117F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4746" y="6490025"/>
            <a:ext cx="326254" cy="201168"/>
          </a:xfrm>
        </p:spPr>
        <p:txBody>
          <a:bodyPr/>
          <a:lstStyle/>
          <a:p>
            <a:fld id="{1F90F471-3972-4120-B8B3-0237DE626C35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E802C8-6229-F9CD-D8EB-539C5F891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2760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Accenture Templat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Graphik">
      <a:majorFont>
        <a:latin typeface="Graphik Semibold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IMP_Acc_PPT_Tmplt_Graphik_210225_Fixed_Accessible.potx" id="{80BF15C9-A5DA-472C-9F1E-82F4EBB43D59}" vid="{02DD174B-CE7A-418B-90DA-AC9D16AAE59C}"/>
    </a:ext>
  </a:extLst>
</a:theme>
</file>

<file path=ppt/theme/theme2.xml><?xml version="1.0" encoding="utf-8"?>
<a:theme xmlns:a="http://schemas.openxmlformats.org/drawingml/2006/main" name="Office Theme">
  <a:themeElements>
    <a:clrScheme name="Acc_Colors_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EF807C2354943A31A31FB9E6B8A38" ma:contentTypeVersion="2" ma:contentTypeDescription="Create a new document." ma:contentTypeScope="" ma:versionID="f03a519f31e72ece704f842ab0e4ba72">
  <xsd:schema xmlns:xsd="http://www.w3.org/2001/XMLSchema" xmlns:xs="http://www.w3.org/2001/XMLSchema" xmlns:p="http://schemas.microsoft.com/office/2006/metadata/properties" xmlns:ns2="5d757215-fbc3-4533-822f-84ec73f97a40" targetNamespace="http://schemas.microsoft.com/office/2006/metadata/properties" ma:root="true" ma:fieldsID="1cb72d0557a9ded9ba0b46b2c3d18190" ns2:_="">
    <xsd:import namespace="5d757215-fbc3-4533-822f-84ec73f97a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757215-fbc3-4533-822f-84ec73f97a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B95095-D3DE-4DE5-BB17-E1EF8BB262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757215-fbc3-4533-822f-84ec73f97a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831B46-6CD1-40D2-9FB5-3E58559F90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BFFC05-B2F6-4CED-BE65-F75B1EB7AD7B}">
  <ds:schemaRefs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schemas.microsoft.com/office/2006/documentManagement/types"/>
    <ds:schemaRef ds:uri="f09dec34-126f-4759-b06d-a920de720ce4"/>
    <ds:schemaRef ds:uri="http://schemas.openxmlformats.org/package/2006/metadata/core-properties"/>
    <ds:schemaRef ds:uri="http://schemas.microsoft.com/office/infopath/2007/PartnerControls"/>
    <ds:schemaRef ds:uri="17c09f85-56e7-4417-b5d2-7fa4154de313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Acc_PPT_Template_Graphik</Template>
  <TotalTime>68</TotalTime>
  <Words>20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Graphik</vt:lpstr>
      <vt:lpstr>Graphik Semibold</vt:lpstr>
      <vt:lpstr>Accenture Template</vt:lpstr>
      <vt:lpstr>think-cell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Accenture PowerPoint Template 16x9 Graphik</dc:subject>
  <dc:creator>Graciotti, Brenno</dc:creator>
  <cp:lastModifiedBy>Graciotti, Brenno</cp:lastModifiedBy>
  <cp:revision>5</cp:revision>
  <cp:lastPrinted>2020-11-17T04:05:48Z</cp:lastPrinted>
  <dcterms:created xsi:type="dcterms:W3CDTF">2023-07-17T21:32:38Z</dcterms:created>
  <dcterms:modified xsi:type="dcterms:W3CDTF">2025-10-31T23:57:49Z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0x010100339EF807C2354943A31A31FB9E6B8A38</vt:lpwstr>
  </property>
</Properties>
</file>