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403C1-5C24-4D8C-8E84-5BC0C9AFB16C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06922C-E236-46DE-B47E-90035110BB96}">
      <dgm:prSet phldrT="[文字]"/>
      <dgm:spPr/>
      <dgm:t>
        <a:bodyPr/>
        <a:lstStyle/>
        <a:p>
          <a:r>
            <a:rPr lang="zh-TW" altLang="en-US" dirty="0"/>
            <a:t>山林</a:t>
          </a:r>
        </a:p>
      </dgm:t>
    </dgm:pt>
    <dgm:pt modelId="{A39E5034-1ADB-4AAC-9804-974C0ACF8550}" type="parTrans" cxnId="{C77E2221-7570-45CC-AF9D-06B17B995B66}">
      <dgm:prSet/>
      <dgm:spPr/>
      <dgm:t>
        <a:bodyPr/>
        <a:lstStyle/>
        <a:p>
          <a:endParaRPr lang="zh-TW" altLang="en-US"/>
        </a:p>
      </dgm:t>
    </dgm:pt>
    <dgm:pt modelId="{7D42A26A-8435-48B1-B72F-5DD8A0AA8830}" type="sibTrans" cxnId="{C77E2221-7570-45CC-AF9D-06B17B995B66}">
      <dgm:prSet/>
      <dgm:spPr/>
      <dgm:t>
        <a:bodyPr/>
        <a:lstStyle/>
        <a:p>
          <a:endParaRPr lang="zh-TW" altLang="en-US"/>
        </a:p>
      </dgm:t>
    </dgm:pt>
    <dgm:pt modelId="{FB283729-B353-4F45-A097-82090CCDD7AD}">
      <dgm:prSet phldrT="[文字]"/>
      <dgm:spPr/>
      <dgm:t>
        <a:bodyPr/>
        <a:lstStyle/>
        <a:p>
          <a:r>
            <a:rPr lang="zh-TW" altLang="en-US" dirty="0"/>
            <a:t>溪間</a:t>
          </a:r>
        </a:p>
      </dgm:t>
    </dgm:pt>
    <dgm:pt modelId="{A512280F-3E42-45D5-9A88-4E8A70572C1E}" type="parTrans" cxnId="{C0D9413C-ABA5-47BF-B047-78024E293853}">
      <dgm:prSet/>
      <dgm:spPr/>
      <dgm:t>
        <a:bodyPr/>
        <a:lstStyle/>
        <a:p>
          <a:endParaRPr lang="zh-TW" altLang="en-US"/>
        </a:p>
      </dgm:t>
    </dgm:pt>
    <dgm:pt modelId="{43DACB54-2F1E-45C8-8B58-5D72D5F23489}" type="sibTrans" cxnId="{C0D9413C-ABA5-47BF-B047-78024E293853}">
      <dgm:prSet/>
      <dgm:spPr/>
      <dgm:t>
        <a:bodyPr/>
        <a:lstStyle/>
        <a:p>
          <a:endParaRPr lang="zh-TW" altLang="en-US"/>
        </a:p>
      </dgm:t>
    </dgm:pt>
    <dgm:pt modelId="{02DBDCA2-0EC2-48C4-A2C1-C60238E2104D}">
      <dgm:prSet phldrT="[文字]"/>
      <dgm:spPr/>
      <dgm:t>
        <a:bodyPr/>
        <a:lstStyle/>
        <a:p>
          <a:r>
            <a:rPr lang="zh-TW" altLang="en-US" dirty="0"/>
            <a:t>海岸</a:t>
          </a:r>
        </a:p>
      </dgm:t>
    </dgm:pt>
    <dgm:pt modelId="{A8341D65-CBD9-4132-A4F1-D4951B8F7964}" type="parTrans" cxnId="{392784ED-3061-4B8F-A3FB-684F9F440C8D}">
      <dgm:prSet/>
      <dgm:spPr/>
      <dgm:t>
        <a:bodyPr/>
        <a:lstStyle/>
        <a:p>
          <a:endParaRPr lang="zh-TW" altLang="en-US"/>
        </a:p>
      </dgm:t>
    </dgm:pt>
    <dgm:pt modelId="{9A17189A-5275-4336-8F81-57EAC9B97539}" type="sibTrans" cxnId="{392784ED-3061-4B8F-A3FB-684F9F440C8D}">
      <dgm:prSet/>
      <dgm:spPr/>
      <dgm:t>
        <a:bodyPr/>
        <a:lstStyle/>
        <a:p>
          <a:endParaRPr lang="zh-TW" altLang="en-US"/>
        </a:p>
      </dgm:t>
    </dgm:pt>
    <dgm:pt modelId="{691BFDB7-D885-4866-A676-7B9227EB882A}">
      <dgm:prSet/>
      <dgm:spPr/>
      <dgm:t>
        <a:bodyPr/>
        <a:lstStyle/>
        <a:p>
          <a:r>
            <a:rPr lang="zh-TW" altLang="en-US" dirty="0"/>
            <a:t>聲音組合</a:t>
          </a:r>
        </a:p>
      </dgm:t>
    </dgm:pt>
    <dgm:pt modelId="{12EAD2FE-8A2F-441C-85A1-FAD934BB8818}" type="parTrans" cxnId="{74BC456F-C797-4685-9DE8-D9CA35804861}">
      <dgm:prSet/>
      <dgm:spPr/>
      <dgm:t>
        <a:bodyPr/>
        <a:lstStyle/>
        <a:p>
          <a:endParaRPr lang="zh-TW" altLang="en-US"/>
        </a:p>
      </dgm:t>
    </dgm:pt>
    <dgm:pt modelId="{4FA74C8C-4DD8-4DD6-A5D3-E52A0012D5BC}" type="sibTrans" cxnId="{74BC456F-C797-4685-9DE8-D9CA35804861}">
      <dgm:prSet/>
      <dgm:spPr/>
      <dgm:t>
        <a:bodyPr/>
        <a:lstStyle/>
        <a:p>
          <a:endParaRPr lang="zh-TW" altLang="en-US"/>
        </a:p>
      </dgm:t>
    </dgm:pt>
    <dgm:pt modelId="{1694DB3B-F54B-4676-9999-7A471F505CB2}">
      <dgm:prSet phldrT="[文字]"/>
      <dgm:spPr/>
      <dgm:t>
        <a:bodyPr/>
        <a:lstStyle/>
        <a:p>
          <a:r>
            <a:rPr lang="zh-TW" altLang="en-US" dirty="0"/>
            <a:t>主畫面</a:t>
          </a:r>
        </a:p>
      </dgm:t>
    </dgm:pt>
    <dgm:pt modelId="{0C5EE835-3D33-4962-B95D-93ECDC083BF6}" type="parTrans" cxnId="{2431FDCF-E59B-46C0-90CB-A830F69325FD}">
      <dgm:prSet/>
      <dgm:spPr/>
      <dgm:t>
        <a:bodyPr/>
        <a:lstStyle/>
        <a:p>
          <a:endParaRPr lang="zh-TW" altLang="en-US"/>
        </a:p>
      </dgm:t>
    </dgm:pt>
    <dgm:pt modelId="{6B6E5E8F-A682-45C4-8E5F-611C3EF681CB}" type="sibTrans" cxnId="{2431FDCF-E59B-46C0-90CB-A830F69325FD}">
      <dgm:prSet/>
      <dgm:spPr/>
      <dgm:t>
        <a:bodyPr/>
        <a:lstStyle/>
        <a:p>
          <a:endParaRPr lang="zh-TW" altLang="en-US"/>
        </a:p>
      </dgm:t>
    </dgm:pt>
    <dgm:pt modelId="{6D14453D-D53A-4B1B-A21E-E09779ED846C}">
      <dgm:prSet/>
      <dgm:spPr/>
      <dgm:t>
        <a:bodyPr/>
        <a:lstStyle/>
        <a:p>
          <a:r>
            <a:rPr lang="zh-TW" altLang="en-US" dirty="0"/>
            <a:t>城市</a:t>
          </a:r>
        </a:p>
      </dgm:t>
    </dgm:pt>
    <dgm:pt modelId="{4AF9E5F1-62EE-45B7-8319-D64C7AD235E1}" type="parTrans" cxnId="{466C811E-5033-4452-9B22-EC1848A735E4}">
      <dgm:prSet/>
      <dgm:spPr/>
      <dgm:t>
        <a:bodyPr/>
        <a:lstStyle/>
        <a:p>
          <a:endParaRPr lang="zh-TW" altLang="en-US"/>
        </a:p>
      </dgm:t>
    </dgm:pt>
    <dgm:pt modelId="{9F5F5A79-28C2-47CF-BA54-46CDE272385C}" type="sibTrans" cxnId="{466C811E-5033-4452-9B22-EC1848A735E4}">
      <dgm:prSet/>
      <dgm:spPr/>
      <dgm:t>
        <a:bodyPr/>
        <a:lstStyle/>
        <a:p>
          <a:endParaRPr lang="zh-TW" altLang="en-US"/>
        </a:p>
      </dgm:t>
    </dgm:pt>
    <dgm:pt modelId="{2878133B-AE47-4087-B82C-4981CE9E96FA}" type="pres">
      <dgm:prSet presAssocID="{44E403C1-5C24-4D8C-8E84-5BC0C9AFB16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5E08E2-5DF3-476F-A003-4478AFAD96C9}" type="pres">
      <dgm:prSet presAssocID="{1694DB3B-F54B-4676-9999-7A471F505CB2}" presName="hierRoot1" presStyleCnt="0">
        <dgm:presLayoutVars>
          <dgm:hierBranch val="init"/>
        </dgm:presLayoutVars>
      </dgm:prSet>
      <dgm:spPr/>
    </dgm:pt>
    <dgm:pt modelId="{CDAEB04A-7BBE-4509-AD0A-4335696E9CD9}" type="pres">
      <dgm:prSet presAssocID="{1694DB3B-F54B-4676-9999-7A471F505CB2}" presName="rootComposite1" presStyleCnt="0"/>
      <dgm:spPr/>
    </dgm:pt>
    <dgm:pt modelId="{46039798-5870-4A7C-8B85-22A8E5F33AAC}" type="pres">
      <dgm:prSet presAssocID="{1694DB3B-F54B-4676-9999-7A471F505CB2}" presName="rootText1" presStyleLbl="alignAcc1" presStyleIdx="0" presStyleCnt="0" custScaleX="102900" custScaleY="106342">
        <dgm:presLayoutVars>
          <dgm:chPref val="3"/>
        </dgm:presLayoutVars>
      </dgm:prSet>
      <dgm:spPr/>
    </dgm:pt>
    <dgm:pt modelId="{599BE2CA-5BFA-4162-A9DD-2B2DDF8CEF34}" type="pres">
      <dgm:prSet presAssocID="{1694DB3B-F54B-4676-9999-7A471F505CB2}" presName="topArc1" presStyleLbl="parChTrans1D1" presStyleIdx="0" presStyleCnt="12"/>
      <dgm:spPr/>
    </dgm:pt>
    <dgm:pt modelId="{E48C87A3-F914-496F-8104-834DD19FA373}" type="pres">
      <dgm:prSet presAssocID="{1694DB3B-F54B-4676-9999-7A471F505CB2}" presName="bottomArc1" presStyleLbl="parChTrans1D1" presStyleIdx="1" presStyleCnt="12"/>
      <dgm:spPr/>
    </dgm:pt>
    <dgm:pt modelId="{E05FCA15-88BC-4E9B-95B0-F504128BCC35}" type="pres">
      <dgm:prSet presAssocID="{1694DB3B-F54B-4676-9999-7A471F505CB2}" presName="topConnNode1" presStyleLbl="node1" presStyleIdx="0" presStyleCnt="0"/>
      <dgm:spPr/>
    </dgm:pt>
    <dgm:pt modelId="{A8D7BC59-CE60-45BC-8646-6787138B649B}" type="pres">
      <dgm:prSet presAssocID="{1694DB3B-F54B-4676-9999-7A471F505CB2}" presName="hierChild2" presStyleCnt="0"/>
      <dgm:spPr/>
    </dgm:pt>
    <dgm:pt modelId="{D18618B5-01AE-4D47-B63F-882DCE4AFD61}" type="pres">
      <dgm:prSet presAssocID="{A39E5034-1ADB-4AAC-9804-974C0ACF8550}" presName="Name28" presStyleLbl="parChTrans1D2" presStyleIdx="0" presStyleCnt="5"/>
      <dgm:spPr/>
    </dgm:pt>
    <dgm:pt modelId="{9EA3854D-5526-4816-94E7-41709C74FC97}" type="pres">
      <dgm:prSet presAssocID="{D706922C-E236-46DE-B47E-90035110BB96}" presName="hierRoot2" presStyleCnt="0">
        <dgm:presLayoutVars>
          <dgm:hierBranch val="init"/>
        </dgm:presLayoutVars>
      </dgm:prSet>
      <dgm:spPr/>
    </dgm:pt>
    <dgm:pt modelId="{8085B90A-109C-47DF-91B1-BEF545046F32}" type="pres">
      <dgm:prSet presAssocID="{D706922C-E236-46DE-B47E-90035110BB96}" presName="rootComposite2" presStyleCnt="0"/>
      <dgm:spPr/>
    </dgm:pt>
    <dgm:pt modelId="{C3EC8FB1-7173-42A6-BBE6-042F121CC4A7}" type="pres">
      <dgm:prSet presAssocID="{D706922C-E236-46DE-B47E-90035110BB96}" presName="rootText2" presStyleLbl="alignAcc1" presStyleIdx="0" presStyleCnt="0">
        <dgm:presLayoutVars>
          <dgm:chPref val="3"/>
        </dgm:presLayoutVars>
      </dgm:prSet>
      <dgm:spPr/>
    </dgm:pt>
    <dgm:pt modelId="{89F40A3F-CC98-40DF-8BC4-90145DEAE068}" type="pres">
      <dgm:prSet presAssocID="{D706922C-E236-46DE-B47E-90035110BB96}" presName="topArc2" presStyleLbl="parChTrans1D1" presStyleIdx="2" presStyleCnt="12"/>
      <dgm:spPr/>
    </dgm:pt>
    <dgm:pt modelId="{889EE654-4499-42F3-AEF4-75129BE8D9B4}" type="pres">
      <dgm:prSet presAssocID="{D706922C-E236-46DE-B47E-90035110BB96}" presName="bottomArc2" presStyleLbl="parChTrans1D1" presStyleIdx="3" presStyleCnt="12"/>
      <dgm:spPr/>
    </dgm:pt>
    <dgm:pt modelId="{97B4176F-A3D8-4132-ADC5-6DC61C93F0AB}" type="pres">
      <dgm:prSet presAssocID="{D706922C-E236-46DE-B47E-90035110BB96}" presName="topConnNode2" presStyleLbl="node2" presStyleIdx="0" presStyleCnt="0"/>
      <dgm:spPr/>
    </dgm:pt>
    <dgm:pt modelId="{96C2F555-6DD8-4CBF-B0AA-47CF8DBD8875}" type="pres">
      <dgm:prSet presAssocID="{D706922C-E236-46DE-B47E-90035110BB96}" presName="hierChild4" presStyleCnt="0"/>
      <dgm:spPr/>
    </dgm:pt>
    <dgm:pt modelId="{98ADD836-E273-4531-94DC-C1647A2733EF}" type="pres">
      <dgm:prSet presAssocID="{D706922C-E236-46DE-B47E-90035110BB96}" presName="hierChild5" presStyleCnt="0"/>
      <dgm:spPr/>
    </dgm:pt>
    <dgm:pt modelId="{ADC5F5EC-7CA5-4A7F-BE63-9E2C885CE7CD}" type="pres">
      <dgm:prSet presAssocID="{A8341D65-CBD9-4132-A4F1-D4951B8F7964}" presName="Name28" presStyleLbl="parChTrans1D2" presStyleIdx="1" presStyleCnt="5"/>
      <dgm:spPr/>
    </dgm:pt>
    <dgm:pt modelId="{7A54FDE5-8CE2-44A1-9AD5-FA320B54CBEC}" type="pres">
      <dgm:prSet presAssocID="{02DBDCA2-0EC2-48C4-A2C1-C60238E2104D}" presName="hierRoot2" presStyleCnt="0">
        <dgm:presLayoutVars>
          <dgm:hierBranch val="init"/>
        </dgm:presLayoutVars>
      </dgm:prSet>
      <dgm:spPr/>
    </dgm:pt>
    <dgm:pt modelId="{54786C22-7CF1-4CC9-8994-AC5560B78780}" type="pres">
      <dgm:prSet presAssocID="{02DBDCA2-0EC2-48C4-A2C1-C60238E2104D}" presName="rootComposite2" presStyleCnt="0"/>
      <dgm:spPr/>
    </dgm:pt>
    <dgm:pt modelId="{C3AFD5BF-103D-4DBB-9FF9-6024743919E8}" type="pres">
      <dgm:prSet presAssocID="{02DBDCA2-0EC2-48C4-A2C1-C60238E2104D}" presName="rootText2" presStyleLbl="alignAcc1" presStyleIdx="0" presStyleCnt="0">
        <dgm:presLayoutVars>
          <dgm:chPref val="3"/>
        </dgm:presLayoutVars>
      </dgm:prSet>
      <dgm:spPr/>
    </dgm:pt>
    <dgm:pt modelId="{81820E40-551F-40E6-AB18-4DE60C7DABB1}" type="pres">
      <dgm:prSet presAssocID="{02DBDCA2-0EC2-48C4-A2C1-C60238E2104D}" presName="topArc2" presStyleLbl="parChTrans1D1" presStyleIdx="4" presStyleCnt="12"/>
      <dgm:spPr/>
    </dgm:pt>
    <dgm:pt modelId="{920E94CE-0973-4159-AD49-844C21702664}" type="pres">
      <dgm:prSet presAssocID="{02DBDCA2-0EC2-48C4-A2C1-C60238E2104D}" presName="bottomArc2" presStyleLbl="parChTrans1D1" presStyleIdx="5" presStyleCnt="12"/>
      <dgm:spPr/>
    </dgm:pt>
    <dgm:pt modelId="{B835724A-53A9-4CFF-A658-9D43F403A6B0}" type="pres">
      <dgm:prSet presAssocID="{02DBDCA2-0EC2-48C4-A2C1-C60238E2104D}" presName="topConnNode2" presStyleLbl="node2" presStyleIdx="0" presStyleCnt="0"/>
      <dgm:spPr/>
    </dgm:pt>
    <dgm:pt modelId="{19925EF7-D250-4464-9B09-BF6063934952}" type="pres">
      <dgm:prSet presAssocID="{02DBDCA2-0EC2-48C4-A2C1-C60238E2104D}" presName="hierChild4" presStyleCnt="0"/>
      <dgm:spPr/>
    </dgm:pt>
    <dgm:pt modelId="{AA3ADB2B-FD23-4F49-B928-8B73C12B684C}" type="pres">
      <dgm:prSet presAssocID="{02DBDCA2-0EC2-48C4-A2C1-C60238E2104D}" presName="hierChild5" presStyleCnt="0"/>
      <dgm:spPr/>
    </dgm:pt>
    <dgm:pt modelId="{1E1CEE89-905C-4758-B7A9-187CD6671BA9}" type="pres">
      <dgm:prSet presAssocID="{A512280F-3E42-45D5-9A88-4E8A70572C1E}" presName="Name28" presStyleLbl="parChTrans1D2" presStyleIdx="2" presStyleCnt="5"/>
      <dgm:spPr/>
    </dgm:pt>
    <dgm:pt modelId="{534BCD47-E4AA-4285-BD29-1AA3F76CDC7D}" type="pres">
      <dgm:prSet presAssocID="{FB283729-B353-4F45-A097-82090CCDD7AD}" presName="hierRoot2" presStyleCnt="0">
        <dgm:presLayoutVars>
          <dgm:hierBranch val="init"/>
        </dgm:presLayoutVars>
      </dgm:prSet>
      <dgm:spPr/>
    </dgm:pt>
    <dgm:pt modelId="{37808176-4543-4439-B183-16A6C54CE327}" type="pres">
      <dgm:prSet presAssocID="{FB283729-B353-4F45-A097-82090CCDD7AD}" presName="rootComposite2" presStyleCnt="0"/>
      <dgm:spPr/>
    </dgm:pt>
    <dgm:pt modelId="{C6E284C8-970E-4686-8DFB-0DDCFA30939E}" type="pres">
      <dgm:prSet presAssocID="{FB283729-B353-4F45-A097-82090CCDD7AD}" presName="rootText2" presStyleLbl="alignAcc1" presStyleIdx="0" presStyleCnt="0">
        <dgm:presLayoutVars>
          <dgm:chPref val="3"/>
        </dgm:presLayoutVars>
      </dgm:prSet>
      <dgm:spPr/>
    </dgm:pt>
    <dgm:pt modelId="{69C08825-0347-4467-BBC9-AC80D127EDEE}" type="pres">
      <dgm:prSet presAssocID="{FB283729-B353-4F45-A097-82090CCDD7AD}" presName="topArc2" presStyleLbl="parChTrans1D1" presStyleIdx="6" presStyleCnt="12"/>
      <dgm:spPr/>
    </dgm:pt>
    <dgm:pt modelId="{B478FAA3-EC28-47CB-9B11-022A63DDDBD2}" type="pres">
      <dgm:prSet presAssocID="{FB283729-B353-4F45-A097-82090CCDD7AD}" presName="bottomArc2" presStyleLbl="parChTrans1D1" presStyleIdx="7" presStyleCnt="12"/>
      <dgm:spPr/>
    </dgm:pt>
    <dgm:pt modelId="{C0904174-3A7A-4272-8A61-2AD02AC895A7}" type="pres">
      <dgm:prSet presAssocID="{FB283729-B353-4F45-A097-82090CCDD7AD}" presName="topConnNode2" presStyleLbl="node2" presStyleIdx="0" presStyleCnt="0"/>
      <dgm:spPr/>
    </dgm:pt>
    <dgm:pt modelId="{9BAB6910-0B06-42D9-AD50-368673BD52D3}" type="pres">
      <dgm:prSet presAssocID="{FB283729-B353-4F45-A097-82090CCDD7AD}" presName="hierChild4" presStyleCnt="0"/>
      <dgm:spPr/>
    </dgm:pt>
    <dgm:pt modelId="{BA658CFE-8EA4-4BBC-B190-9FACDF767EA9}" type="pres">
      <dgm:prSet presAssocID="{FB283729-B353-4F45-A097-82090CCDD7AD}" presName="hierChild5" presStyleCnt="0"/>
      <dgm:spPr/>
    </dgm:pt>
    <dgm:pt modelId="{3E9BA234-0009-4E7B-8DA7-CAB89AC9C1CC}" type="pres">
      <dgm:prSet presAssocID="{4AF9E5F1-62EE-45B7-8319-D64C7AD235E1}" presName="Name28" presStyleLbl="parChTrans1D2" presStyleIdx="3" presStyleCnt="5"/>
      <dgm:spPr/>
    </dgm:pt>
    <dgm:pt modelId="{682EC84E-3BA0-41DC-9E6F-61385C629B1A}" type="pres">
      <dgm:prSet presAssocID="{6D14453D-D53A-4B1B-A21E-E09779ED846C}" presName="hierRoot2" presStyleCnt="0">
        <dgm:presLayoutVars>
          <dgm:hierBranch val="init"/>
        </dgm:presLayoutVars>
      </dgm:prSet>
      <dgm:spPr/>
    </dgm:pt>
    <dgm:pt modelId="{6D444567-EDD0-488B-8B19-1B07C221D51E}" type="pres">
      <dgm:prSet presAssocID="{6D14453D-D53A-4B1B-A21E-E09779ED846C}" presName="rootComposite2" presStyleCnt="0"/>
      <dgm:spPr/>
    </dgm:pt>
    <dgm:pt modelId="{8D14B5D9-BFB3-4713-A828-81BADD2A4387}" type="pres">
      <dgm:prSet presAssocID="{6D14453D-D53A-4B1B-A21E-E09779ED846C}" presName="rootText2" presStyleLbl="alignAcc1" presStyleIdx="0" presStyleCnt="0">
        <dgm:presLayoutVars>
          <dgm:chPref val="3"/>
        </dgm:presLayoutVars>
      </dgm:prSet>
      <dgm:spPr/>
    </dgm:pt>
    <dgm:pt modelId="{92AB7927-AA45-4039-A32D-D58BF994B30A}" type="pres">
      <dgm:prSet presAssocID="{6D14453D-D53A-4B1B-A21E-E09779ED846C}" presName="topArc2" presStyleLbl="parChTrans1D1" presStyleIdx="8" presStyleCnt="12"/>
      <dgm:spPr/>
    </dgm:pt>
    <dgm:pt modelId="{592B38BE-5566-4F74-8934-87F440174A06}" type="pres">
      <dgm:prSet presAssocID="{6D14453D-D53A-4B1B-A21E-E09779ED846C}" presName="bottomArc2" presStyleLbl="parChTrans1D1" presStyleIdx="9" presStyleCnt="12"/>
      <dgm:spPr/>
    </dgm:pt>
    <dgm:pt modelId="{71C02117-3A64-48A0-A8F1-B12DA30176BC}" type="pres">
      <dgm:prSet presAssocID="{6D14453D-D53A-4B1B-A21E-E09779ED846C}" presName="topConnNode2" presStyleLbl="node2" presStyleIdx="0" presStyleCnt="0"/>
      <dgm:spPr/>
    </dgm:pt>
    <dgm:pt modelId="{0AB08EC1-12FA-484A-8834-E560B70AD22D}" type="pres">
      <dgm:prSet presAssocID="{6D14453D-D53A-4B1B-A21E-E09779ED846C}" presName="hierChild4" presStyleCnt="0"/>
      <dgm:spPr/>
    </dgm:pt>
    <dgm:pt modelId="{BA482C1B-EC38-46F8-8BC6-FEB10EF29E21}" type="pres">
      <dgm:prSet presAssocID="{6D14453D-D53A-4B1B-A21E-E09779ED846C}" presName="hierChild5" presStyleCnt="0"/>
      <dgm:spPr/>
    </dgm:pt>
    <dgm:pt modelId="{E4E6C34F-F62A-41BB-9E03-BD163669E9E2}" type="pres">
      <dgm:prSet presAssocID="{12EAD2FE-8A2F-441C-85A1-FAD934BB8818}" presName="Name28" presStyleLbl="parChTrans1D2" presStyleIdx="4" presStyleCnt="5"/>
      <dgm:spPr/>
    </dgm:pt>
    <dgm:pt modelId="{24CFD416-CA0D-4F42-A07F-9EEE32B616DF}" type="pres">
      <dgm:prSet presAssocID="{691BFDB7-D885-4866-A676-7B9227EB882A}" presName="hierRoot2" presStyleCnt="0">
        <dgm:presLayoutVars>
          <dgm:hierBranch val="init"/>
        </dgm:presLayoutVars>
      </dgm:prSet>
      <dgm:spPr/>
    </dgm:pt>
    <dgm:pt modelId="{4DC601DC-B02D-4A12-B468-AAC8F205EE2B}" type="pres">
      <dgm:prSet presAssocID="{691BFDB7-D885-4866-A676-7B9227EB882A}" presName="rootComposite2" presStyleCnt="0"/>
      <dgm:spPr/>
    </dgm:pt>
    <dgm:pt modelId="{FA6EBC02-BBB9-46D9-A434-9D342071FC61}" type="pres">
      <dgm:prSet presAssocID="{691BFDB7-D885-4866-A676-7B9227EB882A}" presName="rootText2" presStyleLbl="alignAcc1" presStyleIdx="0" presStyleCnt="0">
        <dgm:presLayoutVars>
          <dgm:chPref val="3"/>
        </dgm:presLayoutVars>
      </dgm:prSet>
      <dgm:spPr/>
    </dgm:pt>
    <dgm:pt modelId="{49640204-259B-4577-939D-738572F85487}" type="pres">
      <dgm:prSet presAssocID="{691BFDB7-D885-4866-A676-7B9227EB882A}" presName="topArc2" presStyleLbl="parChTrans1D1" presStyleIdx="10" presStyleCnt="12"/>
      <dgm:spPr/>
    </dgm:pt>
    <dgm:pt modelId="{D7D4D242-87E1-4DF3-AF75-94D752CD6DAC}" type="pres">
      <dgm:prSet presAssocID="{691BFDB7-D885-4866-A676-7B9227EB882A}" presName="bottomArc2" presStyleLbl="parChTrans1D1" presStyleIdx="11" presStyleCnt="12"/>
      <dgm:spPr/>
    </dgm:pt>
    <dgm:pt modelId="{F66D6C2F-B7EC-4385-9C64-A50D5C22BD39}" type="pres">
      <dgm:prSet presAssocID="{691BFDB7-D885-4866-A676-7B9227EB882A}" presName="topConnNode2" presStyleLbl="node2" presStyleIdx="0" presStyleCnt="0"/>
      <dgm:spPr/>
    </dgm:pt>
    <dgm:pt modelId="{1AAA69FB-5847-42E9-BC2D-4D95CCB156B3}" type="pres">
      <dgm:prSet presAssocID="{691BFDB7-D885-4866-A676-7B9227EB882A}" presName="hierChild4" presStyleCnt="0"/>
      <dgm:spPr/>
    </dgm:pt>
    <dgm:pt modelId="{6B1A0AD7-6761-4AEB-A550-43B5ABE14AB1}" type="pres">
      <dgm:prSet presAssocID="{691BFDB7-D885-4866-A676-7B9227EB882A}" presName="hierChild5" presStyleCnt="0"/>
      <dgm:spPr/>
    </dgm:pt>
    <dgm:pt modelId="{DD0BD9B7-4642-471E-87F4-8F199028EB30}" type="pres">
      <dgm:prSet presAssocID="{1694DB3B-F54B-4676-9999-7A471F505CB2}" presName="hierChild3" presStyleCnt="0"/>
      <dgm:spPr/>
    </dgm:pt>
  </dgm:ptLst>
  <dgm:cxnLst>
    <dgm:cxn modelId="{26F9E810-9DFA-4F09-8F2C-59E07785E688}" type="presOf" srcId="{12EAD2FE-8A2F-441C-85A1-FAD934BB8818}" destId="{E4E6C34F-F62A-41BB-9E03-BD163669E9E2}" srcOrd="0" destOrd="0" presId="urn:microsoft.com/office/officeart/2008/layout/HalfCircleOrganizationChart"/>
    <dgm:cxn modelId="{BE4D6716-A21D-4D96-9FBF-5D41D056B290}" type="presOf" srcId="{D706922C-E236-46DE-B47E-90035110BB96}" destId="{97B4176F-A3D8-4132-ADC5-6DC61C93F0AB}" srcOrd="1" destOrd="0" presId="urn:microsoft.com/office/officeart/2008/layout/HalfCircleOrganizationChart"/>
    <dgm:cxn modelId="{466C811E-5033-4452-9B22-EC1848A735E4}" srcId="{1694DB3B-F54B-4676-9999-7A471F505CB2}" destId="{6D14453D-D53A-4B1B-A21E-E09779ED846C}" srcOrd="3" destOrd="0" parTransId="{4AF9E5F1-62EE-45B7-8319-D64C7AD235E1}" sibTransId="{9F5F5A79-28C2-47CF-BA54-46CDE272385C}"/>
    <dgm:cxn modelId="{C77E2221-7570-45CC-AF9D-06B17B995B66}" srcId="{1694DB3B-F54B-4676-9999-7A471F505CB2}" destId="{D706922C-E236-46DE-B47E-90035110BB96}" srcOrd="0" destOrd="0" parTransId="{A39E5034-1ADB-4AAC-9804-974C0ACF8550}" sibTransId="{7D42A26A-8435-48B1-B72F-5DD8A0AA8830}"/>
    <dgm:cxn modelId="{CB1D2429-8FD6-4065-8E11-B9E47B3ACB1A}" type="presOf" srcId="{1694DB3B-F54B-4676-9999-7A471F505CB2}" destId="{E05FCA15-88BC-4E9B-95B0-F504128BCC35}" srcOrd="1" destOrd="0" presId="urn:microsoft.com/office/officeart/2008/layout/HalfCircleOrganizationChart"/>
    <dgm:cxn modelId="{CEC5AF2B-A0CA-41DC-9551-B00105CD0431}" type="presOf" srcId="{691BFDB7-D885-4866-A676-7B9227EB882A}" destId="{FA6EBC02-BBB9-46D9-A434-9D342071FC61}" srcOrd="0" destOrd="0" presId="urn:microsoft.com/office/officeart/2008/layout/HalfCircleOrganizationChart"/>
    <dgm:cxn modelId="{C0D9413C-ABA5-47BF-B047-78024E293853}" srcId="{1694DB3B-F54B-4676-9999-7A471F505CB2}" destId="{FB283729-B353-4F45-A097-82090CCDD7AD}" srcOrd="2" destOrd="0" parTransId="{A512280F-3E42-45D5-9A88-4E8A70572C1E}" sibTransId="{43DACB54-2F1E-45C8-8B58-5D72D5F23489}"/>
    <dgm:cxn modelId="{B918FC45-D138-4CE0-964C-630B2F93468D}" type="presOf" srcId="{FB283729-B353-4F45-A097-82090CCDD7AD}" destId="{C6E284C8-970E-4686-8DFB-0DDCFA30939E}" srcOrd="0" destOrd="0" presId="urn:microsoft.com/office/officeart/2008/layout/HalfCircleOrganizationChart"/>
    <dgm:cxn modelId="{F185904C-B2E3-46D6-A710-19FE7B1AD335}" type="presOf" srcId="{FB283729-B353-4F45-A097-82090CCDD7AD}" destId="{C0904174-3A7A-4272-8A61-2AD02AC895A7}" srcOrd="1" destOrd="0" presId="urn:microsoft.com/office/officeart/2008/layout/HalfCircleOrganizationChart"/>
    <dgm:cxn modelId="{74BC456F-C797-4685-9DE8-D9CA35804861}" srcId="{1694DB3B-F54B-4676-9999-7A471F505CB2}" destId="{691BFDB7-D885-4866-A676-7B9227EB882A}" srcOrd="4" destOrd="0" parTransId="{12EAD2FE-8A2F-441C-85A1-FAD934BB8818}" sibTransId="{4FA74C8C-4DD8-4DD6-A5D3-E52A0012D5BC}"/>
    <dgm:cxn modelId="{B0587489-6104-466A-BB2B-E89FA79F9E4D}" type="presOf" srcId="{A8341D65-CBD9-4132-A4F1-D4951B8F7964}" destId="{ADC5F5EC-7CA5-4A7F-BE63-9E2C885CE7CD}" srcOrd="0" destOrd="0" presId="urn:microsoft.com/office/officeart/2008/layout/HalfCircleOrganizationChart"/>
    <dgm:cxn modelId="{4DFADE9D-79FD-44E7-BDF2-C8D06C819DEB}" type="presOf" srcId="{1694DB3B-F54B-4676-9999-7A471F505CB2}" destId="{46039798-5870-4A7C-8B85-22A8E5F33AAC}" srcOrd="0" destOrd="0" presId="urn:microsoft.com/office/officeart/2008/layout/HalfCircleOrganizationChart"/>
    <dgm:cxn modelId="{7434049F-19AC-4E5A-8B90-742B1ED22F1F}" type="presOf" srcId="{A39E5034-1ADB-4AAC-9804-974C0ACF8550}" destId="{D18618B5-01AE-4D47-B63F-882DCE4AFD61}" srcOrd="0" destOrd="0" presId="urn:microsoft.com/office/officeart/2008/layout/HalfCircleOrganizationChart"/>
    <dgm:cxn modelId="{E1F18EA8-9F52-4719-8122-D2803A575EBA}" type="presOf" srcId="{02DBDCA2-0EC2-48C4-A2C1-C60238E2104D}" destId="{B835724A-53A9-4CFF-A658-9D43F403A6B0}" srcOrd="1" destOrd="0" presId="urn:microsoft.com/office/officeart/2008/layout/HalfCircleOrganizationChart"/>
    <dgm:cxn modelId="{335E7AB2-0F9A-45F2-97A0-7CE0602ED54F}" type="presOf" srcId="{A512280F-3E42-45D5-9A88-4E8A70572C1E}" destId="{1E1CEE89-905C-4758-B7A9-187CD6671BA9}" srcOrd="0" destOrd="0" presId="urn:microsoft.com/office/officeart/2008/layout/HalfCircleOrganizationChart"/>
    <dgm:cxn modelId="{44FCFBB4-C176-4FC9-A48C-5DB12F65700F}" type="presOf" srcId="{D706922C-E236-46DE-B47E-90035110BB96}" destId="{C3EC8FB1-7173-42A6-BBE6-042F121CC4A7}" srcOrd="0" destOrd="0" presId="urn:microsoft.com/office/officeart/2008/layout/HalfCircleOrganizationChart"/>
    <dgm:cxn modelId="{2431FDCF-E59B-46C0-90CB-A830F69325FD}" srcId="{44E403C1-5C24-4D8C-8E84-5BC0C9AFB16C}" destId="{1694DB3B-F54B-4676-9999-7A471F505CB2}" srcOrd="0" destOrd="0" parTransId="{0C5EE835-3D33-4962-B95D-93ECDC083BF6}" sibTransId="{6B6E5E8F-A682-45C4-8E5F-611C3EF681CB}"/>
    <dgm:cxn modelId="{C98507DC-A445-4DD3-A3DD-5CEC60C14C3F}" type="presOf" srcId="{4AF9E5F1-62EE-45B7-8319-D64C7AD235E1}" destId="{3E9BA234-0009-4E7B-8DA7-CAB89AC9C1CC}" srcOrd="0" destOrd="0" presId="urn:microsoft.com/office/officeart/2008/layout/HalfCircleOrganizationChart"/>
    <dgm:cxn modelId="{6AA80EE1-DC3B-4997-B54D-751A74F7D560}" type="presOf" srcId="{691BFDB7-D885-4866-A676-7B9227EB882A}" destId="{F66D6C2F-B7EC-4385-9C64-A50D5C22BD39}" srcOrd="1" destOrd="0" presId="urn:microsoft.com/office/officeart/2008/layout/HalfCircleOrganizationChart"/>
    <dgm:cxn modelId="{B48715EA-C238-4C62-9909-380725B52A38}" type="presOf" srcId="{02DBDCA2-0EC2-48C4-A2C1-C60238E2104D}" destId="{C3AFD5BF-103D-4DBB-9FF9-6024743919E8}" srcOrd="0" destOrd="0" presId="urn:microsoft.com/office/officeart/2008/layout/HalfCircleOrganizationChart"/>
    <dgm:cxn modelId="{392784ED-3061-4B8F-A3FB-684F9F440C8D}" srcId="{1694DB3B-F54B-4676-9999-7A471F505CB2}" destId="{02DBDCA2-0EC2-48C4-A2C1-C60238E2104D}" srcOrd="1" destOrd="0" parTransId="{A8341D65-CBD9-4132-A4F1-D4951B8F7964}" sibTransId="{9A17189A-5275-4336-8F81-57EAC9B97539}"/>
    <dgm:cxn modelId="{F1445DF7-0B5B-4AAF-A869-978244AB3804}" type="presOf" srcId="{44E403C1-5C24-4D8C-8E84-5BC0C9AFB16C}" destId="{2878133B-AE47-4087-B82C-4981CE9E96FA}" srcOrd="0" destOrd="0" presId="urn:microsoft.com/office/officeart/2008/layout/HalfCircleOrganizationChart"/>
    <dgm:cxn modelId="{E0F5B8F7-0CAC-47C6-8B4A-FD53BBA2BF5E}" type="presOf" srcId="{6D14453D-D53A-4B1B-A21E-E09779ED846C}" destId="{71C02117-3A64-48A0-A8F1-B12DA30176BC}" srcOrd="1" destOrd="0" presId="urn:microsoft.com/office/officeart/2008/layout/HalfCircleOrganizationChart"/>
    <dgm:cxn modelId="{1CD316F8-AB18-4160-A4CC-04092E0425AF}" type="presOf" srcId="{6D14453D-D53A-4B1B-A21E-E09779ED846C}" destId="{8D14B5D9-BFB3-4713-A828-81BADD2A4387}" srcOrd="0" destOrd="0" presId="urn:microsoft.com/office/officeart/2008/layout/HalfCircleOrganizationChart"/>
    <dgm:cxn modelId="{C413BE51-6C9E-4B5B-BA98-4EF41202D87E}" type="presParOf" srcId="{2878133B-AE47-4087-B82C-4981CE9E96FA}" destId="{785E08E2-5DF3-476F-A003-4478AFAD96C9}" srcOrd="0" destOrd="0" presId="urn:microsoft.com/office/officeart/2008/layout/HalfCircleOrganizationChart"/>
    <dgm:cxn modelId="{6DD712A5-D325-4DEC-A0EA-7061354AFEBD}" type="presParOf" srcId="{785E08E2-5DF3-476F-A003-4478AFAD96C9}" destId="{CDAEB04A-7BBE-4509-AD0A-4335696E9CD9}" srcOrd="0" destOrd="0" presId="urn:microsoft.com/office/officeart/2008/layout/HalfCircleOrganizationChart"/>
    <dgm:cxn modelId="{5811C385-68DE-4DFF-AB7B-39746615E1E6}" type="presParOf" srcId="{CDAEB04A-7BBE-4509-AD0A-4335696E9CD9}" destId="{46039798-5870-4A7C-8B85-22A8E5F33AAC}" srcOrd="0" destOrd="0" presId="urn:microsoft.com/office/officeart/2008/layout/HalfCircleOrganizationChart"/>
    <dgm:cxn modelId="{5CD61327-097A-4D52-8983-F0559BC93780}" type="presParOf" srcId="{CDAEB04A-7BBE-4509-AD0A-4335696E9CD9}" destId="{599BE2CA-5BFA-4162-A9DD-2B2DDF8CEF34}" srcOrd="1" destOrd="0" presId="urn:microsoft.com/office/officeart/2008/layout/HalfCircleOrganizationChart"/>
    <dgm:cxn modelId="{55E9907A-8C21-42B4-ADA6-16BEE43214FA}" type="presParOf" srcId="{CDAEB04A-7BBE-4509-AD0A-4335696E9CD9}" destId="{E48C87A3-F914-496F-8104-834DD19FA373}" srcOrd="2" destOrd="0" presId="urn:microsoft.com/office/officeart/2008/layout/HalfCircleOrganizationChart"/>
    <dgm:cxn modelId="{691D902B-E438-4CA3-BF23-91D535639F09}" type="presParOf" srcId="{CDAEB04A-7BBE-4509-AD0A-4335696E9CD9}" destId="{E05FCA15-88BC-4E9B-95B0-F504128BCC35}" srcOrd="3" destOrd="0" presId="urn:microsoft.com/office/officeart/2008/layout/HalfCircleOrganizationChart"/>
    <dgm:cxn modelId="{AAD039BA-6651-4954-B781-D8050F7B0724}" type="presParOf" srcId="{785E08E2-5DF3-476F-A003-4478AFAD96C9}" destId="{A8D7BC59-CE60-45BC-8646-6787138B649B}" srcOrd="1" destOrd="0" presId="urn:microsoft.com/office/officeart/2008/layout/HalfCircleOrganizationChart"/>
    <dgm:cxn modelId="{B8A4DD66-1F07-4823-A132-A470622555A4}" type="presParOf" srcId="{A8D7BC59-CE60-45BC-8646-6787138B649B}" destId="{D18618B5-01AE-4D47-B63F-882DCE4AFD61}" srcOrd="0" destOrd="0" presId="urn:microsoft.com/office/officeart/2008/layout/HalfCircleOrganizationChart"/>
    <dgm:cxn modelId="{F190C51B-15B9-4573-82C9-ACB0D22B966E}" type="presParOf" srcId="{A8D7BC59-CE60-45BC-8646-6787138B649B}" destId="{9EA3854D-5526-4816-94E7-41709C74FC97}" srcOrd="1" destOrd="0" presId="urn:microsoft.com/office/officeart/2008/layout/HalfCircleOrganizationChart"/>
    <dgm:cxn modelId="{E3BD7212-0599-4BFE-982F-1EC0ECB3C046}" type="presParOf" srcId="{9EA3854D-5526-4816-94E7-41709C74FC97}" destId="{8085B90A-109C-47DF-91B1-BEF545046F32}" srcOrd="0" destOrd="0" presId="urn:microsoft.com/office/officeart/2008/layout/HalfCircleOrganizationChart"/>
    <dgm:cxn modelId="{F8A571B5-8116-4857-A5FB-6744D7310EC3}" type="presParOf" srcId="{8085B90A-109C-47DF-91B1-BEF545046F32}" destId="{C3EC8FB1-7173-42A6-BBE6-042F121CC4A7}" srcOrd="0" destOrd="0" presId="urn:microsoft.com/office/officeart/2008/layout/HalfCircleOrganizationChart"/>
    <dgm:cxn modelId="{76185FE5-CFEF-4627-9CAC-F7D756A7D089}" type="presParOf" srcId="{8085B90A-109C-47DF-91B1-BEF545046F32}" destId="{89F40A3F-CC98-40DF-8BC4-90145DEAE068}" srcOrd="1" destOrd="0" presId="urn:microsoft.com/office/officeart/2008/layout/HalfCircleOrganizationChart"/>
    <dgm:cxn modelId="{79767CA1-ADF6-4D97-9970-990E9996D41D}" type="presParOf" srcId="{8085B90A-109C-47DF-91B1-BEF545046F32}" destId="{889EE654-4499-42F3-AEF4-75129BE8D9B4}" srcOrd="2" destOrd="0" presId="urn:microsoft.com/office/officeart/2008/layout/HalfCircleOrganizationChart"/>
    <dgm:cxn modelId="{AE267915-5433-465F-BF0A-9AA87EDF2984}" type="presParOf" srcId="{8085B90A-109C-47DF-91B1-BEF545046F32}" destId="{97B4176F-A3D8-4132-ADC5-6DC61C93F0AB}" srcOrd="3" destOrd="0" presId="urn:microsoft.com/office/officeart/2008/layout/HalfCircleOrganizationChart"/>
    <dgm:cxn modelId="{5449636C-E15C-4841-9CCD-CE2B421C9CBA}" type="presParOf" srcId="{9EA3854D-5526-4816-94E7-41709C74FC97}" destId="{96C2F555-6DD8-4CBF-B0AA-47CF8DBD8875}" srcOrd="1" destOrd="0" presId="urn:microsoft.com/office/officeart/2008/layout/HalfCircleOrganizationChart"/>
    <dgm:cxn modelId="{3584ED02-B2FA-420B-A138-A3940112A9FD}" type="presParOf" srcId="{9EA3854D-5526-4816-94E7-41709C74FC97}" destId="{98ADD836-E273-4531-94DC-C1647A2733EF}" srcOrd="2" destOrd="0" presId="urn:microsoft.com/office/officeart/2008/layout/HalfCircleOrganizationChart"/>
    <dgm:cxn modelId="{3736C00D-09E7-4A7F-9016-CF6A254477CF}" type="presParOf" srcId="{A8D7BC59-CE60-45BC-8646-6787138B649B}" destId="{ADC5F5EC-7CA5-4A7F-BE63-9E2C885CE7CD}" srcOrd="2" destOrd="0" presId="urn:microsoft.com/office/officeart/2008/layout/HalfCircleOrganizationChart"/>
    <dgm:cxn modelId="{92769633-ED65-40DA-84C9-5C1E6DE7A0AB}" type="presParOf" srcId="{A8D7BC59-CE60-45BC-8646-6787138B649B}" destId="{7A54FDE5-8CE2-44A1-9AD5-FA320B54CBEC}" srcOrd="3" destOrd="0" presId="urn:microsoft.com/office/officeart/2008/layout/HalfCircleOrganizationChart"/>
    <dgm:cxn modelId="{139DC27E-9C11-456F-9722-03C3D0A16765}" type="presParOf" srcId="{7A54FDE5-8CE2-44A1-9AD5-FA320B54CBEC}" destId="{54786C22-7CF1-4CC9-8994-AC5560B78780}" srcOrd="0" destOrd="0" presId="urn:microsoft.com/office/officeart/2008/layout/HalfCircleOrganizationChart"/>
    <dgm:cxn modelId="{074B4754-246A-4ABC-8641-FF29F7AE51BE}" type="presParOf" srcId="{54786C22-7CF1-4CC9-8994-AC5560B78780}" destId="{C3AFD5BF-103D-4DBB-9FF9-6024743919E8}" srcOrd="0" destOrd="0" presId="urn:microsoft.com/office/officeart/2008/layout/HalfCircleOrganizationChart"/>
    <dgm:cxn modelId="{2D0F064B-AA61-4E0F-A13B-9191F29E5FD4}" type="presParOf" srcId="{54786C22-7CF1-4CC9-8994-AC5560B78780}" destId="{81820E40-551F-40E6-AB18-4DE60C7DABB1}" srcOrd="1" destOrd="0" presId="urn:microsoft.com/office/officeart/2008/layout/HalfCircleOrganizationChart"/>
    <dgm:cxn modelId="{57337435-567D-41A3-99D2-FEF79E2A63B3}" type="presParOf" srcId="{54786C22-7CF1-4CC9-8994-AC5560B78780}" destId="{920E94CE-0973-4159-AD49-844C21702664}" srcOrd="2" destOrd="0" presId="urn:microsoft.com/office/officeart/2008/layout/HalfCircleOrganizationChart"/>
    <dgm:cxn modelId="{057A8476-D240-479F-8331-E2F79573C0DD}" type="presParOf" srcId="{54786C22-7CF1-4CC9-8994-AC5560B78780}" destId="{B835724A-53A9-4CFF-A658-9D43F403A6B0}" srcOrd="3" destOrd="0" presId="urn:microsoft.com/office/officeart/2008/layout/HalfCircleOrganizationChart"/>
    <dgm:cxn modelId="{A77317AA-CB6B-4E65-8E08-23AEF50A8055}" type="presParOf" srcId="{7A54FDE5-8CE2-44A1-9AD5-FA320B54CBEC}" destId="{19925EF7-D250-4464-9B09-BF6063934952}" srcOrd="1" destOrd="0" presId="urn:microsoft.com/office/officeart/2008/layout/HalfCircleOrganizationChart"/>
    <dgm:cxn modelId="{BA515528-76C5-427C-B524-7F1AEDA691D6}" type="presParOf" srcId="{7A54FDE5-8CE2-44A1-9AD5-FA320B54CBEC}" destId="{AA3ADB2B-FD23-4F49-B928-8B73C12B684C}" srcOrd="2" destOrd="0" presId="urn:microsoft.com/office/officeart/2008/layout/HalfCircleOrganizationChart"/>
    <dgm:cxn modelId="{1397B63F-9A29-48A2-8475-6DE6151C023D}" type="presParOf" srcId="{A8D7BC59-CE60-45BC-8646-6787138B649B}" destId="{1E1CEE89-905C-4758-B7A9-187CD6671BA9}" srcOrd="4" destOrd="0" presId="urn:microsoft.com/office/officeart/2008/layout/HalfCircleOrganizationChart"/>
    <dgm:cxn modelId="{94DF510A-90C0-49D5-8CC4-51FA77B9F2A0}" type="presParOf" srcId="{A8D7BC59-CE60-45BC-8646-6787138B649B}" destId="{534BCD47-E4AA-4285-BD29-1AA3F76CDC7D}" srcOrd="5" destOrd="0" presId="urn:microsoft.com/office/officeart/2008/layout/HalfCircleOrganizationChart"/>
    <dgm:cxn modelId="{4016D1C6-7815-45D7-B8FF-BB28A6E14576}" type="presParOf" srcId="{534BCD47-E4AA-4285-BD29-1AA3F76CDC7D}" destId="{37808176-4543-4439-B183-16A6C54CE327}" srcOrd="0" destOrd="0" presId="urn:microsoft.com/office/officeart/2008/layout/HalfCircleOrganizationChart"/>
    <dgm:cxn modelId="{DCB953D1-5509-4868-93C8-7A8CE79A9783}" type="presParOf" srcId="{37808176-4543-4439-B183-16A6C54CE327}" destId="{C6E284C8-970E-4686-8DFB-0DDCFA30939E}" srcOrd="0" destOrd="0" presId="urn:microsoft.com/office/officeart/2008/layout/HalfCircleOrganizationChart"/>
    <dgm:cxn modelId="{2F2C7F6B-2D53-41F6-B533-3A50D0D06F0B}" type="presParOf" srcId="{37808176-4543-4439-B183-16A6C54CE327}" destId="{69C08825-0347-4467-BBC9-AC80D127EDEE}" srcOrd="1" destOrd="0" presId="urn:microsoft.com/office/officeart/2008/layout/HalfCircleOrganizationChart"/>
    <dgm:cxn modelId="{289964B1-AE9D-4891-A6E7-AAE6EC163B15}" type="presParOf" srcId="{37808176-4543-4439-B183-16A6C54CE327}" destId="{B478FAA3-EC28-47CB-9B11-022A63DDDBD2}" srcOrd="2" destOrd="0" presId="urn:microsoft.com/office/officeart/2008/layout/HalfCircleOrganizationChart"/>
    <dgm:cxn modelId="{CD9AE302-60D0-4574-96D9-E410AB5CE885}" type="presParOf" srcId="{37808176-4543-4439-B183-16A6C54CE327}" destId="{C0904174-3A7A-4272-8A61-2AD02AC895A7}" srcOrd="3" destOrd="0" presId="urn:microsoft.com/office/officeart/2008/layout/HalfCircleOrganizationChart"/>
    <dgm:cxn modelId="{5554565C-4314-4890-AD9A-52CEB7473CFB}" type="presParOf" srcId="{534BCD47-E4AA-4285-BD29-1AA3F76CDC7D}" destId="{9BAB6910-0B06-42D9-AD50-368673BD52D3}" srcOrd="1" destOrd="0" presId="urn:microsoft.com/office/officeart/2008/layout/HalfCircleOrganizationChart"/>
    <dgm:cxn modelId="{32AD918D-7A5F-4844-BC13-B27E0A3C04F6}" type="presParOf" srcId="{534BCD47-E4AA-4285-BD29-1AA3F76CDC7D}" destId="{BA658CFE-8EA4-4BBC-B190-9FACDF767EA9}" srcOrd="2" destOrd="0" presId="urn:microsoft.com/office/officeart/2008/layout/HalfCircleOrganizationChart"/>
    <dgm:cxn modelId="{26566C48-60BE-4BB5-9813-1A066DAB08D2}" type="presParOf" srcId="{A8D7BC59-CE60-45BC-8646-6787138B649B}" destId="{3E9BA234-0009-4E7B-8DA7-CAB89AC9C1CC}" srcOrd="6" destOrd="0" presId="urn:microsoft.com/office/officeart/2008/layout/HalfCircleOrganizationChart"/>
    <dgm:cxn modelId="{3302E267-42C0-4313-8427-1FB10993B838}" type="presParOf" srcId="{A8D7BC59-CE60-45BC-8646-6787138B649B}" destId="{682EC84E-3BA0-41DC-9E6F-61385C629B1A}" srcOrd="7" destOrd="0" presId="urn:microsoft.com/office/officeart/2008/layout/HalfCircleOrganizationChart"/>
    <dgm:cxn modelId="{5E93721F-2EBD-49B7-B847-37CEFAFD1121}" type="presParOf" srcId="{682EC84E-3BA0-41DC-9E6F-61385C629B1A}" destId="{6D444567-EDD0-488B-8B19-1B07C221D51E}" srcOrd="0" destOrd="0" presId="urn:microsoft.com/office/officeart/2008/layout/HalfCircleOrganizationChart"/>
    <dgm:cxn modelId="{0027787A-EE91-4BCB-BC9A-04080E250EA5}" type="presParOf" srcId="{6D444567-EDD0-488B-8B19-1B07C221D51E}" destId="{8D14B5D9-BFB3-4713-A828-81BADD2A4387}" srcOrd="0" destOrd="0" presId="urn:microsoft.com/office/officeart/2008/layout/HalfCircleOrganizationChart"/>
    <dgm:cxn modelId="{1D5D47DB-1639-4A1C-A4B6-8FDB4AE749C8}" type="presParOf" srcId="{6D444567-EDD0-488B-8B19-1B07C221D51E}" destId="{92AB7927-AA45-4039-A32D-D58BF994B30A}" srcOrd="1" destOrd="0" presId="urn:microsoft.com/office/officeart/2008/layout/HalfCircleOrganizationChart"/>
    <dgm:cxn modelId="{EBE594C0-F494-468E-B8F0-2A81C66EB5EB}" type="presParOf" srcId="{6D444567-EDD0-488B-8B19-1B07C221D51E}" destId="{592B38BE-5566-4F74-8934-87F440174A06}" srcOrd="2" destOrd="0" presId="urn:microsoft.com/office/officeart/2008/layout/HalfCircleOrganizationChart"/>
    <dgm:cxn modelId="{AA349413-10DE-4054-B003-643DFF15944E}" type="presParOf" srcId="{6D444567-EDD0-488B-8B19-1B07C221D51E}" destId="{71C02117-3A64-48A0-A8F1-B12DA30176BC}" srcOrd="3" destOrd="0" presId="urn:microsoft.com/office/officeart/2008/layout/HalfCircleOrganizationChart"/>
    <dgm:cxn modelId="{832C3CA4-F36B-4EA6-AEF5-9A3EFC0BE6D4}" type="presParOf" srcId="{682EC84E-3BA0-41DC-9E6F-61385C629B1A}" destId="{0AB08EC1-12FA-484A-8834-E560B70AD22D}" srcOrd="1" destOrd="0" presId="urn:microsoft.com/office/officeart/2008/layout/HalfCircleOrganizationChart"/>
    <dgm:cxn modelId="{E21778D4-E1F1-4522-8F6A-9BF7571203A1}" type="presParOf" srcId="{682EC84E-3BA0-41DC-9E6F-61385C629B1A}" destId="{BA482C1B-EC38-46F8-8BC6-FEB10EF29E21}" srcOrd="2" destOrd="0" presId="urn:microsoft.com/office/officeart/2008/layout/HalfCircleOrganizationChart"/>
    <dgm:cxn modelId="{9BFAE64A-4437-406C-9AC3-5057AC6A5855}" type="presParOf" srcId="{A8D7BC59-CE60-45BC-8646-6787138B649B}" destId="{E4E6C34F-F62A-41BB-9E03-BD163669E9E2}" srcOrd="8" destOrd="0" presId="urn:microsoft.com/office/officeart/2008/layout/HalfCircleOrganizationChart"/>
    <dgm:cxn modelId="{14B8D4FA-A4C1-4122-82B5-3DCCACAB737E}" type="presParOf" srcId="{A8D7BC59-CE60-45BC-8646-6787138B649B}" destId="{24CFD416-CA0D-4F42-A07F-9EEE32B616DF}" srcOrd="9" destOrd="0" presId="urn:microsoft.com/office/officeart/2008/layout/HalfCircleOrganizationChart"/>
    <dgm:cxn modelId="{41B88BAB-D7A5-40DD-A041-A1E1C219A971}" type="presParOf" srcId="{24CFD416-CA0D-4F42-A07F-9EEE32B616DF}" destId="{4DC601DC-B02D-4A12-B468-AAC8F205EE2B}" srcOrd="0" destOrd="0" presId="urn:microsoft.com/office/officeart/2008/layout/HalfCircleOrganizationChart"/>
    <dgm:cxn modelId="{8C9DD66B-7823-4936-A84E-50C9305D6418}" type="presParOf" srcId="{4DC601DC-B02D-4A12-B468-AAC8F205EE2B}" destId="{FA6EBC02-BBB9-46D9-A434-9D342071FC61}" srcOrd="0" destOrd="0" presId="urn:microsoft.com/office/officeart/2008/layout/HalfCircleOrganizationChart"/>
    <dgm:cxn modelId="{571F454C-3A61-45EA-81A5-C7C1C1F02C2F}" type="presParOf" srcId="{4DC601DC-B02D-4A12-B468-AAC8F205EE2B}" destId="{49640204-259B-4577-939D-738572F85487}" srcOrd="1" destOrd="0" presId="urn:microsoft.com/office/officeart/2008/layout/HalfCircleOrganizationChart"/>
    <dgm:cxn modelId="{28480E12-E9C7-4C2D-93BD-5833A2C1D930}" type="presParOf" srcId="{4DC601DC-B02D-4A12-B468-AAC8F205EE2B}" destId="{D7D4D242-87E1-4DF3-AF75-94D752CD6DAC}" srcOrd="2" destOrd="0" presId="urn:microsoft.com/office/officeart/2008/layout/HalfCircleOrganizationChart"/>
    <dgm:cxn modelId="{D7A7621E-C257-4A57-8ECE-242C2916C230}" type="presParOf" srcId="{4DC601DC-B02D-4A12-B468-AAC8F205EE2B}" destId="{F66D6C2F-B7EC-4385-9C64-A50D5C22BD39}" srcOrd="3" destOrd="0" presId="urn:microsoft.com/office/officeart/2008/layout/HalfCircleOrganizationChart"/>
    <dgm:cxn modelId="{2665A0B0-C56B-4279-B36E-93333A8A1DF3}" type="presParOf" srcId="{24CFD416-CA0D-4F42-A07F-9EEE32B616DF}" destId="{1AAA69FB-5847-42E9-BC2D-4D95CCB156B3}" srcOrd="1" destOrd="0" presId="urn:microsoft.com/office/officeart/2008/layout/HalfCircleOrganizationChart"/>
    <dgm:cxn modelId="{1AD6213B-01D6-4C52-8E24-024C4E299711}" type="presParOf" srcId="{24CFD416-CA0D-4F42-A07F-9EEE32B616DF}" destId="{6B1A0AD7-6761-4AEB-A550-43B5ABE14AB1}" srcOrd="2" destOrd="0" presId="urn:microsoft.com/office/officeart/2008/layout/HalfCircleOrganizationChart"/>
    <dgm:cxn modelId="{BC52241C-554F-453C-9261-0DE98AAC0735}" type="presParOf" srcId="{785E08E2-5DF3-476F-A003-4478AFAD96C9}" destId="{DD0BD9B7-4642-471E-87F4-8F199028EB3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6C34F-F62A-41BB-9E03-BD163669E9E2}">
      <dsp:nvSpPr>
        <dsp:cNvPr id="0" name=""/>
        <dsp:cNvSpPr/>
      </dsp:nvSpPr>
      <dsp:spPr>
        <a:xfrm>
          <a:off x="4473819" y="1836208"/>
          <a:ext cx="3707120" cy="321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46"/>
              </a:lnTo>
              <a:lnTo>
                <a:pt x="3707120" y="160846"/>
              </a:lnTo>
              <a:lnTo>
                <a:pt x="3707120" y="32169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BA234-0009-4E7B-8DA7-CAB89AC9C1CC}">
      <dsp:nvSpPr>
        <dsp:cNvPr id="0" name=""/>
        <dsp:cNvSpPr/>
      </dsp:nvSpPr>
      <dsp:spPr>
        <a:xfrm>
          <a:off x="4473819" y="1836208"/>
          <a:ext cx="1853560" cy="321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46"/>
              </a:lnTo>
              <a:lnTo>
                <a:pt x="1853560" y="160846"/>
              </a:lnTo>
              <a:lnTo>
                <a:pt x="1853560" y="32169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CEE89-905C-4758-B7A9-187CD6671BA9}">
      <dsp:nvSpPr>
        <dsp:cNvPr id="0" name=""/>
        <dsp:cNvSpPr/>
      </dsp:nvSpPr>
      <dsp:spPr>
        <a:xfrm>
          <a:off x="4428098" y="1836208"/>
          <a:ext cx="91440" cy="321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9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5F5EC-7CA5-4A7F-BE63-9E2C885CE7CD}">
      <dsp:nvSpPr>
        <dsp:cNvPr id="0" name=""/>
        <dsp:cNvSpPr/>
      </dsp:nvSpPr>
      <dsp:spPr>
        <a:xfrm>
          <a:off x="2620258" y="1836208"/>
          <a:ext cx="1853560" cy="321692"/>
        </a:xfrm>
        <a:custGeom>
          <a:avLst/>
          <a:gdLst/>
          <a:ahLst/>
          <a:cxnLst/>
          <a:rect l="0" t="0" r="0" b="0"/>
          <a:pathLst>
            <a:path>
              <a:moveTo>
                <a:pt x="1853560" y="0"/>
              </a:moveTo>
              <a:lnTo>
                <a:pt x="1853560" y="160846"/>
              </a:lnTo>
              <a:lnTo>
                <a:pt x="0" y="160846"/>
              </a:lnTo>
              <a:lnTo>
                <a:pt x="0" y="32169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618B5-01AE-4D47-B63F-882DCE4AFD61}">
      <dsp:nvSpPr>
        <dsp:cNvPr id="0" name=""/>
        <dsp:cNvSpPr/>
      </dsp:nvSpPr>
      <dsp:spPr>
        <a:xfrm>
          <a:off x="766698" y="1836208"/>
          <a:ext cx="3707120" cy="321692"/>
        </a:xfrm>
        <a:custGeom>
          <a:avLst/>
          <a:gdLst/>
          <a:ahLst/>
          <a:cxnLst/>
          <a:rect l="0" t="0" r="0" b="0"/>
          <a:pathLst>
            <a:path>
              <a:moveTo>
                <a:pt x="3707120" y="0"/>
              </a:moveTo>
              <a:lnTo>
                <a:pt x="3707120" y="160846"/>
              </a:lnTo>
              <a:lnTo>
                <a:pt x="0" y="160846"/>
              </a:lnTo>
              <a:lnTo>
                <a:pt x="0" y="32169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BE2CA-5BFA-4162-A9DD-2B2DDF8CEF34}">
      <dsp:nvSpPr>
        <dsp:cNvPr id="0" name=""/>
        <dsp:cNvSpPr/>
      </dsp:nvSpPr>
      <dsp:spPr>
        <a:xfrm>
          <a:off x="4079745" y="1021699"/>
          <a:ext cx="788146" cy="814509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C87A3-F914-496F-8104-834DD19FA373}">
      <dsp:nvSpPr>
        <dsp:cNvPr id="0" name=""/>
        <dsp:cNvSpPr/>
      </dsp:nvSpPr>
      <dsp:spPr>
        <a:xfrm>
          <a:off x="4079745" y="1021699"/>
          <a:ext cx="788146" cy="814509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39798-5870-4A7C-8B85-22A8E5F33AAC}">
      <dsp:nvSpPr>
        <dsp:cNvPr id="0" name=""/>
        <dsp:cNvSpPr/>
      </dsp:nvSpPr>
      <dsp:spPr>
        <a:xfrm>
          <a:off x="3685672" y="1168310"/>
          <a:ext cx="1576292" cy="521286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主畫面</a:t>
          </a:r>
        </a:p>
      </dsp:txBody>
      <dsp:txXfrm>
        <a:off x="3685672" y="1168310"/>
        <a:ext cx="1576292" cy="521286"/>
      </dsp:txXfrm>
    </dsp:sp>
    <dsp:sp modelId="{89F40A3F-CC98-40DF-8BC4-90145DEAE068}">
      <dsp:nvSpPr>
        <dsp:cNvPr id="0" name=""/>
        <dsp:cNvSpPr/>
      </dsp:nvSpPr>
      <dsp:spPr>
        <a:xfrm>
          <a:off x="383731" y="2157900"/>
          <a:ext cx="765933" cy="765933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EE654-4499-42F3-AEF4-75129BE8D9B4}">
      <dsp:nvSpPr>
        <dsp:cNvPr id="0" name=""/>
        <dsp:cNvSpPr/>
      </dsp:nvSpPr>
      <dsp:spPr>
        <a:xfrm>
          <a:off x="383731" y="2157900"/>
          <a:ext cx="765933" cy="765933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C8FB1-7173-42A6-BBE6-042F121CC4A7}">
      <dsp:nvSpPr>
        <dsp:cNvPr id="0" name=""/>
        <dsp:cNvSpPr/>
      </dsp:nvSpPr>
      <dsp:spPr>
        <a:xfrm>
          <a:off x="764" y="2295769"/>
          <a:ext cx="1531867" cy="490197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山林</a:t>
          </a:r>
        </a:p>
      </dsp:txBody>
      <dsp:txXfrm>
        <a:off x="764" y="2295769"/>
        <a:ext cx="1531867" cy="490197"/>
      </dsp:txXfrm>
    </dsp:sp>
    <dsp:sp modelId="{81820E40-551F-40E6-AB18-4DE60C7DABB1}">
      <dsp:nvSpPr>
        <dsp:cNvPr id="0" name=""/>
        <dsp:cNvSpPr/>
      </dsp:nvSpPr>
      <dsp:spPr>
        <a:xfrm>
          <a:off x="2237291" y="2157900"/>
          <a:ext cx="765933" cy="765933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E94CE-0973-4159-AD49-844C21702664}">
      <dsp:nvSpPr>
        <dsp:cNvPr id="0" name=""/>
        <dsp:cNvSpPr/>
      </dsp:nvSpPr>
      <dsp:spPr>
        <a:xfrm>
          <a:off x="2237291" y="2157900"/>
          <a:ext cx="765933" cy="765933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D5BF-103D-4DBB-9FF9-6024743919E8}">
      <dsp:nvSpPr>
        <dsp:cNvPr id="0" name=""/>
        <dsp:cNvSpPr/>
      </dsp:nvSpPr>
      <dsp:spPr>
        <a:xfrm>
          <a:off x="1854324" y="2295769"/>
          <a:ext cx="1531867" cy="490197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海岸</a:t>
          </a:r>
        </a:p>
      </dsp:txBody>
      <dsp:txXfrm>
        <a:off x="1854324" y="2295769"/>
        <a:ext cx="1531867" cy="490197"/>
      </dsp:txXfrm>
    </dsp:sp>
    <dsp:sp modelId="{69C08825-0347-4467-BBC9-AC80D127EDEE}">
      <dsp:nvSpPr>
        <dsp:cNvPr id="0" name=""/>
        <dsp:cNvSpPr/>
      </dsp:nvSpPr>
      <dsp:spPr>
        <a:xfrm>
          <a:off x="4090852" y="2157900"/>
          <a:ext cx="765933" cy="765933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8FAA3-EC28-47CB-9B11-022A63DDDBD2}">
      <dsp:nvSpPr>
        <dsp:cNvPr id="0" name=""/>
        <dsp:cNvSpPr/>
      </dsp:nvSpPr>
      <dsp:spPr>
        <a:xfrm>
          <a:off x="4090852" y="2157900"/>
          <a:ext cx="765933" cy="765933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284C8-970E-4686-8DFB-0DDCFA30939E}">
      <dsp:nvSpPr>
        <dsp:cNvPr id="0" name=""/>
        <dsp:cNvSpPr/>
      </dsp:nvSpPr>
      <dsp:spPr>
        <a:xfrm>
          <a:off x="3707885" y="2295769"/>
          <a:ext cx="1531867" cy="490197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溪間</a:t>
          </a:r>
        </a:p>
      </dsp:txBody>
      <dsp:txXfrm>
        <a:off x="3707885" y="2295769"/>
        <a:ext cx="1531867" cy="490197"/>
      </dsp:txXfrm>
    </dsp:sp>
    <dsp:sp modelId="{92AB7927-AA45-4039-A32D-D58BF994B30A}">
      <dsp:nvSpPr>
        <dsp:cNvPr id="0" name=""/>
        <dsp:cNvSpPr/>
      </dsp:nvSpPr>
      <dsp:spPr>
        <a:xfrm>
          <a:off x="5944412" y="2157900"/>
          <a:ext cx="765933" cy="765933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B38BE-5566-4F74-8934-87F440174A06}">
      <dsp:nvSpPr>
        <dsp:cNvPr id="0" name=""/>
        <dsp:cNvSpPr/>
      </dsp:nvSpPr>
      <dsp:spPr>
        <a:xfrm>
          <a:off x="5944412" y="2157900"/>
          <a:ext cx="765933" cy="765933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4B5D9-BFB3-4713-A828-81BADD2A4387}">
      <dsp:nvSpPr>
        <dsp:cNvPr id="0" name=""/>
        <dsp:cNvSpPr/>
      </dsp:nvSpPr>
      <dsp:spPr>
        <a:xfrm>
          <a:off x="5561445" y="2295769"/>
          <a:ext cx="1531867" cy="490197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城市</a:t>
          </a:r>
        </a:p>
      </dsp:txBody>
      <dsp:txXfrm>
        <a:off x="5561445" y="2295769"/>
        <a:ext cx="1531867" cy="490197"/>
      </dsp:txXfrm>
    </dsp:sp>
    <dsp:sp modelId="{49640204-259B-4577-939D-738572F85487}">
      <dsp:nvSpPr>
        <dsp:cNvPr id="0" name=""/>
        <dsp:cNvSpPr/>
      </dsp:nvSpPr>
      <dsp:spPr>
        <a:xfrm>
          <a:off x="7797972" y="2157900"/>
          <a:ext cx="765933" cy="765933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D242-87E1-4DF3-AF75-94D752CD6DAC}">
      <dsp:nvSpPr>
        <dsp:cNvPr id="0" name=""/>
        <dsp:cNvSpPr/>
      </dsp:nvSpPr>
      <dsp:spPr>
        <a:xfrm>
          <a:off x="7797972" y="2157900"/>
          <a:ext cx="765933" cy="765933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EBC02-BBB9-46D9-A434-9D342071FC61}">
      <dsp:nvSpPr>
        <dsp:cNvPr id="0" name=""/>
        <dsp:cNvSpPr/>
      </dsp:nvSpPr>
      <dsp:spPr>
        <a:xfrm>
          <a:off x="7415005" y="2295769"/>
          <a:ext cx="1531867" cy="490197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聲音組合</a:t>
          </a:r>
        </a:p>
      </dsp:txBody>
      <dsp:txXfrm>
        <a:off x="7415005" y="2295769"/>
        <a:ext cx="1531867" cy="490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82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10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60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7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0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97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8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0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3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5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4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3D22-8C38-4464-85C3-E2F964378FA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FF8CC-C03D-4852-A27B-57103459B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5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pfp.epizy.com/fina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1A97F-721A-478F-BDA6-B75EAD5FF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聲音之美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AB77E4-37E2-4808-ABFF-E2C85448D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期末專案報告</a:t>
            </a:r>
            <a:endParaRPr lang="en-US" altLang="zh-TW" dirty="0"/>
          </a:p>
          <a:p>
            <a:r>
              <a:rPr lang="en-US" altLang="zh-TW" dirty="0"/>
              <a:t>0066A027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黃謇之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TW" dirty="0"/>
              <a:t>00857304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林子峰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61464-F8DD-4A99-BB4E-A2937E3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332D888-75CE-4D75-9F92-2EBFD383B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06049"/>
              </p:ext>
            </p:extLst>
          </p:nvPr>
        </p:nvGraphicFramePr>
        <p:xfrm>
          <a:off x="801198" y="1270000"/>
          <a:ext cx="8947638" cy="394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5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60F7F-8FA4-4EDF-84B9-883BCCF1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50C45-4786-49FB-950D-954FDF96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圖片加上聲音讓使用者彷彿身歷其境</a:t>
            </a:r>
            <a:endParaRPr lang="en-US" altLang="zh-TW" dirty="0"/>
          </a:p>
          <a:p>
            <a:r>
              <a:rPr lang="zh-TW" altLang="en-US" dirty="0"/>
              <a:t>圖片</a:t>
            </a:r>
            <a:r>
              <a:rPr lang="en-US" altLang="zh-TW" dirty="0"/>
              <a:t>360</a:t>
            </a:r>
            <a:r>
              <a:rPr lang="zh-TW" altLang="en-US" dirty="0"/>
              <a:t>度旋轉想像自己沉浸在其中</a:t>
            </a:r>
            <a:endParaRPr lang="en-US" altLang="zh-TW" dirty="0"/>
          </a:p>
          <a:p>
            <a:r>
              <a:rPr lang="zh-TW" altLang="en-US" dirty="0"/>
              <a:t>組合出屬於自己特色的聲音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86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4A503-4A5B-48A9-9A06-B4340020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5704"/>
            <a:ext cx="8596668" cy="864696"/>
          </a:xfrm>
        </p:spPr>
        <p:txBody>
          <a:bodyPr/>
          <a:lstStyle/>
          <a:p>
            <a:r>
              <a:rPr lang="zh-TW" altLang="en-US" dirty="0"/>
              <a:t>使用技術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FAB89B-D685-411F-B745-6A6AFC886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79686"/>
              </p:ext>
            </p:extLst>
          </p:nvPr>
        </p:nvGraphicFramePr>
        <p:xfrm>
          <a:off x="994700" y="2947341"/>
          <a:ext cx="8127999" cy="9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7899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49754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658369"/>
                    </a:ext>
                  </a:extLst>
                </a:gridCol>
              </a:tblGrid>
              <a:tr h="4816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HTML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45482"/>
                  </a:ext>
                </a:extLst>
              </a:tr>
              <a:tr h="4816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effectLst/>
                          <a:latin typeface="Arial" panose="020B0604020202020204" pitchFamily="34" charset="0"/>
                        </a:rPr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three.js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7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5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AE2E6-12B3-41BE-B2F8-F07EA6F2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F23D0-3AAE-4D96-B3AE-BDAEBA35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578"/>
            <a:ext cx="8596668" cy="3880773"/>
          </a:xfrm>
        </p:spPr>
        <p:txBody>
          <a:bodyPr/>
          <a:lstStyle/>
          <a:p>
            <a:r>
              <a:rPr lang="zh-TW" altLang="en-US" dirty="0"/>
              <a:t>四顆星球代表不同區域，左上角飛船可選擇要到哪裡去，右下則是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78892E-2AD0-4982-98B7-96D4ACCA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9" y="2159008"/>
            <a:ext cx="7041989" cy="42233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58075A-58FF-421E-A791-E02A11AE03B1}"/>
              </a:ext>
            </a:extLst>
          </p:cNvPr>
          <p:cNvSpPr/>
          <p:nvPr/>
        </p:nvSpPr>
        <p:spPr>
          <a:xfrm>
            <a:off x="1002879" y="2159008"/>
            <a:ext cx="628568" cy="40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892DB3-8F5A-4482-9E5C-E996772E2B25}"/>
              </a:ext>
            </a:extLst>
          </p:cNvPr>
          <p:cNvSpPr/>
          <p:nvPr/>
        </p:nvSpPr>
        <p:spPr>
          <a:xfrm>
            <a:off x="7308621" y="5680283"/>
            <a:ext cx="473646" cy="45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6A750-193D-4788-9C4D-298F613D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3870"/>
            <a:ext cx="8596668" cy="976529"/>
          </a:xfrm>
        </p:spPr>
        <p:txBody>
          <a:bodyPr/>
          <a:lstStyle/>
          <a:p>
            <a:r>
              <a:rPr lang="zh-TW" altLang="en-US" dirty="0"/>
              <a:t>作品網址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97D71-CE43-41A2-AC83-31CEF9A3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99799"/>
            <a:ext cx="8596668" cy="35415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http://wpfp.epizy.com/final/index.html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21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1C4A4-3FE8-4F5C-B26D-1475C912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3870"/>
            <a:ext cx="8596668" cy="976529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D86A2B-4B19-416F-A96E-21B4DB8C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02755"/>
              </p:ext>
            </p:extLst>
          </p:nvPr>
        </p:nvGraphicFramePr>
        <p:xfrm>
          <a:off x="1146002" y="26873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76441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652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0066A027</a:t>
                      </a:r>
                      <a:r>
                        <a:rPr lang="zh-TW" altLang="en-US" b="0" i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黃謇之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00857304</a:t>
                      </a:r>
                      <a:r>
                        <a:rPr lang="zh-TW" altLang="en-US" b="0" i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>林子峰</a:t>
                      </a:r>
                      <a:endParaRPr lang="en-US" altLang="zh-TW" b="0" i="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4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概念發想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概念延伸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6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360</a:t>
                      </a:r>
                      <a:r>
                        <a:rPr lang="zh-TW" altLang="en-US" dirty="0"/>
                        <a:t>度環景場面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聲音上傳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0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球體運行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聲音組合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4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其他頁面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自訂頁面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6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38851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130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Helvetica</vt:lpstr>
      <vt:lpstr>Trebuchet MS</vt:lpstr>
      <vt:lpstr>Wingdings 3</vt:lpstr>
      <vt:lpstr>多面向</vt:lpstr>
      <vt:lpstr>聲音之美</vt:lpstr>
      <vt:lpstr>架構圖</vt:lpstr>
      <vt:lpstr>特色</vt:lpstr>
      <vt:lpstr>使用技術</vt:lpstr>
      <vt:lpstr>作品展示</vt:lpstr>
      <vt:lpstr>作品網址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聲音之美</dc:title>
  <dc:creator>user</dc:creator>
  <cp:lastModifiedBy>arthur Huang</cp:lastModifiedBy>
  <cp:revision>20</cp:revision>
  <dcterms:created xsi:type="dcterms:W3CDTF">2020-11-23T13:56:21Z</dcterms:created>
  <dcterms:modified xsi:type="dcterms:W3CDTF">2021-01-12T08:57:12Z</dcterms:modified>
</cp:coreProperties>
</file>