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17E-4ECF-4726-B9BE-FE67AEF2A6D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7363-0F8E-486C-BEB7-6D2EE430BF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36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17E-4ECF-4726-B9BE-FE67AEF2A6D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7363-0F8E-486C-BEB7-6D2EE43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17E-4ECF-4726-B9BE-FE67AEF2A6D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7363-0F8E-486C-BEB7-6D2EE43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17E-4ECF-4726-B9BE-FE67AEF2A6D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7363-0F8E-486C-BEB7-6D2EE43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17E-4ECF-4726-B9BE-FE67AEF2A6D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7363-0F8E-486C-BEB7-6D2EE430BF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7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17E-4ECF-4726-B9BE-FE67AEF2A6D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7363-0F8E-486C-BEB7-6D2EE43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4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17E-4ECF-4726-B9BE-FE67AEF2A6D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7363-0F8E-486C-BEB7-6D2EE43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17E-4ECF-4726-B9BE-FE67AEF2A6D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7363-0F8E-486C-BEB7-6D2EE43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17E-4ECF-4726-B9BE-FE67AEF2A6D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7363-0F8E-486C-BEB7-6D2EE43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71B17E-4ECF-4726-B9BE-FE67AEF2A6D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4A7363-0F8E-486C-BEB7-6D2EE43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17E-4ECF-4726-B9BE-FE67AEF2A6D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7363-0F8E-486C-BEB7-6D2EE43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71B17E-4ECF-4726-B9BE-FE67AEF2A6D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4A7363-0F8E-486C-BEB7-6D2EE430BF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9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Fajar </a:t>
            </a:r>
            <a:r>
              <a:rPr lang="en-US" dirty="0" err="1" smtClean="0"/>
              <a:t>Fathur</a:t>
            </a:r>
            <a:r>
              <a:rPr lang="en-US" dirty="0" smtClean="0"/>
              <a:t> Risky B</a:t>
            </a:r>
          </a:p>
          <a:p>
            <a:r>
              <a:rPr lang="en-US" dirty="0" smtClean="0"/>
              <a:t>Week 6</a:t>
            </a:r>
            <a:br>
              <a:rPr lang="en-US" dirty="0" smtClean="0"/>
            </a:br>
            <a:r>
              <a:rPr lang="en-US" dirty="0" err="1" smtClean="0"/>
              <a:t>Fazztrack</a:t>
            </a:r>
            <a:r>
              <a:rPr lang="en-US" dirty="0" smtClean="0"/>
              <a:t> Web Dev</a:t>
            </a:r>
            <a:br>
              <a:rPr lang="en-US" dirty="0" smtClean="0"/>
            </a:br>
            <a:r>
              <a:rPr lang="en-US" dirty="0" smtClean="0"/>
              <a:t>Batch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Authentication  </a:t>
            </a:r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dirty="0" err="1" smtClean="0"/>
              <a:t>pengenalan</a:t>
            </a:r>
            <a:r>
              <a:rPr lang="en-US" dirty="0" smtClean="0"/>
              <a:t> (</a:t>
            </a:r>
            <a:r>
              <a:rPr lang="en-US" dirty="0" err="1" smtClean="0"/>
              <a:t>verifikasi</a:t>
            </a:r>
            <a:r>
              <a:rPr lang="en-US" dirty="0" smtClean="0"/>
              <a:t>) </a:t>
            </a:r>
            <a:r>
              <a:rPr lang="en-US" dirty="0" err="1" smtClean="0"/>
              <a:t>informasi</a:t>
            </a:r>
            <a:r>
              <a:rPr lang="en-US" dirty="0" smtClean="0"/>
              <a:t> user </a:t>
            </a:r>
            <a:r>
              <a:rPr lang="en-US" dirty="0" err="1" smtClean="0"/>
              <a:t>oleh</a:t>
            </a:r>
            <a:r>
              <a:rPr lang="en-US" dirty="0" smtClean="0"/>
              <a:t> program.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/>
              <a:t> </a:t>
            </a:r>
            <a:r>
              <a:rPr lang="en-US" dirty="0" smtClean="0"/>
              <a:t>backend 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Butuh</a:t>
            </a:r>
            <a:r>
              <a:rPr lang="en-US" dirty="0" smtClean="0"/>
              <a:t> tau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request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backend </a:t>
            </a:r>
            <a:r>
              <a:rPr lang="en-US" dirty="0" err="1" smtClean="0"/>
              <a:t>kita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/>
              <a:t>M</a:t>
            </a:r>
            <a:r>
              <a:rPr lang="en-US" dirty="0" err="1" smtClean="0"/>
              <a:t>engelola</a:t>
            </a:r>
            <a:r>
              <a:rPr lang="en-US" dirty="0" smtClean="0"/>
              <a:t> multi-</a:t>
            </a:r>
            <a:r>
              <a:rPr lang="en-US" dirty="0" err="1" smtClean="0"/>
              <a:t>transaksi</a:t>
            </a:r>
            <a:endParaRPr lang="en-US" dirty="0"/>
          </a:p>
          <a:p>
            <a:r>
              <a:rPr lang="en-US" dirty="0" smtClean="0"/>
              <a:t>3.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privasi</a:t>
            </a:r>
            <a:r>
              <a:rPr lang="en-US" dirty="0" smtClean="0"/>
              <a:t> user</a:t>
            </a:r>
          </a:p>
          <a:p>
            <a:endParaRPr lang="en-US" dirty="0"/>
          </a:p>
          <a:p>
            <a:r>
              <a:rPr lang="en-US" dirty="0" smtClean="0"/>
              <a:t>(Register, Login, Forgot Password, Logout 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dirty="0" err="1" smtClean="0"/>
              <a:t>dimana</a:t>
            </a:r>
            <a:r>
              <a:rPr lang="en-US" dirty="0" smtClean="0"/>
              <a:t> server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client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resource access </a:t>
            </a:r>
            <a:r>
              <a:rPr lang="en-US" dirty="0" err="1" smtClean="0"/>
              <a:t>pada</a:t>
            </a:r>
            <a:r>
              <a:rPr lang="en-US" dirty="0" smtClean="0"/>
              <a:t> program</a:t>
            </a:r>
          </a:p>
          <a:p>
            <a:endParaRPr lang="en-US" dirty="0"/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user yang </a:t>
            </a:r>
            <a:r>
              <a:rPr lang="en-US" dirty="0" err="1" smtClean="0"/>
              <a:t>berwenang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yang </a:t>
            </a:r>
            <a:r>
              <a:rPr lang="en-US" dirty="0" err="1" smtClean="0"/>
              <a:t>diperbolehkan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tingkatan</a:t>
            </a:r>
            <a:r>
              <a:rPr lang="en-US" dirty="0" smtClean="0"/>
              <a:t> </a:t>
            </a:r>
            <a:r>
              <a:rPr lang="en-US" dirty="0" err="1" smtClean="0"/>
              <a:t>kewenangan</a:t>
            </a:r>
            <a:r>
              <a:rPr lang="en-US" dirty="0" smtClean="0"/>
              <a:t> user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protected resources agar </a:t>
            </a:r>
            <a:r>
              <a:rPr lang="en-US" dirty="0" err="1" smtClean="0"/>
              <a:t>hanya</a:t>
            </a:r>
            <a:r>
              <a:rPr lang="en-US" dirty="0" smtClean="0"/>
              <a:t> bias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role-role user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tingkatan</a:t>
            </a:r>
            <a:r>
              <a:rPr lang="en-US" dirty="0" smtClean="0"/>
              <a:t> </a:t>
            </a:r>
            <a:r>
              <a:rPr lang="en-US" dirty="0" err="1" smtClean="0"/>
              <a:t>kewenangannya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Proteksi</a:t>
            </a:r>
            <a:r>
              <a:rPr lang="en-US" dirty="0" smtClean="0"/>
              <a:t> Resource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7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2918129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JWT (JSON WEB TOKEN)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084320" cy="4023360"/>
          </a:xfrm>
        </p:spPr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token (</a:t>
            </a:r>
            <a:r>
              <a:rPr lang="en-US" dirty="0" err="1" smtClean="0"/>
              <a:t>dalam</a:t>
            </a:r>
            <a:r>
              <a:rPr lang="en-US" dirty="0" smtClean="0"/>
              <a:t> JSON) yang </a:t>
            </a:r>
            <a:r>
              <a:rPr lang="en-US" dirty="0" err="1" smtClean="0"/>
              <a:t>ditransitkan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otentikasi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credentials</a:t>
            </a:r>
            <a:endParaRPr lang="en-US" dirty="0"/>
          </a:p>
          <a:p>
            <a:endParaRPr lang="en-US" dirty="0" smtClean="0"/>
          </a:p>
          <a:p>
            <a:r>
              <a:rPr lang="en-US" dirty="0" err="1"/>
              <a:t>struktur</a:t>
            </a:r>
            <a:r>
              <a:rPr lang="en-US" dirty="0"/>
              <a:t> JWT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header, payload, signature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01" y="556592"/>
            <a:ext cx="5563682" cy="1429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01" y="2202453"/>
            <a:ext cx="2638208" cy="189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609" y="2202453"/>
            <a:ext cx="2376737" cy="189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756" y="4101453"/>
            <a:ext cx="2972806" cy="209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9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JWT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30" y="286603"/>
            <a:ext cx="6751216" cy="5425084"/>
          </a:xfrm>
        </p:spPr>
      </p:pic>
    </p:spTree>
    <p:extLst>
      <p:ext uri="{BB962C8B-B14F-4D97-AF65-F5344CB8AC3E}">
        <p14:creationId xmlns:p14="http://schemas.microsoft.com/office/powerpoint/2010/main" val="146932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Cross-Origin Resource Sharing (</a:t>
            </a:r>
            <a:r>
              <a:rPr lang="en-US" dirty="0" smtClean="0"/>
              <a:t>CORS)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header </a:t>
            </a:r>
            <a:r>
              <a:rPr lang="en-US" dirty="0" err="1" smtClean="0"/>
              <a:t>pada</a:t>
            </a:r>
            <a:r>
              <a:rPr lang="en-US" dirty="0" smtClean="0"/>
              <a:t> HTTP yang </a:t>
            </a:r>
            <a:r>
              <a:rPr lang="en-US" dirty="0" err="1" smtClean="0"/>
              <a:t>mengijinkan</a:t>
            </a:r>
            <a:r>
              <a:rPr lang="en-US" dirty="0" smtClean="0"/>
              <a:t> server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origins (domain, scheme, </a:t>
            </a:r>
            <a:r>
              <a:rPr lang="en-US" dirty="0" err="1" smtClean="0"/>
              <a:t>atau</a:t>
            </a:r>
            <a:r>
              <a:rPr lang="en-US" dirty="0" smtClean="0"/>
              <a:t> port)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miliknya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diijinkan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browser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memuat</a:t>
            </a:r>
            <a:r>
              <a:rPr lang="en-US" dirty="0" smtClean="0"/>
              <a:t> resources</a:t>
            </a:r>
          </a:p>
        </p:txBody>
      </p:sp>
    </p:spTree>
    <p:extLst>
      <p:ext uri="{BB962C8B-B14F-4D97-AF65-F5344CB8AC3E}">
        <p14:creationId xmlns:p14="http://schemas.microsoft.com/office/powerpoint/2010/main" val="31637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program database open-source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No-SQL :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data </a:t>
            </a:r>
            <a:r>
              <a:rPr lang="en-US" dirty="0" err="1" smtClean="0"/>
              <a:t>besar</a:t>
            </a:r>
            <a:endParaRPr lang="en-US" dirty="0"/>
          </a:p>
          <a:p>
            <a:r>
              <a:rPr lang="en-US" dirty="0" smtClean="0"/>
              <a:t>DBMS : </a:t>
            </a:r>
            <a:r>
              <a:rPr lang="en-US" dirty="0" err="1" smtClean="0"/>
              <a:t>Arsitekturnya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collections &amp; documents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4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562</TotalTime>
  <Words>157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Backend-2</vt:lpstr>
      <vt:lpstr>Authentication</vt:lpstr>
      <vt:lpstr>Authorization</vt:lpstr>
      <vt:lpstr>JWT (JSON WEB TOKEN)</vt:lpstr>
      <vt:lpstr>Proses JWT</vt:lpstr>
      <vt:lpstr>CORS</vt:lpstr>
      <vt:lpstr>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Backend-2</dc:title>
  <dc:creator>DELL</dc:creator>
  <cp:lastModifiedBy>DELL</cp:lastModifiedBy>
  <cp:revision>11</cp:revision>
  <dcterms:created xsi:type="dcterms:W3CDTF">2023-04-17T00:44:16Z</dcterms:created>
  <dcterms:modified xsi:type="dcterms:W3CDTF">2023-04-17T10:06:28Z</dcterms:modified>
</cp:coreProperties>
</file>