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8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420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12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BCC447-E863-4663-A17A-4CC67FB9BBC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DC3F-F08D-46EB-8D52-B5162B97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2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Backend - 1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Fajar </a:t>
            </a:r>
            <a:r>
              <a:rPr lang="en-US" dirty="0" err="1" smtClean="0">
                <a:latin typeface="Trebuchet MS" panose="020B0603020202020204" pitchFamily="34" charset="0"/>
              </a:rPr>
              <a:t>Fathur</a:t>
            </a:r>
            <a:r>
              <a:rPr lang="en-US" dirty="0" smtClean="0">
                <a:latin typeface="Trebuchet MS" panose="020B0603020202020204" pitchFamily="34" charset="0"/>
              </a:rPr>
              <a:t> RB</a:t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 smtClean="0">
                <a:latin typeface="Trebuchet MS" panose="020B0603020202020204" pitchFamily="34" charset="0"/>
              </a:rPr>
              <a:t/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 smtClean="0">
                <a:latin typeface="Trebuchet MS" panose="020B0603020202020204" pitchFamily="34" charset="0"/>
              </a:rPr>
              <a:t>Batch 15 </a:t>
            </a:r>
            <a:r>
              <a:rPr lang="en-US" dirty="0" err="1" smtClean="0">
                <a:latin typeface="Trebuchet MS" panose="020B0603020202020204" pitchFamily="34" charset="0"/>
              </a:rPr>
              <a:t>Fazztrack</a:t>
            </a:r>
            <a:r>
              <a:rPr lang="en-US" dirty="0" smtClean="0">
                <a:latin typeface="Trebuchet MS" panose="020B0603020202020204" pitchFamily="34" charset="0"/>
              </a:rPr>
              <a:t/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 err="1" smtClean="0">
                <a:latin typeface="Trebuchet MS" panose="020B0603020202020204" pitchFamily="34" charset="0"/>
              </a:rPr>
              <a:t>Fullstack</a:t>
            </a:r>
            <a:r>
              <a:rPr lang="en-US" dirty="0" smtClean="0">
                <a:latin typeface="Trebuchet MS" panose="020B0603020202020204" pitchFamily="34" charset="0"/>
              </a:rPr>
              <a:t> Web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Node JS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"Node.js is an open-source and cross-platform JavaScript runtime environment</a:t>
            </a:r>
            <a:r>
              <a:rPr lang="en-US" dirty="0" smtClean="0">
                <a:latin typeface="Trebuchet MS" panose="020B0603020202020204" pitchFamily="34" charset="0"/>
              </a:rPr>
              <a:t>.“ (</a:t>
            </a:r>
            <a:r>
              <a:rPr lang="en-US" dirty="0" err="1" smtClean="0">
                <a:latin typeface="Trebuchet MS" panose="020B0603020202020204" pitchFamily="34" charset="0"/>
              </a:rPr>
              <a:t>Nodejs.dev</a:t>
            </a:r>
            <a:r>
              <a:rPr lang="en-US" dirty="0" smtClean="0">
                <a:latin typeface="Trebuchet MS" panose="020B0603020202020204" pitchFamily="34" charset="0"/>
              </a:rPr>
              <a:t> Docs).</a:t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 smtClean="0">
                <a:latin typeface="Trebuchet MS" panose="020B0603020202020204" pitchFamily="34" charset="0"/>
              </a:rPr>
              <a:t/>
            </a:r>
            <a:br>
              <a:rPr lang="en-US" dirty="0" smtClean="0">
                <a:latin typeface="Trebuchet MS" panose="020B0603020202020204" pitchFamily="34" charset="0"/>
              </a:rPr>
            </a:br>
            <a:endParaRPr lang="en-US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Open-source : </a:t>
            </a:r>
            <a:r>
              <a:rPr lang="en-US" dirty="0" err="1">
                <a:latin typeface="Trebuchet MS" panose="020B0603020202020204" pitchFamily="34" charset="0"/>
              </a:rPr>
              <a:t>tersedia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secara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publik</a:t>
            </a:r>
            <a:r>
              <a:rPr lang="en-US" dirty="0">
                <a:latin typeface="Trebuchet MS" panose="020B0603020202020204" pitchFamily="34" charset="0"/>
              </a:rPr>
              <a:t/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latin typeface="Trebuchet MS" panose="020B0603020202020204" pitchFamily="34" charset="0"/>
              </a:rPr>
              <a:t>cross-platform : </a:t>
            </a:r>
            <a:r>
              <a:rPr lang="en-US" dirty="0" err="1">
                <a:latin typeface="Trebuchet MS" panose="020B0603020202020204" pitchFamily="34" charset="0"/>
              </a:rPr>
              <a:t>antar</a:t>
            </a:r>
            <a:r>
              <a:rPr lang="en-US" dirty="0">
                <a:latin typeface="Trebuchet MS" panose="020B0603020202020204" pitchFamily="34" charset="0"/>
              </a:rPr>
              <a:t> OS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JS runtime environment : agar </a:t>
            </a:r>
            <a:r>
              <a:rPr lang="en-US" dirty="0" err="1" smtClean="0">
                <a:latin typeface="Trebuchet MS" panose="020B0603020202020204" pitchFamily="34" charset="0"/>
              </a:rPr>
              <a:t>kode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bisa</a:t>
            </a:r>
            <a:r>
              <a:rPr lang="en-US" dirty="0" smtClean="0">
                <a:latin typeface="Trebuchet MS" panose="020B0603020202020204" pitchFamily="34" charset="0"/>
              </a:rPr>
              <a:t> di execute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86" y="431070"/>
            <a:ext cx="1179857" cy="7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Node JS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Environment modules : </a:t>
            </a:r>
            <a:r>
              <a:rPr lang="en-US" dirty="0" err="1" smtClean="0">
                <a:latin typeface="Trebuchet MS" panose="020B0603020202020204" pitchFamily="34" charset="0"/>
              </a:rPr>
              <a:t>sebagai</a:t>
            </a:r>
            <a:r>
              <a:rPr lang="en-US" dirty="0" smtClean="0">
                <a:latin typeface="Trebuchet MS" panose="020B0603020202020204" pitchFamily="34" charset="0"/>
              </a:rPr>
              <a:t> tools yang </a:t>
            </a:r>
            <a:r>
              <a:rPr lang="en-US" dirty="0" err="1" smtClean="0">
                <a:latin typeface="Trebuchet MS" panose="020B0603020202020204" pitchFamily="34" charset="0"/>
              </a:rPr>
              <a:t>berbentuk</a:t>
            </a:r>
            <a:r>
              <a:rPr lang="en-US" dirty="0" smtClean="0">
                <a:latin typeface="Trebuchet MS" panose="020B0603020202020204" pitchFamily="34" charset="0"/>
              </a:rPr>
              <a:t> package </a:t>
            </a:r>
            <a:r>
              <a:rPr lang="en-US" dirty="0" err="1" smtClean="0">
                <a:latin typeface="Trebuchet MS" panose="020B0603020202020204" pitchFamily="34" charset="0"/>
              </a:rPr>
              <a:t>untuk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modifikasi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secara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dinamis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oleh</a:t>
            </a:r>
            <a:r>
              <a:rPr lang="en-US" dirty="0" smtClean="0">
                <a:latin typeface="Trebuchet MS" panose="020B0603020202020204" pitchFamily="34" charset="0"/>
              </a:rPr>
              <a:t> user via </a:t>
            </a:r>
            <a:r>
              <a:rPr lang="en-US" dirty="0" err="1" smtClean="0">
                <a:latin typeface="Trebuchet MS" panose="020B0603020202020204" pitchFamily="34" charset="0"/>
              </a:rPr>
              <a:t>modulefiles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US" dirty="0" smtClean="0">
                <a:latin typeface="Trebuchet MS" panose="020B0603020202020204" pitchFamily="34" charset="0"/>
              </a:rPr>
              <a:t/>
            </a:r>
            <a:br>
              <a:rPr lang="en-US" dirty="0" smtClean="0">
                <a:latin typeface="Trebuchet MS" panose="020B0603020202020204" pitchFamily="34" charset="0"/>
              </a:rPr>
            </a:br>
            <a:endParaRPr lang="en-US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Module </a:t>
            </a:r>
            <a:r>
              <a:rPr lang="en-US" dirty="0" err="1" smtClean="0">
                <a:latin typeface="Trebuchet MS" panose="020B0603020202020204" pitchFamily="34" charset="0"/>
              </a:rPr>
              <a:t>dari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NodeJS</a:t>
            </a:r>
            <a:r>
              <a:rPr lang="en-US" dirty="0" smtClean="0">
                <a:latin typeface="Trebuchet MS" panose="020B0603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</a:rPr>
              <a:t>-</a:t>
            </a:r>
            <a:r>
              <a:rPr lang="en-US" dirty="0" err="1" smtClean="0">
                <a:latin typeface="Trebuchet MS" panose="020B0603020202020204" pitchFamily="34" charset="0"/>
              </a:rPr>
              <a:t>commonJS</a:t>
            </a:r>
            <a:r>
              <a:rPr lang="en-US" dirty="0" smtClean="0">
                <a:latin typeface="Trebuchet MS" panose="020B0603020202020204" pitchFamily="34" charset="0"/>
              </a:rPr>
              <a:t> (require-export)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-ES (import-export)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endParaRPr lang="en-US" dirty="0" smtClean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86" y="431070"/>
            <a:ext cx="1179857" cy="7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(Advantages)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rebuchet MS" panose="020B0603020202020204" pitchFamily="34" charset="0"/>
              </a:rPr>
              <a:t>Melakukan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pekerjaan</a:t>
            </a:r>
            <a:r>
              <a:rPr lang="en-US" dirty="0" smtClean="0">
                <a:latin typeface="Trebuchet MS" panose="020B0603020202020204" pitchFamily="34" charset="0"/>
              </a:rPr>
              <a:t> Backend </a:t>
            </a:r>
            <a:r>
              <a:rPr lang="en-US" dirty="0" err="1" smtClean="0">
                <a:latin typeface="Trebuchet MS" panose="020B0603020202020204" pitchFamily="34" charset="0"/>
              </a:rPr>
              <a:t>maupun</a:t>
            </a:r>
            <a:r>
              <a:rPr lang="en-US" dirty="0" smtClean="0">
                <a:latin typeface="Trebuchet MS" panose="020B0603020202020204" pitchFamily="34" charset="0"/>
              </a:rPr>
              <a:t> Frontend </a:t>
            </a:r>
            <a:r>
              <a:rPr lang="en-US" dirty="0" err="1" smtClean="0">
                <a:latin typeface="Trebuchet MS" panose="020B0603020202020204" pitchFamily="34" charset="0"/>
              </a:rPr>
              <a:t>pada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aplikasi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err="1" smtClean="0">
                <a:latin typeface="Trebuchet MS" panose="020B0603020202020204" pitchFamily="34" charset="0"/>
              </a:rPr>
              <a:t>Menggunakan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Javascript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dalam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penulisan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untuk</a:t>
            </a:r>
            <a:r>
              <a:rPr lang="en-US" dirty="0" smtClean="0">
                <a:latin typeface="Trebuchet MS" panose="020B0603020202020204" pitchFamily="34" charset="0"/>
              </a:rPr>
              <a:t> Client &amp; Server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NPM library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86" y="431070"/>
            <a:ext cx="1179857" cy="7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1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rebuchet MS" panose="020B0603020202020204" pitchFamily="34" charset="0"/>
              </a:rPr>
              <a:t>Adalah</a:t>
            </a:r>
            <a:r>
              <a:rPr lang="en-US" dirty="0" smtClean="0">
                <a:latin typeface="Trebuchet MS" panose="020B0603020202020204" pitchFamily="34" charset="0"/>
              </a:rPr>
              <a:t> framework Node.JS </a:t>
            </a:r>
            <a:r>
              <a:rPr lang="en-US" dirty="0" err="1" smtClean="0">
                <a:latin typeface="Trebuchet MS" panose="020B0603020202020204" pitchFamily="34" charset="0"/>
              </a:rPr>
              <a:t>untuk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aplikasi</a:t>
            </a:r>
            <a:r>
              <a:rPr lang="en-US" dirty="0" smtClean="0">
                <a:latin typeface="Trebuchet MS" panose="020B0603020202020204" pitchFamily="34" charset="0"/>
              </a:rPr>
              <a:t> web</a:t>
            </a:r>
          </a:p>
          <a:p>
            <a:pPr marL="0" indent="0">
              <a:buNone/>
            </a:pPr>
            <a:r>
              <a:rPr lang="en-US" dirty="0" err="1" smtClean="0">
                <a:latin typeface="Trebuchet MS" panose="020B0603020202020204" pitchFamily="34" charset="0"/>
              </a:rPr>
              <a:t>Untuk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melakukan</a:t>
            </a:r>
            <a:r>
              <a:rPr lang="en-US" dirty="0" smtClean="0">
                <a:latin typeface="Trebuchet MS" panose="020B0603020202020204" pitchFamily="34" charset="0"/>
              </a:rPr>
              <a:t> build </a:t>
            </a:r>
            <a:r>
              <a:rPr lang="en-US" dirty="0" err="1" smtClean="0">
                <a:latin typeface="Trebuchet MS" panose="020B0603020202020204" pitchFamily="34" charset="0"/>
              </a:rPr>
              <a:t>pada</a:t>
            </a:r>
            <a:r>
              <a:rPr lang="en-US" dirty="0" smtClean="0">
                <a:latin typeface="Trebuchet MS" panose="020B0603020202020204" pitchFamily="34" charset="0"/>
              </a:rPr>
              <a:t> single-page, multi-page, &amp; hybrid web application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rebuchet MS" panose="020B0603020202020204" pitchFamily="34" charset="0"/>
              </a:rPr>
              <a:t>Memudahkan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dalam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membangun</a:t>
            </a:r>
            <a:r>
              <a:rPr lang="en-US" dirty="0" smtClean="0">
                <a:latin typeface="Trebuchet MS" panose="020B0603020202020204" pitchFamily="34" charset="0"/>
              </a:rPr>
              <a:t> API </a:t>
            </a:r>
            <a:r>
              <a:rPr lang="en-US" dirty="0" err="1" smtClean="0">
                <a:latin typeface="Trebuchet MS" panose="020B0603020202020204" pitchFamily="34" charset="0"/>
              </a:rPr>
              <a:t>dan</a:t>
            </a:r>
            <a:r>
              <a:rPr lang="en-US" dirty="0" smtClean="0">
                <a:latin typeface="Trebuchet MS" panose="020B0603020202020204" pitchFamily="34" charset="0"/>
              </a:rPr>
              <a:t> web app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rebuchet MS" panose="020B0603020202020204" pitchFamily="34" charset="0"/>
              </a:rPr>
              <a:t>Efisien</a:t>
            </a:r>
            <a:endParaRPr lang="en-US" dirty="0" smtClean="0">
              <a:latin typeface="Trebuchet MS" panose="020B0603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rebuchet MS" panose="020B0603020202020204" pitchFamily="34" charset="0"/>
              </a:rPr>
              <a:t>Menggunakan</a:t>
            </a:r>
            <a:r>
              <a:rPr lang="en-US" dirty="0" smtClean="0">
                <a:latin typeface="Trebuchet MS" panose="020B0603020202020204" pitchFamily="34" charset="0"/>
              </a:rPr>
              <a:t> JS</a:t>
            </a:r>
          </a:p>
          <a:p>
            <a:pPr>
              <a:buFontTx/>
              <a:buChar char="-"/>
            </a:pPr>
            <a:r>
              <a:rPr lang="en-US" dirty="0" smtClean="0">
                <a:latin typeface="Trebuchet MS" panose="020B0603020202020204" pitchFamily="34" charset="0"/>
              </a:rPr>
              <a:t>Asynchronous</a:t>
            </a:r>
          </a:p>
          <a:p>
            <a:pPr>
              <a:buFontTx/>
              <a:buChar char="-"/>
            </a:pPr>
            <a:r>
              <a:rPr lang="en-US" dirty="0" smtClean="0">
                <a:latin typeface="Trebuchet MS" panose="020B0603020202020204" pitchFamily="34" charset="0"/>
              </a:rPr>
              <a:t>Fast Server-side Development</a:t>
            </a:r>
          </a:p>
          <a:p>
            <a:pPr>
              <a:buFontTx/>
              <a:buChar char="-"/>
            </a:pPr>
            <a:r>
              <a:rPr lang="en-US" dirty="0" smtClean="0">
                <a:latin typeface="Trebuchet MS" panose="020B0603020202020204" pitchFamily="34" charset="0"/>
              </a:rPr>
              <a:t>Middleware, Routing, </a:t>
            </a:r>
            <a:r>
              <a:rPr lang="en-US" dirty="0" err="1">
                <a:latin typeface="Trebuchet MS" panose="020B0603020202020204" pitchFamily="34" charset="0"/>
              </a:rPr>
              <a:t>T</a:t>
            </a:r>
            <a:r>
              <a:rPr lang="en-US" dirty="0" err="1" smtClean="0">
                <a:latin typeface="Trebuchet MS" panose="020B0603020202020204" pitchFamily="34" charset="0"/>
              </a:rPr>
              <a:t>emplating</a:t>
            </a:r>
            <a:r>
              <a:rPr lang="en-US" dirty="0" smtClean="0">
                <a:latin typeface="Trebuchet MS" panose="020B0603020202020204" pitchFamily="34" charset="0"/>
              </a:rPr>
              <a:t>, Debugging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711" y="580969"/>
            <a:ext cx="2272803" cy="5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SQL (Structured Query Language) =&gt; Databases</a:t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 smtClean="0">
                <a:latin typeface="Trebuchet MS" panose="020B0603020202020204" pitchFamily="34" charset="0"/>
              </a:rPr>
              <a:t/>
            </a:r>
            <a:br>
              <a:rPr lang="en-US" dirty="0" smtClean="0">
                <a:latin typeface="Trebuchet MS" panose="020B0603020202020204" pitchFamily="34" charset="0"/>
              </a:rPr>
            </a:br>
            <a:endParaRPr lang="en-US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RDBMS Application (Relational Data Base Management System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Application Programming Interface</a:t>
            </a:r>
          </a:p>
          <a:p>
            <a:pPr marL="0" indent="0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rebuchet MS" panose="020B0603020202020204" pitchFamily="34" charset="0"/>
              </a:rPr>
              <a:t>Memungkinkan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sebagian</a:t>
            </a:r>
            <a:r>
              <a:rPr lang="en-US" dirty="0" smtClean="0">
                <a:latin typeface="Trebuchet MS" panose="020B0603020202020204" pitchFamily="34" charset="0"/>
              </a:rPr>
              <a:t> data </a:t>
            </a:r>
            <a:r>
              <a:rPr lang="en-US" dirty="0" err="1" smtClean="0">
                <a:latin typeface="Trebuchet MS" panose="020B0603020202020204" pitchFamily="34" charset="0"/>
              </a:rPr>
              <a:t>untuk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digunakan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oleh</a:t>
            </a:r>
            <a:r>
              <a:rPr lang="en-US" dirty="0" smtClean="0">
                <a:latin typeface="Trebuchet MS" panose="020B0603020202020204" pitchFamily="34" charset="0"/>
              </a:rPr>
              <a:t> client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Clients : - Frontend </a:t>
            </a:r>
            <a:r>
              <a:rPr lang="en-US" dirty="0" err="1" smtClean="0">
                <a:latin typeface="Trebuchet MS" panose="020B0603020202020204" pitchFamily="34" charset="0"/>
              </a:rPr>
              <a:t>dari</a:t>
            </a:r>
            <a:r>
              <a:rPr lang="en-US" dirty="0" smtClean="0">
                <a:latin typeface="Trebuchet MS" panose="020B0603020202020204" pitchFamily="34" charset="0"/>
              </a:rPr>
              <a:t> program yang </a:t>
            </a:r>
            <a:r>
              <a:rPr lang="en-US" dirty="0" err="1" smtClean="0">
                <a:latin typeface="Trebuchet MS" panose="020B0603020202020204" pitchFamily="34" charset="0"/>
              </a:rPr>
              <a:t>sama</a:t>
            </a:r>
            <a:endParaRPr lang="en-US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 </a:t>
            </a:r>
            <a:r>
              <a:rPr lang="en-US" dirty="0" smtClean="0">
                <a:latin typeface="Trebuchet MS" panose="020B0603020202020204" pitchFamily="34" charset="0"/>
              </a:rPr>
              <a:t>   - External program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Cara: - request </a:t>
            </a:r>
            <a:r>
              <a:rPr lang="en-US" dirty="0" err="1" smtClean="0">
                <a:latin typeface="Trebuchet MS" panose="020B0603020202020204" pitchFamily="34" charset="0"/>
              </a:rPr>
              <a:t>pada</a:t>
            </a:r>
            <a:r>
              <a:rPr lang="en-US" dirty="0" smtClean="0">
                <a:latin typeface="Trebuchet MS" panose="020B0603020202020204" pitchFamily="34" charset="0"/>
              </a:rPr>
              <a:t> HTTP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(general, software to software)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rebuchet MS" panose="020B0603020202020204" pitchFamily="34" charset="0"/>
              </a:rPr>
              <a:t>REpresentational</a:t>
            </a:r>
            <a:r>
              <a:rPr lang="en-US" dirty="0" smtClean="0">
                <a:latin typeface="Trebuchet MS" panose="020B0603020202020204" pitchFamily="34" charset="0"/>
              </a:rPr>
              <a:t> State Transfer</a:t>
            </a:r>
          </a:p>
          <a:p>
            <a:pPr marL="0" indent="0">
              <a:buNone/>
            </a:pPr>
            <a:r>
              <a:rPr lang="en-US" dirty="0" err="1" smtClean="0">
                <a:latin typeface="Trebuchet MS" panose="020B0603020202020204" pitchFamily="34" charset="0"/>
              </a:rPr>
              <a:t>Standar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pemandu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untuk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interaksi</a:t>
            </a:r>
            <a:r>
              <a:rPr lang="en-US" dirty="0" smtClean="0">
                <a:latin typeface="Trebuchet MS" panose="020B0603020202020204" pitchFamily="34" charset="0"/>
              </a:rPr>
              <a:t>  </a:t>
            </a:r>
            <a:r>
              <a:rPr lang="en-US" dirty="0" err="1" smtClean="0">
                <a:latin typeface="Trebuchet MS" panose="020B0603020202020204" pitchFamily="34" charset="0"/>
              </a:rPr>
              <a:t>dengan</a:t>
            </a:r>
            <a:r>
              <a:rPr lang="en-US" dirty="0" smtClean="0">
                <a:latin typeface="Trebuchet MS" panose="020B0603020202020204" pitchFamily="34" charset="0"/>
              </a:rPr>
              <a:t> data </a:t>
            </a:r>
            <a:r>
              <a:rPr lang="en-US" dirty="0" err="1" smtClean="0">
                <a:latin typeface="Trebuchet MS" panose="020B0603020202020204" pitchFamily="34" charset="0"/>
              </a:rPr>
              <a:t>pada</a:t>
            </a:r>
            <a:r>
              <a:rPr lang="en-US" dirty="0" smtClean="0">
                <a:latin typeface="Trebuchet MS" panose="020B0603020202020204" pitchFamily="34" charset="0"/>
              </a:rPr>
              <a:t> server.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Six-guiding constraints : </a:t>
            </a:r>
            <a:r>
              <a:rPr lang="en-US" dirty="0">
                <a:latin typeface="Trebuchet MS" panose="020B0603020202020204" pitchFamily="34" charset="0"/>
              </a:rPr>
              <a:t>scalability, simplicity, modifiability, visibility, portability, and reliability</a:t>
            </a:r>
            <a:r>
              <a:rPr lang="en-US" dirty="0" smtClean="0">
                <a:latin typeface="Trebuchet MS" panose="020B0603020202020204" pitchFamily="34" charset="0"/>
              </a:rPr>
              <a:t>. (RESTful)</a:t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 smtClean="0">
                <a:latin typeface="Trebuchet MS" panose="020B0603020202020204" pitchFamily="34" charset="0"/>
              </a:rPr>
              <a:t/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 err="1" smtClean="0">
                <a:latin typeface="Trebuchet MS" panose="020B0603020202020204" pitchFamily="34" charset="0"/>
              </a:rPr>
              <a:t>kita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dapat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berkomunikasi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dengan</a:t>
            </a:r>
            <a:r>
              <a:rPr lang="en-US" dirty="0" smtClean="0">
                <a:latin typeface="Trebuchet MS" panose="020B0603020202020204" pitchFamily="34" charset="0"/>
              </a:rPr>
              <a:t> server </a:t>
            </a:r>
            <a:r>
              <a:rPr lang="en-US" dirty="0" err="1" smtClean="0">
                <a:latin typeface="Trebuchet MS" panose="020B0603020202020204" pitchFamily="34" charset="0"/>
              </a:rPr>
              <a:t>menggunakan</a:t>
            </a:r>
            <a:r>
              <a:rPr lang="en-US" dirty="0" smtClean="0">
                <a:latin typeface="Trebuchet MS" panose="020B0603020202020204" pitchFamily="34" charset="0"/>
              </a:rPr>
              <a:t> HTTP protocol.</a:t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 err="1" smtClean="0">
                <a:latin typeface="Trebuchet MS" panose="020B0603020202020204" pitchFamily="34" charset="0"/>
              </a:rPr>
              <a:t>Dapat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melakukan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operasi</a:t>
            </a:r>
            <a:r>
              <a:rPr lang="en-US" dirty="0" smtClean="0">
                <a:latin typeface="Trebuchet MS" panose="020B0603020202020204" pitchFamily="34" charset="0"/>
              </a:rPr>
              <a:t> CRUD.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REST -&gt; proses </a:t>
            </a:r>
            <a:r>
              <a:rPr lang="en-US" dirty="0" err="1" smtClean="0">
                <a:latin typeface="Trebuchet MS" panose="020B0603020202020204" pitchFamily="34" charset="0"/>
              </a:rPr>
              <a:t>komunikasi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dengan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menggunakan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berbagai</a:t>
            </a:r>
            <a:r>
              <a:rPr lang="en-US" dirty="0" smtClean="0">
                <a:latin typeface="Trebuchet MS" panose="020B0603020202020204" pitchFamily="34" charset="0"/>
              </a:rPr>
              <a:t> HTTP method/</a:t>
            </a:r>
            <a:r>
              <a:rPr lang="en-US" dirty="0" err="1" smtClean="0">
                <a:latin typeface="Trebuchet MS" panose="020B0603020202020204" pitchFamily="34" charset="0"/>
              </a:rPr>
              <a:t>operasi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untuk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melakukan</a:t>
            </a:r>
            <a:r>
              <a:rPr lang="en-US" dirty="0" smtClean="0">
                <a:latin typeface="Trebuchet MS" panose="020B0603020202020204" pitchFamily="34" charset="0"/>
              </a:rPr>
              <a:t> request </a:t>
            </a:r>
            <a:r>
              <a:rPr lang="en-US" dirty="0" err="1" smtClean="0">
                <a:latin typeface="Trebuchet MS" panose="020B0603020202020204" pitchFamily="34" charset="0"/>
              </a:rPr>
              <a:t>pada</a:t>
            </a:r>
            <a:r>
              <a:rPr lang="en-US" dirty="0" smtClean="0">
                <a:latin typeface="Trebuchet MS" panose="020B0603020202020204" pitchFamily="34" charset="0"/>
              </a:rPr>
              <a:t> server (client-server)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Get (Read)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Post (Create)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Patch (Update)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Delete (Delete)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Request </a:t>
            </a:r>
            <a:r>
              <a:rPr lang="en-US" dirty="0" err="1" smtClean="0">
                <a:latin typeface="Trebuchet MS" panose="020B0603020202020204" pitchFamily="34" charset="0"/>
              </a:rPr>
              <a:t>disampaikan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pada</a:t>
            </a:r>
            <a:r>
              <a:rPr lang="en-US" dirty="0" smtClean="0">
                <a:latin typeface="Trebuchet MS" panose="020B0603020202020204" pitchFamily="34" charset="0"/>
              </a:rPr>
              <a:t> endpoint/resource server </a:t>
            </a:r>
            <a:r>
              <a:rPr lang="en-US" dirty="0" err="1" smtClean="0">
                <a:latin typeface="Trebuchet MS" panose="020B0603020202020204" pitchFamily="34" charset="0"/>
              </a:rPr>
              <a:t>tersebut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Respond (</a:t>
            </a:r>
            <a:r>
              <a:rPr lang="en-US" dirty="0" err="1" smtClean="0">
                <a:latin typeface="Trebuchet MS" panose="020B0603020202020204" pitchFamily="34" charset="0"/>
              </a:rPr>
              <a:t>tanggapan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atas</a:t>
            </a:r>
            <a:r>
              <a:rPr lang="en-US" dirty="0" smtClean="0">
                <a:latin typeface="Trebuchet MS" panose="020B0603020202020204" pitchFamily="34" charset="0"/>
              </a:rPr>
              <a:t> request </a:t>
            </a:r>
            <a:r>
              <a:rPr lang="en-US" dirty="0" err="1" smtClean="0">
                <a:latin typeface="Trebuchet MS" panose="020B0603020202020204" pitchFamily="34" charset="0"/>
              </a:rPr>
              <a:t>oleh</a:t>
            </a:r>
            <a:r>
              <a:rPr lang="en-US" dirty="0" smtClean="0">
                <a:latin typeface="Trebuchet MS" panose="020B0603020202020204" pitchFamily="34" charset="0"/>
              </a:rPr>
              <a:t> server)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rgbClr val="000000"/>
      </a:lt1>
      <a:dk2>
        <a:srgbClr val="A5A5A5"/>
      </a:dk2>
      <a:lt2>
        <a:srgbClr val="840F0E"/>
      </a:lt2>
      <a:accent1>
        <a:srgbClr val="B01513"/>
      </a:accent1>
      <a:accent2>
        <a:srgbClr val="000000"/>
      </a:accent2>
      <a:accent3>
        <a:srgbClr val="000000"/>
      </a:accent3>
      <a:accent4>
        <a:srgbClr val="000000"/>
      </a:accent4>
      <a:accent5>
        <a:srgbClr val="F4E2A9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1481</TotalTime>
  <Words>199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Trebuchet MS</vt:lpstr>
      <vt:lpstr>Verdana</vt:lpstr>
      <vt:lpstr>Wingdings 3</vt:lpstr>
      <vt:lpstr>Ion</vt:lpstr>
      <vt:lpstr>Backend - 1</vt:lpstr>
      <vt:lpstr>Node JS</vt:lpstr>
      <vt:lpstr>Node JS</vt:lpstr>
      <vt:lpstr>Node JS (Advantages)</vt:lpstr>
      <vt:lpstr>Express JS</vt:lpstr>
      <vt:lpstr>PostgreSQL</vt:lpstr>
      <vt:lpstr>API</vt:lpstr>
      <vt:lpstr>REST API</vt:lpstr>
      <vt:lpstr>Metode CRUD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- 1</dc:title>
  <dc:creator>DELL</dc:creator>
  <cp:lastModifiedBy>DELL</cp:lastModifiedBy>
  <cp:revision>15</cp:revision>
  <dcterms:created xsi:type="dcterms:W3CDTF">2023-04-09T09:09:16Z</dcterms:created>
  <dcterms:modified xsi:type="dcterms:W3CDTF">2023-04-10T09:50:24Z</dcterms:modified>
</cp:coreProperties>
</file>