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4" r:id="rId4"/>
    <p:sldId id="285" r:id="rId5"/>
    <p:sldId id="286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9" r:id="rId17"/>
    <p:sldId id="300" r:id="rId18"/>
    <p:sldId id="301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84588" autoAdjust="0"/>
  </p:normalViewPr>
  <p:slideViewPr>
    <p:cSldViewPr>
      <p:cViewPr varScale="1">
        <p:scale>
          <a:sx n="62" d="100"/>
          <a:sy n="62" d="100"/>
        </p:scale>
        <p:origin x="-15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21B0-2ECC-4DB7-B34E-25DAF8335460}" type="datetimeFigureOut">
              <a:rPr lang="pt-BR" smtClean="0"/>
              <a:pPr/>
              <a:t>06/11/2014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E1058-5FDC-4A14-8BCE-1A45AE32B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090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AIzaSyC3gMvQ6ahue762ZCsfPBUHqVs7bMNgbuw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E1058-5FDC-4A14-8BCE-1A45AE32B5B5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AIzaSyDsJ7o6YmUETHU3jQteGyp4xZ1l1zGrdBc</a:t>
            </a:r>
          </a:p>
          <a:p>
            <a:r>
              <a:rPr lang="pt-BR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-23.55668, -46.65896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E1058-5FDC-4A14-8BCE-1A45AE32B5B5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AIzaSyDsJ7o6YmUETHU3jQteGyp4xZ1l1zGrdBc</a:t>
            </a:r>
          </a:p>
          <a:p>
            <a:r>
              <a:rPr lang="pt-BR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-23.55668, -46.65896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E1058-5FDC-4A14-8BCE-1A45AE32B5B5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AIzaSyDsJ7o6YmUETHU3jQteGyp4xZ1l1zGrdBc</a:t>
            </a:r>
          </a:p>
          <a:p>
            <a:r>
              <a:rPr lang="pt-BR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-23.55668, -46.65896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E1058-5FDC-4A14-8BCE-1A45AE32B5B5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AIzaSyDsJ7o6YmUETHU3jQteGyp4xZ1l1zGrdBc</a:t>
            </a:r>
          </a:p>
          <a:p>
            <a:r>
              <a:rPr lang="pt-BR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-23.55668, -46.65896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E1058-5FDC-4A14-8BCE-1A45AE32B5B5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apis/consol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5643578"/>
            <a:ext cx="9144000" cy="12144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6331102"/>
            <a:ext cx="1571604" cy="526897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28624" y="5643578"/>
            <a:ext cx="4200500" cy="11430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Champagne &amp; Limousines" pitchFamily="34" charset="0"/>
                <a:ea typeface="Droid Sans Mono" pitchFamily="49" charset="0"/>
                <a:cs typeface="Droid Sans Mono" pitchFamily="49" charset="0"/>
              </a:rPr>
              <a:t>Josias Paes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Champagne &amp; Limousines" pitchFamily="34" charset="0"/>
              <a:ea typeface="Droid Sans Mono" pitchFamily="49" charset="0"/>
              <a:cs typeface="Droid Sans Mono" pitchFamily="49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929058" y="5429264"/>
            <a:ext cx="5200600" cy="1214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hampagne &amp; Limousines" pitchFamily="34" charset="0"/>
                <a:ea typeface="Droid Sans Mono" pitchFamily="49" charset="0"/>
                <a:cs typeface="Droid Sans Mono" pitchFamily="49" charset="0"/>
              </a:rPr>
              <a:t>Mapeando com </a:t>
            </a:r>
            <a:r>
              <a:rPr kumimoji="0" lang="pt-BR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hampagne &amp; Limousines" pitchFamily="34" charset="0"/>
                <a:ea typeface="Droid Sans Mono" pitchFamily="49" charset="0"/>
                <a:cs typeface="Droid Sans Mono" pitchFamily="49" charset="0"/>
              </a:rPr>
              <a:t>Android</a:t>
            </a:r>
            <a:r>
              <a:rPr kumimoji="0" lang="pt-BR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hampagne &amp; Limousines" pitchFamily="34" charset="0"/>
                <a:ea typeface="Droid Sans Mono" pitchFamily="49" charset="0"/>
                <a:cs typeface="Droid Sans Mono" pitchFamily="49" charset="0"/>
              </a:rPr>
              <a:t/>
            </a:r>
            <a:br>
              <a:rPr kumimoji="0" lang="pt-BR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hampagne &amp; Limousines" pitchFamily="34" charset="0"/>
                <a:ea typeface="Droid Sans Mono" pitchFamily="49" charset="0"/>
                <a:cs typeface="Droid Sans Mono" pitchFamily="49" charset="0"/>
              </a:rPr>
            </a:br>
            <a:endParaRPr kumimoji="0" lang="pt-BR" sz="18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hampagne &amp; Limousines" pitchFamily="34" charset="0"/>
              <a:ea typeface="Droid Sans Mono" pitchFamily="49" charset="0"/>
              <a:cs typeface="Droid Sans Mono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929586" y="3286124"/>
            <a:ext cx="928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Champagne &amp; Limousines" pitchFamily="34" charset="0"/>
              </a:rPr>
              <a:t>V2</a:t>
            </a:r>
            <a:endParaRPr lang="pt-BR" sz="4000" b="1" dirty="0">
              <a:latin typeface="Champagne &amp; Limousine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857620" y="0"/>
            <a:ext cx="4786346" cy="714356"/>
          </a:xfrm>
        </p:spPr>
        <p:txBody>
          <a:bodyPr>
            <a:normAutofit/>
          </a:bodyPr>
          <a:lstStyle/>
          <a:p>
            <a:pPr algn="r"/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Logo" pitchFamily="34" charset="0"/>
                <a:ea typeface="DroidLogo" pitchFamily="34" charset="0"/>
                <a:cs typeface="DroidLogo" pitchFamily="34" charset="0"/>
              </a:rPr>
              <a:t>Pacote de Serviços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3" descr="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8" y="778302"/>
            <a:ext cx="8929718" cy="5793970"/>
          </a:xfrm>
          <a:prstGeom prst="rect">
            <a:avLst/>
          </a:prstGeom>
        </p:spPr>
      </p:pic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26333" y="6215082"/>
            <a:ext cx="1917667" cy="642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857620" y="0"/>
            <a:ext cx="4786346" cy="714356"/>
          </a:xfrm>
        </p:spPr>
        <p:txBody>
          <a:bodyPr>
            <a:normAutofit/>
          </a:bodyPr>
          <a:lstStyle/>
          <a:p>
            <a:pPr algn="r"/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Logo" pitchFamily="34" charset="0"/>
                <a:ea typeface="DroidLogo" pitchFamily="34" charset="0"/>
                <a:cs typeface="DroidLogo" pitchFamily="34" charset="0"/>
              </a:rPr>
              <a:t>Nosso Projeto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pic>
        <p:nvPicPr>
          <p:cNvPr id="6" name="Espaço Reservado para Conteúdo 5" descr="625412_544689492221076_1656783777_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652712" y="1443828"/>
            <a:ext cx="3838575" cy="3838575"/>
          </a:xfrm>
        </p:spPr>
      </p:pic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26333" y="6215082"/>
            <a:ext cx="1917667" cy="642918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2285984" y="4071942"/>
            <a:ext cx="4357718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571604" y="4429132"/>
            <a:ext cx="5906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Logo" pitchFamily="34" charset="0"/>
                <a:ea typeface="DroidLogo" pitchFamily="34" charset="0"/>
                <a:cs typeface="DroidLogo" pitchFamily="34" charset="0"/>
              </a:rPr>
              <a:t>MÃOS NA MASSA</a:t>
            </a:r>
            <a:endParaRPr lang="pt-BR" sz="48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6333" y="6215082"/>
            <a:ext cx="1917667" cy="642918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857620" y="0"/>
            <a:ext cx="4786346" cy="714356"/>
          </a:xfrm>
        </p:spPr>
        <p:txBody>
          <a:bodyPr>
            <a:normAutofit/>
          </a:bodyPr>
          <a:lstStyle/>
          <a:p>
            <a:pPr algn="r"/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Logo" pitchFamily="34" charset="0"/>
                <a:ea typeface="DroidLogo" pitchFamily="34" charset="0"/>
                <a:cs typeface="DroidLogo" pitchFamily="34" charset="0"/>
              </a:rPr>
              <a:t>Nosso Projeto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AutoNum type="arabicPeriod"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mpagne &amp; Limousines" pitchFamily="34" charset="0"/>
              </a:rPr>
              <a:t>Crie um projeto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mpagne &amp; Limousines" pitchFamily="34" charset="0"/>
              </a:rPr>
              <a:t>Android</a:t>
            </a:r>
            <a:endParaRPr lang="pt-B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mpagne &amp; Limousines" pitchFamily="34" charset="0"/>
            </a:endParaRPr>
          </a:p>
          <a:p>
            <a:pPr marL="514350" indent="-514350" algn="ctr">
              <a:buAutoNum type="arabicPeriod"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mpagne &amp; Limousines" pitchFamily="34" charset="0"/>
              </a:rPr>
              <a:t>Adicione o projeto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mpagne &amp; Limousines" pitchFamily="34" charset="0"/>
              </a:rPr>
              <a:t>lib</a:t>
            </a:r>
            <a:endParaRPr lang="pt-B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mpagne &amp; Limousines" pitchFamily="34" charset="0"/>
            </a:endParaRPr>
          </a:p>
          <a:p>
            <a:pPr algn="ctr">
              <a:buNone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mpagne &amp; Limousine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857620" y="0"/>
            <a:ext cx="4786346" cy="714356"/>
          </a:xfrm>
        </p:spPr>
        <p:txBody>
          <a:bodyPr>
            <a:normAutofit/>
          </a:bodyPr>
          <a:lstStyle/>
          <a:p>
            <a:pPr algn="r"/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Logo" pitchFamily="34" charset="0"/>
                <a:ea typeface="DroidLogo" pitchFamily="34" charset="0"/>
                <a:cs typeface="DroidLogo" pitchFamily="34" charset="0"/>
              </a:rPr>
              <a:t>Nosso Projeto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AutoNum type="arabicPeriod"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mpagne &amp; Limousines" pitchFamily="34" charset="0"/>
              </a:rPr>
              <a:t>Criei um projeto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mpagne &amp; Limousines" pitchFamily="34" charset="0"/>
              </a:rPr>
              <a:t>Android</a:t>
            </a:r>
            <a:endParaRPr lang="pt-B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mpagne &amp; Limousines" pitchFamily="34" charset="0"/>
            </a:endParaRPr>
          </a:p>
          <a:p>
            <a:pPr marL="514350" indent="-514350" algn="ctr">
              <a:buAutoNum type="arabicPeriod"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mpagne &amp; Limousines" pitchFamily="34" charset="0"/>
              </a:rPr>
              <a:t>Adicione o projeto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mpagne &amp; Limousines" pitchFamily="34" charset="0"/>
              </a:rPr>
              <a:t>lib</a:t>
            </a:r>
            <a:endParaRPr lang="pt-B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mpagne &amp; Limousines" pitchFamily="34" charset="0"/>
            </a:endParaRPr>
          </a:p>
          <a:p>
            <a:pPr algn="ctr">
              <a:buNone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mpagne &amp; Limousines" pitchFamily="34" charset="0"/>
            </a:endParaRPr>
          </a:p>
        </p:txBody>
      </p:sp>
      <p:pic>
        <p:nvPicPr>
          <p:cNvPr id="8" name="Espaço Reservado para Conteúdo 4" descr="Captur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26" y="723008"/>
            <a:ext cx="8358278" cy="6014990"/>
          </a:xfrm>
          <a:prstGeom prst="rect">
            <a:avLst/>
          </a:prstGeom>
        </p:spPr>
      </p:pic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26333" y="6215082"/>
            <a:ext cx="1917667" cy="642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857620" y="0"/>
            <a:ext cx="4786346" cy="714356"/>
          </a:xfrm>
        </p:spPr>
        <p:txBody>
          <a:bodyPr>
            <a:normAutofit/>
          </a:bodyPr>
          <a:lstStyle/>
          <a:p>
            <a:pPr algn="r"/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Logo" pitchFamily="34" charset="0"/>
                <a:ea typeface="DroidLogo" pitchFamily="34" charset="0"/>
                <a:cs typeface="DroidLogo" pitchFamily="34" charset="0"/>
              </a:rPr>
              <a:t>Nosso Projeto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pic>
        <p:nvPicPr>
          <p:cNvPr id="10" name="Espaço Reservado para Conteúdo 9" descr="Capturar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-32" y="1142984"/>
            <a:ext cx="9153610" cy="5607256"/>
          </a:xfrm>
        </p:spPr>
      </p:pic>
      <p:sp>
        <p:nvSpPr>
          <p:cNvPr id="9" name="Retângulo 8"/>
          <p:cNvSpPr/>
          <p:nvPr/>
        </p:nvSpPr>
        <p:spPr>
          <a:xfrm>
            <a:off x="142844" y="3929066"/>
            <a:ext cx="8858312" cy="2571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26333" y="714356"/>
            <a:ext cx="1917667" cy="642918"/>
          </a:xfrm>
          <a:prstGeom prst="rect">
            <a:avLst/>
          </a:prstGeom>
        </p:spPr>
      </p:pic>
      <p:cxnSp>
        <p:nvCxnSpPr>
          <p:cNvPr id="13" name="Conector de seta reta 12"/>
          <p:cNvCxnSpPr/>
          <p:nvPr/>
        </p:nvCxnSpPr>
        <p:spPr>
          <a:xfrm rot="10800000">
            <a:off x="6715140" y="4429132"/>
            <a:ext cx="221457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26333" y="6215082"/>
            <a:ext cx="1917667" cy="642918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857620" y="0"/>
            <a:ext cx="4786346" cy="714356"/>
          </a:xfrm>
        </p:spPr>
        <p:txBody>
          <a:bodyPr>
            <a:normAutofit/>
          </a:bodyPr>
          <a:lstStyle/>
          <a:p>
            <a:pPr algn="r"/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Logo" pitchFamily="34" charset="0"/>
                <a:ea typeface="DroidLogo" pitchFamily="34" charset="0"/>
                <a:cs typeface="DroidLogo" pitchFamily="34" charset="0"/>
              </a:rPr>
              <a:t>Nosso Projeto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pic>
        <p:nvPicPr>
          <p:cNvPr id="13" name="Imagem 12" descr="androido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282" y="2071678"/>
            <a:ext cx="8676318" cy="31582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26333" y="6215082"/>
            <a:ext cx="1917667" cy="642918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857620" y="0"/>
            <a:ext cx="4786346" cy="714356"/>
          </a:xfrm>
        </p:spPr>
        <p:txBody>
          <a:bodyPr>
            <a:normAutofit/>
          </a:bodyPr>
          <a:lstStyle/>
          <a:p>
            <a:pPr algn="r"/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Logo" pitchFamily="34" charset="0"/>
                <a:ea typeface="DroidLogo" pitchFamily="34" charset="0"/>
                <a:cs typeface="DroidLogo" pitchFamily="34" charset="0"/>
              </a:rPr>
              <a:t>Nosso Projeto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pic>
        <p:nvPicPr>
          <p:cNvPr id="6" name="Imagem 5" descr="Captura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1792" y="-1136"/>
            <a:ext cx="9592247" cy="5662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26333" y="6215082"/>
            <a:ext cx="1917667" cy="642918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857620" y="0"/>
            <a:ext cx="4786346" cy="714356"/>
          </a:xfrm>
        </p:spPr>
        <p:txBody>
          <a:bodyPr>
            <a:normAutofit/>
          </a:bodyPr>
          <a:lstStyle/>
          <a:p>
            <a:pPr algn="r"/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Logo" pitchFamily="34" charset="0"/>
                <a:ea typeface="DroidLogo" pitchFamily="34" charset="0"/>
                <a:cs typeface="DroidLogo" pitchFamily="34" charset="0"/>
              </a:rPr>
              <a:t>Nosso Projeto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pic>
        <p:nvPicPr>
          <p:cNvPr id="8" name="Imagem 7" descr="Captura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282" y="1142984"/>
            <a:ext cx="8835441" cy="3880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26333" y="6215082"/>
            <a:ext cx="1917667" cy="642918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857620" y="0"/>
            <a:ext cx="4786346" cy="714356"/>
          </a:xfrm>
        </p:spPr>
        <p:txBody>
          <a:bodyPr>
            <a:normAutofit/>
          </a:bodyPr>
          <a:lstStyle/>
          <a:p>
            <a:pPr algn="r"/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Logo" pitchFamily="34" charset="0"/>
                <a:ea typeface="DroidLogo" pitchFamily="34" charset="0"/>
                <a:cs typeface="DroidLogo" pitchFamily="34" charset="0"/>
              </a:rPr>
              <a:t>Nosso Projeto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pic>
        <p:nvPicPr>
          <p:cNvPr id="6" name="Imagem 5" descr="Captura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1071546"/>
            <a:ext cx="9033758" cy="435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222" y="0"/>
            <a:ext cx="3714744" cy="714356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Logo" pitchFamily="34" charset="0"/>
                <a:ea typeface="DroidLogo" pitchFamily="34" charset="0"/>
                <a:cs typeface="DroidLogo" pitchFamily="34" charset="0"/>
              </a:rPr>
              <a:t>Agenda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49292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err="1" smtClean="0">
                <a:latin typeface="Champagne &amp; Limousines" pitchFamily="34" charset="0"/>
              </a:rPr>
              <a:t>Android</a:t>
            </a:r>
            <a:r>
              <a:rPr lang="pt-BR" dirty="0" smtClean="0">
                <a:latin typeface="Champagne &amp; Limousines" pitchFamily="34" charset="0"/>
              </a:rPr>
              <a:t> Google </a:t>
            </a:r>
            <a:r>
              <a:rPr lang="pt-BR" dirty="0" err="1" smtClean="0">
                <a:latin typeface="Champagne &amp; Limousines" pitchFamily="34" charset="0"/>
              </a:rPr>
              <a:t>Maps</a:t>
            </a:r>
            <a:r>
              <a:rPr lang="pt-BR" dirty="0" smtClean="0">
                <a:latin typeface="Champagne &amp; Limousines" pitchFamily="34" charset="0"/>
              </a:rPr>
              <a:t> v2</a:t>
            </a:r>
          </a:p>
          <a:p>
            <a:pPr lvl="1"/>
            <a:r>
              <a:rPr lang="pt-BR" dirty="0" smtClean="0">
                <a:latin typeface="Champagne &amp; Limousines" pitchFamily="34" charset="0"/>
              </a:rPr>
              <a:t>Gerando a chave de acesso</a:t>
            </a:r>
          </a:p>
          <a:p>
            <a:pPr lvl="1"/>
            <a:r>
              <a:rPr lang="pt-BR" dirty="0" smtClean="0">
                <a:latin typeface="Champagne &amp; Limousines" pitchFamily="34" charset="0"/>
              </a:rPr>
              <a:t>Biblioteca dos serviços do Google</a:t>
            </a:r>
          </a:p>
          <a:p>
            <a:pPr lvl="1"/>
            <a:r>
              <a:rPr lang="pt-BR" dirty="0" smtClean="0">
                <a:latin typeface="Champagne &amp; Limousines" pitchFamily="34" charset="0"/>
              </a:rPr>
              <a:t>Criar uma pequena aplicação</a:t>
            </a:r>
            <a:endParaRPr lang="pt-BR" dirty="0">
              <a:latin typeface="Champagne &amp; Limousines" pitchFamily="34" charset="0"/>
            </a:endParaRPr>
          </a:p>
        </p:txBody>
      </p:sp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6333" y="6215082"/>
            <a:ext cx="1917667" cy="642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492922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>
                <a:latin typeface="Champagne &amp; Limousines" pitchFamily="34" charset="0"/>
              </a:rPr>
              <a:t>	A Google disponibilizou recentemente (03/12/2012) a versão 2.0 da API do Google </a:t>
            </a:r>
            <a:r>
              <a:rPr lang="pt-BR" dirty="0" err="1" smtClean="0">
                <a:latin typeface="Champagne &amp; Limousines" pitchFamily="34" charset="0"/>
              </a:rPr>
              <a:t>Maps</a:t>
            </a:r>
            <a:endParaRPr lang="pt-BR" dirty="0" smtClean="0">
              <a:latin typeface="Champagne &amp; Limousines" pitchFamily="34" charset="0"/>
            </a:endParaRPr>
          </a:p>
          <a:p>
            <a:endParaRPr lang="pt-BR" dirty="0" smtClean="0">
              <a:latin typeface="Champagne &amp; Limousines" pitchFamily="34" charset="0"/>
            </a:endParaRPr>
          </a:p>
          <a:p>
            <a:pPr>
              <a:buNone/>
            </a:pPr>
            <a:r>
              <a:rPr lang="pt-BR" dirty="0" smtClean="0">
                <a:latin typeface="Champagne &amp; Limousines" pitchFamily="34" charset="0"/>
              </a:rPr>
              <a:t>	- Desenvolvimento</a:t>
            </a:r>
          </a:p>
          <a:p>
            <a:pPr>
              <a:buNone/>
            </a:pPr>
            <a:r>
              <a:rPr lang="pt-BR" dirty="0" smtClean="0">
                <a:latin typeface="Champagne &amp; Limousines" pitchFamily="34" charset="0"/>
              </a:rPr>
              <a:t>	- Performance</a:t>
            </a:r>
          </a:p>
          <a:p>
            <a:endParaRPr lang="pt-BR" dirty="0" smtClean="0">
              <a:latin typeface="Champagne &amp; Limousines" pitchFamily="34" charset="0"/>
            </a:endParaRPr>
          </a:p>
          <a:p>
            <a:pPr>
              <a:buNone/>
            </a:pPr>
            <a:r>
              <a:rPr lang="pt-BR" dirty="0" smtClean="0">
                <a:latin typeface="Champagne &amp; Limousines" pitchFamily="34" charset="0"/>
              </a:rPr>
              <a:t>	</a:t>
            </a:r>
            <a:r>
              <a:rPr lang="pt-BR" b="1" dirty="0" smtClean="0">
                <a:latin typeface="Champagne &amp; Limousines" pitchFamily="34" charset="0"/>
              </a:rPr>
              <a:t>Tudo mudou!</a:t>
            </a:r>
          </a:p>
          <a:p>
            <a:pPr lvl="1"/>
            <a:r>
              <a:rPr lang="pt-BR" dirty="0" smtClean="0">
                <a:latin typeface="Champagne &amp; Limousines" pitchFamily="34" charset="0"/>
              </a:rPr>
              <a:t>A geração da chave de acesso</a:t>
            </a:r>
          </a:p>
          <a:p>
            <a:pPr lvl="1"/>
            <a:r>
              <a:rPr lang="pt-BR" dirty="0" smtClean="0">
                <a:latin typeface="Champagne &amp; Limousines" pitchFamily="34" charset="0"/>
              </a:rPr>
              <a:t>Novas classes</a:t>
            </a:r>
          </a:p>
          <a:p>
            <a:pPr lvl="1"/>
            <a:r>
              <a:rPr lang="pt-BR" dirty="0" smtClean="0">
                <a:latin typeface="Champagne &amp; Limousines" pitchFamily="34" charset="0"/>
              </a:rPr>
              <a:t>Método de trabalho</a:t>
            </a:r>
          </a:p>
        </p:txBody>
      </p:sp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6333" y="6215082"/>
            <a:ext cx="1917667" cy="642918"/>
          </a:xfrm>
          <a:prstGeom prst="rect">
            <a:avLst/>
          </a:prstGeom>
        </p:spPr>
      </p:pic>
      <p:pic>
        <p:nvPicPr>
          <p:cNvPr id="6" name="Imagem 5" descr="positiv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8926" y="2928934"/>
            <a:ext cx="1214446" cy="910834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929222" y="0"/>
            <a:ext cx="3714744" cy="714356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Logo" pitchFamily="34" charset="0"/>
                <a:ea typeface="DroidLogo" pitchFamily="34" charset="0"/>
                <a:cs typeface="DroidLogo" pitchFamily="34" charset="0"/>
              </a:rPr>
              <a:t>Maps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Logo" pitchFamily="34" charset="0"/>
                <a:ea typeface="DroidLogo" pitchFamily="34" charset="0"/>
                <a:cs typeface="DroidLogo" pitchFamily="34" charset="0"/>
              </a:rPr>
              <a:t> V2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492922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>
                <a:latin typeface="Champagne &amp; Limousines" pitchFamily="34" charset="0"/>
              </a:rPr>
              <a:t>	Atualmente para que se possa utilizar as </a:t>
            </a:r>
            <a:r>
              <a:rPr lang="pt-BR" dirty="0" err="1" smtClean="0">
                <a:latin typeface="Champagne &amp; Limousines" pitchFamily="34" charset="0"/>
              </a:rPr>
              <a:t>API’s</a:t>
            </a:r>
            <a:r>
              <a:rPr lang="pt-BR" dirty="0" smtClean="0">
                <a:latin typeface="Champagne &amp; Limousines" pitchFamily="34" charset="0"/>
              </a:rPr>
              <a:t> disponibilizadas pela Google é necessário registrar seu projeto nos serviços Google.</a:t>
            </a:r>
          </a:p>
          <a:p>
            <a:endParaRPr lang="pt-BR" dirty="0" smtClean="0">
              <a:latin typeface="Champagne &amp; Limousines" pitchFamily="34" charset="0"/>
            </a:endParaRPr>
          </a:p>
          <a:p>
            <a:pPr>
              <a:buNone/>
            </a:pPr>
            <a:r>
              <a:rPr lang="pt-BR" dirty="0" smtClean="0">
                <a:latin typeface="Champagne &amp; Limousines" pitchFamily="34" charset="0"/>
              </a:rPr>
              <a:t>	Uma vez que seu projeto esta registrado você receberá sua chave de acesso.</a:t>
            </a:r>
          </a:p>
          <a:p>
            <a:endParaRPr lang="pt-BR" dirty="0" smtClean="0">
              <a:latin typeface="Champagne &amp; Limousines" pitchFamily="34" charset="0"/>
            </a:endParaRPr>
          </a:p>
          <a:p>
            <a:pPr>
              <a:buNone/>
            </a:pPr>
            <a:r>
              <a:rPr lang="pt-BR" dirty="0" smtClean="0">
                <a:latin typeface="Champagne &amp; Limousines" pitchFamily="34" charset="0"/>
              </a:rPr>
              <a:t>	É possível criar seu projeto no site do </a:t>
            </a:r>
            <a:r>
              <a:rPr lang="pt-BR" dirty="0" smtClean="0">
                <a:latin typeface="Champagne &amp; Limousines" pitchFamily="34" charset="0"/>
                <a:hlinkClick r:id="rId3"/>
              </a:rPr>
              <a:t>Google </a:t>
            </a:r>
            <a:r>
              <a:rPr lang="pt-BR" dirty="0" err="1" smtClean="0">
                <a:latin typeface="Champagne &amp; Limousines" pitchFamily="34" charset="0"/>
                <a:hlinkClick r:id="rId3"/>
              </a:rPr>
              <a:t>APIs</a:t>
            </a:r>
            <a:r>
              <a:rPr lang="pt-BR" dirty="0" smtClean="0">
                <a:latin typeface="Champagne &amp; Limousines" pitchFamily="34" charset="0"/>
                <a:hlinkClick r:id="rId3"/>
              </a:rPr>
              <a:t> Console</a:t>
            </a:r>
            <a:endParaRPr lang="pt-BR" dirty="0">
              <a:latin typeface="Champagne &amp; Limousines" pitchFamily="34" charset="0"/>
            </a:endParaRPr>
          </a:p>
        </p:txBody>
      </p:sp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26333" y="6215082"/>
            <a:ext cx="1917667" cy="642918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857620" y="0"/>
            <a:ext cx="4786346" cy="714356"/>
          </a:xfrm>
        </p:spPr>
        <p:txBody>
          <a:bodyPr>
            <a:normAutofit/>
          </a:bodyPr>
          <a:lstStyle/>
          <a:p>
            <a:pPr algn="r"/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Logo" pitchFamily="34" charset="0"/>
                <a:ea typeface="DroidLogo" pitchFamily="34" charset="0"/>
                <a:cs typeface="DroidLogo" pitchFamily="34" charset="0"/>
              </a:rPr>
              <a:t>Chave de Acesso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492922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smtClean="0">
                <a:latin typeface="Champagne &amp; Limousines" pitchFamily="34" charset="0"/>
              </a:rPr>
              <a:t>Os passos são:</a:t>
            </a:r>
          </a:p>
          <a:p>
            <a:pPr>
              <a:buNone/>
            </a:pPr>
            <a:endParaRPr lang="pt-BR" dirty="0" smtClean="0">
              <a:latin typeface="Champagne &amp; Limousines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 smtClean="0">
                <a:latin typeface="Champagne &amp; Limousines" pitchFamily="34" charset="0"/>
              </a:rPr>
              <a:t>Realize seu </a:t>
            </a:r>
            <a:r>
              <a:rPr lang="pt-BR" dirty="0" err="1" smtClean="0">
                <a:latin typeface="Champagne &amp; Limousines" pitchFamily="34" charset="0"/>
              </a:rPr>
              <a:t>login</a:t>
            </a:r>
            <a:r>
              <a:rPr lang="pt-BR" dirty="0" smtClean="0">
                <a:latin typeface="Champagne &amp; Limousines" pitchFamily="34" charset="0"/>
              </a:rPr>
              <a:t> no serviço Google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>
                <a:latin typeface="Champagne &amp; Limousines" pitchFamily="34" charset="0"/>
              </a:rPr>
              <a:t>Clique em </a:t>
            </a:r>
            <a:r>
              <a:rPr lang="pt-BR" b="1" dirty="0" smtClean="0">
                <a:latin typeface="Champagne &amp; Limousines" pitchFamily="34" charset="0"/>
              </a:rPr>
              <a:t>API Project </a:t>
            </a:r>
            <a:r>
              <a:rPr lang="pt-BR" dirty="0" smtClean="0">
                <a:latin typeface="Champagne &amp; Limousines" pitchFamily="34" charset="0"/>
              </a:rPr>
              <a:t>e então em </a:t>
            </a:r>
            <a:r>
              <a:rPr lang="pt-BR" b="1" dirty="0" err="1" smtClean="0">
                <a:latin typeface="Champagne &amp; Limousines" pitchFamily="34" charset="0"/>
              </a:rPr>
              <a:t>Create</a:t>
            </a:r>
            <a:endParaRPr lang="pt-BR" dirty="0" smtClean="0">
              <a:latin typeface="Champagne &amp; Limousines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 smtClean="0">
                <a:latin typeface="Champagne &amp; Limousines" pitchFamily="34" charset="0"/>
              </a:rPr>
              <a:t>Acesse a opção </a:t>
            </a:r>
            <a:r>
              <a:rPr lang="pt-BR" b="1" dirty="0" err="1" smtClean="0">
                <a:latin typeface="Champagne &amp; Limousines" pitchFamily="34" charset="0"/>
              </a:rPr>
              <a:t>Services</a:t>
            </a:r>
            <a:endParaRPr lang="pt-BR" b="1" dirty="0" smtClean="0">
              <a:latin typeface="Champagne &amp; Limousines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 smtClean="0">
                <a:latin typeface="Champagne &amp; Limousines" pitchFamily="34" charset="0"/>
              </a:rPr>
              <a:t>Habilite o serviço </a:t>
            </a:r>
            <a:r>
              <a:rPr lang="pt-BR" b="1" dirty="0" smtClean="0">
                <a:latin typeface="Champagne &amp; Limousines" pitchFamily="34" charset="0"/>
              </a:rPr>
              <a:t>Google </a:t>
            </a:r>
            <a:r>
              <a:rPr lang="pt-BR" b="1" dirty="0" err="1" smtClean="0">
                <a:latin typeface="Champagne &amp; Limousines" pitchFamily="34" charset="0"/>
              </a:rPr>
              <a:t>Maps</a:t>
            </a:r>
            <a:r>
              <a:rPr lang="pt-BR" b="1" dirty="0" smtClean="0">
                <a:latin typeface="Champagne &amp; Limousines" pitchFamily="34" charset="0"/>
              </a:rPr>
              <a:t> </a:t>
            </a:r>
            <a:r>
              <a:rPr lang="pt-BR" b="1" dirty="0" err="1" smtClean="0">
                <a:latin typeface="Champagne &amp; Limousines" pitchFamily="34" charset="0"/>
              </a:rPr>
              <a:t>Android</a:t>
            </a:r>
            <a:r>
              <a:rPr lang="pt-BR" b="1" dirty="0" smtClean="0">
                <a:latin typeface="Champagne &amp; Limousines" pitchFamily="34" charset="0"/>
              </a:rPr>
              <a:t> API v2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>
                <a:latin typeface="Champagne &amp; Limousines" pitchFamily="34" charset="0"/>
              </a:rPr>
              <a:t>Uma vez habilitado o serviço, acesse a opção </a:t>
            </a:r>
            <a:r>
              <a:rPr lang="pt-BR" b="1" dirty="0" smtClean="0">
                <a:latin typeface="Champagne &amp; Limousines" pitchFamily="34" charset="0"/>
              </a:rPr>
              <a:t>API Access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>
                <a:latin typeface="Champagne &amp; Limousines" pitchFamily="34" charset="0"/>
              </a:rPr>
              <a:t>Clique no botão </a:t>
            </a:r>
            <a:r>
              <a:rPr lang="pt-BR" b="1" dirty="0" err="1" smtClean="0">
                <a:latin typeface="Champagne &amp; Limousines" pitchFamily="34" charset="0"/>
              </a:rPr>
              <a:t>Create</a:t>
            </a:r>
            <a:r>
              <a:rPr lang="pt-BR" b="1" dirty="0" smtClean="0">
                <a:latin typeface="Champagne &amp; Limousines" pitchFamily="34" charset="0"/>
              </a:rPr>
              <a:t> </a:t>
            </a:r>
            <a:r>
              <a:rPr lang="pt-BR" b="1" dirty="0" err="1" smtClean="0">
                <a:latin typeface="Champagne &amp; Limousines" pitchFamily="34" charset="0"/>
              </a:rPr>
              <a:t>new</a:t>
            </a:r>
            <a:r>
              <a:rPr lang="pt-BR" b="1" dirty="0" smtClean="0">
                <a:latin typeface="Champagne &amp; Limousines" pitchFamily="34" charset="0"/>
              </a:rPr>
              <a:t> </a:t>
            </a:r>
            <a:r>
              <a:rPr lang="pt-BR" b="1" dirty="0" err="1" smtClean="0">
                <a:latin typeface="Champagne &amp; Limousines" pitchFamily="34" charset="0"/>
              </a:rPr>
              <a:t>Android</a:t>
            </a:r>
            <a:r>
              <a:rPr lang="pt-BR" b="1" dirty="0" smtClean="0">
                <a:latin typeface="Champagne &amp; Limousines" pitchFamily="34" charset="0"/>
              </a:rPr>
              <a:t> </a:t>
            </a:r>
            <a:r>
              <a:rPr lang="pt-BR" b="1" dirty="0" err="1" smtClean="0">
                <a:latin typeface="Champagne &amp; Limousines" pitchFamily="34" charset="0"/>
              </a:rPr>
              <a:t>key</a:t>
            </a:r>
            <a:r>
              <a:rPr lang="pt-BR" dirty="0" smtClean="0">
                <a:latin typeface="Champagne &amp; Limousines" pitchFamily="34" charset="0"/>
              </a:rPr>
              <a:t>, no </a:t>
            </a:r>
            <a:r>
              <a:rPr lang="pt-BR" dirty="0" err="1" smtClean="0">
                <a:latin typeface="Champagne &amp; Limousines" pitchFamily="34" charset="0"/>
              </a:rPr>
              <a:t>popup</a:t>
            </a:r>
            <a:r>
              <a:rPr lang="pt-BR" dirty="0" smtClean="0">
                <a:latin typeface="Champagne &amp; Limousines" pitchFamily="34" charset="0"/>
              </a:rPr>
              <a:t> que for exibido clique em </a:t>
            </a:r>
            <a:r>
              <a:rPr lang="pt-BR" b="1" dirty="0" err="1" smtClean="0">
                <a:latin typeface="Champagne &amp; Limousines" pitchFamily="34" charset="0"/>
              </a:rPr>
              <a:t>Create</a:t>
            </a:r>
            <a:endParaRPr lang="pt-BR" b="1" dirty="0" smtClean="0">
              <a:latin typeface="Champagne &amp; Limousines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pt-BR" b="1" dirty="0" smtClean="0">
              <a:latin typeface="Champagne &amp; Limousines" pitchFamily="34" charset="0"/>
            </a:endParaRPr>
          </a:p>
          <a:p>
            <a:pPr marL="457200" indent="-457200" algn="ctr">
              <a:buNone/>
            </a:pPr>
            <a:r>
              <a:rPr lang="pt-BR" dirty="0" smtClean="0">
                <a:latin typeface="Champagne &amp; Limousines" pitchFamily="34" charset="0"/>
              </a:rPr>
              <a:t>Será gerada uma chave no padrão SHA-1 que usaremos no nosso código similar a essa: </a:t>
            </a:r>
          </a:p>
          <a:p>
            <a:pPr marL="457200" indent="-457200" algn="ctr">
              <a:buNone/>
            </a:pPr>
            <a:r>
              <a:rPr lang="pt-BR" b="1" i="1" dirty="0" smtClean="0">
                <a:solidFill>
                  <a:srgbClr val="92D050"/>
                </a:solidFill>
                <a:latin typeface="Champagne &amp; Limousines" pitchFamily="34" charset="0"/>
              </a:rPr>
              <a:t>AIzbSyCyoMobvh72ZrSv4xQddOLzDOlaLqCcILU</a:t>
            </a:r>
            <a:endParaRPr lang="pt-BR" dirty="0">
              <a:latin typeface="Champagne &amp; Limousines" pitchFamily="34" charset="0"/>
            </a:endParaRPr>
          </a:p>
        </p:txBody>
      </p:sp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6333" y="6215082"/>
            <a:ext cx="1917667" cy="642918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857620" y="0"/>
            <a:ext cx="4786346" cy="714356"/>
          </a:xfrm>
        </p:spPr>
        <p:txBody>
          <a:bodyPr>
            <a:normAutofit/>
          </a:bodyPr>
          <a:lstStyle/>
          <a:p>
            <a:pPr algn="r"/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Logo" pitchFamily="34" charset="0"/>
                <a:ea typeface="DroidLogo" pitchFamily="34" charset="0"/>
                <a:cs typeface="DroidLogo" pitchFamily="34" charset="0"/>
              </a:rPr>
              <a:t>Chave de Acesso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6333" y="6215082"/>
            <a:ext cx="1917667" cy="642918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857620" y="0"/>
            <a:ext cx="4786346" cy="714356"/>
          </a:xfrm>
        </p:spPr>
        <p:txBody>
          <a:bodyPr>
            <a:normAutofit/>
          </a:bodyPr>
          <a:lstStyle/>
          <a:p>
            <a:pPr algn="r"/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Logo" pitchFamily="34" charset="0"/>
                <a:ea typeface="DroidLogo" pitchFamily="34" charset="0"/>
                <a:cs typeface="DroidLogo" pitchFamily="34" charset="0"/>
              </a:rPr>
              <a:t>Chave de Acesso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 descr="Captura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74"/>
            <a:ext cx="1952898" cy="1905266"/>
          </a:xfrm>
          <a:prstGeom prst="rect">
            <a:avLst/>
          </a:prstGeom>
        </p:spPr>
      </p:pic>
      <p:pic>
        <p:nvPicPr>
          <p:cNvPr id="9" name="Imagem 8" descr="Captura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14612" y="1500174"/>
            <a:ext cx="6085715" cy="157142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786446" y="2786058"/>
            <a:ext cx="1643074" cy="28575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Captura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57422" y="3938759"/>
            <a:ext cx="4495238" cy="1276191"/>
          </a:xfrm>
          <a:prstGeom prst="rect">
            <a:avLst/>
          </a:prstGeom>
        </p:spPr>
      </p:pic>
      <p:cxnSp>
        <p:nvCxnSpPr>
          <p:cNvPr id="12" name="Conector de seta reta 11"/>
          <p:cNvCxnSpPr/>
          <p:nvPr/>
        </p:nvCxnSpPr>
        <p:spPr>
          <a:xfrm>
            <a:off x="714348" y="4070354"/>
            <a:ext cx="1643074" cy="158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6333" y="6215082"/>
            <a:ext cx="1917667" cy="642918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857620" y="0"/>
            <a:ext cx="4786346" cy="714356"/>
          </a:xfrm>
        </p:spPr>
        <p:txBody>
          <a:bodyPr>
            <a:normAutofit/>
          </a:bodyPr>
          <a:lstStyle/>
          <a:p>
            <a:pPr algn="r"/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Logo" pitchFamily="34" charset="0"/>
                <a:ea typeface="DroidLogo" pitchFamily="34" charset="0"/>
                <a:cs typeface="DroidLogo" pitchFamily="34" charset="0"/>
              </a:rPr>
              <a:t>Pacote de Serviços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Champagne &amp; Limousines" pitchFamily="34" charset="0"/>
              </a:rPr>
              <a:t>O próximo passo é utilizar o pacote de serviços do Google. </a:t>
            </a:r>
          </a:p>
          <a:p>
            <a:endParaRPr lang="pt-BR" dirty="0" smtClean="0">
              <a:latin typeface="Champagne &amp; Limousines" pitchFamily="34" charset="0"/>
            </a:endParaRPr>
          </a:p>
          <a:p>
            <a:r>
              <a:rPr lang="pt-BR" dirty="0" smtClean="0">
                <a:latin typeface="Champagne &amp; Limousines" pitchFamily="34" charset="0"/>
              </a:rPr>
              <a:t>Para isso será necessário realizar o download.</a:t>
            </a:r>
          </a:p>
          <a:p>
            <a:endParaRPr lang="pt-BR" dirty="0" smtClean="0">
              <a:latin typeface="Champagne &amp; Limousines" pitchFamily="34" charset="0"/>
            </a:endParaRPr>
          </a:p>
          <a:p>
            <a:r>
              <a:rPr lang="pt-BR" dirty="0" smtClean="0">
                <a:latin typeface="Champagne &amp; Limousines" pitchFamily="34" charset="0"/>
              </a:rPr>
              <a:t>Abra o </a:t>
            </a:r>
            <a:r>
              <a:rPr lang="pt-BR" dirty="0" err="1" smtClean="0">
                <a:latin typeface="Champagne &amp; Limousines" pitchFamily="34" charset="0"/>
              </a:rPr>
              <a:t>Android</a:t>
            </a:r>
            <a:r>
              <a:rPr lang="pt-BR" dirty="0" smtClean="0">
                <a:latin typeface="Champagne &amp; Limousines" pitchFamily="34" charset="0"/>
              </a:rPr>
              <a:t> SDK Manager e baixe o </a:t>
            </a:r>
            <a:r>
              <a:rPr lang="pt-BR" b="1" dirty="0" smtClean="0">
                <a:latin typeface="Champagne &amp; Limousines" pitchFamily="34" charset="0"/>
              </a:rPr>
              <a:t>Google Play </a:t>
            </a:r>
            <a:r>
              <a:rPr lang="pt-BR" b="1" dirty="0" err="1" smtClean="0">
                <a:latin typeface="Champagne &amp; Limousines" pitchFamily="34" charset="0"/>
              </a:rPr>
              <a:t>Services</a:t>
            </a:r>
            <a:r>
              <a:rPr lang="pt-BR" dirty="0" smtClean="0">
                <a:latin typeface="Champagne &amp; Limousines" pitchFamily="34" charset="0"/>
              </a:rPr>
              <a:t>.</a:t>
            </a:r>
            <a:endParaRPr lang="pt-BR" b="1" dirty="0" smtClean="0">
              <a:solidFill>
                <a:srgbClr val="92D050"/>
              </a:solidFill>
              <a:latin typeface="Champagne &amp; Limousines" pitchFamily="34" charset="0"/>
            </a:endParaRPr>
          </a:p>
          <a:p>
            <a:endParaRPr lang="pt-BR" dirty="0">
              <a:latin typeface="Champagne &amp; Limousine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6333" y="6215082"/>
            <a:ext cx="1917667" cy="642918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857620" y="0"/>
            <a:ext cx="4786346" cy="714356"/>
          </a:xfrm>
        </p:spPr>
        <p:txBody>
          <a:bodyPr>
            <a:normAutofit/>
          </a:bodyPr>
          <a:lstStyle/>
          <a:p>
            <a:pPr algn="r"/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Logo" pitchFamily="34" charset="0"/>
                <a:ea typeface="DroidLogo" pitchFamily="34" charset="0"/>
                <a:cs typeface="DroidLogo" pitchFamily="34" charset="0"/>
              </a:rPr>
              <a:t>Pacote de Serviços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latin typeface="Champagne &amp; Limousines" pitchFamily="34" charset="0"/>
            </a:endParaRPr>
          </a:p>
        </p:txBody>
      </p:sp>
      <p:pic>
        <p:nvPicPr>
          <p:cNvPr id="8" name="Espaço Reservado para Conteúdo 3" descr="Captura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34" y="783359"/>
            <a:ext cx="8143932" cy="5384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6333" y="6215082"/>
            <a:ext cx="1917667" cy="642918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857620" y="0"/>
            <a:ext cx="4786346" cy="714356"/>
          </a:xfrm>
        </p:spPr>
        <p:txBody>
          <a:bodyPr>
            <a:normAutofit/>
          </a:bodyPr>
          <a:lstStyle/>
          <a:p>
            <a:pPr algn="r"/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Logo" pitchFamily="34" charset="0"/>
                <a:ea typeface="DroidLogo" pitchFamily="34" charset="0"/>
                <a:cs typeface="DroidLogo" pitchFamily="34" charset="0"/>
              </a:rPr>
              <a:t>Pacote de Serviços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mpagne &amp; Limousines" pitchFamily="34" charset="0"/>
              </a:rPr>
              <a:t>Importar o projeto “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mpagne &amp; Limousines" pitchFamily="34" charset="0"/>
              </a:rPr>
              <a:t>lib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mpagne &amp; Limousines" pitchFamily="34" charset="0"/>
              </a:rPr>
              <a:t>” para o eclipse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mpagne &amp; Limousine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171</Words>
  <Application>Microsoft Office PowerPoint</Application>
  <PresentationFormat>Apresentação na tela (4:3)</PresentationFormat>
  <Paragraphs>74</Paragraphs>
  <Slides>18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Apresentação do PowerPoint</vt:lpstr>
      <vt:lpstr>Agenda</vt:lpstr>
      <vt:lpstr>Maps V2</vt:lpstr>
      <vt:lpstr>Chave de Acesso</vt:lpstr>
      <vt:lpstr>Chave de Acesso</vt:lpstr>
      <vt:lpstr>Chave de Acesso</vt:lpstr>
      <vt:lpstr>Pacote de Serviços</vt:lpstr>
      <vt:lpstr>Pacote de Serviços</vt:lpstr>
      <vt:lpstr>Pacote de Serviços</vt:lpstr>
      <vt:lpstr>Pacote de Serviços</vt:lpstr>
      <vt:lpstr>Nosso Projeto</vt:lpstr>
      <vt:lpstr>Nosso Projeto</vt:lpstr>
      <vt:lpstr>Nosso Projeto</vt:lpstr>
      <vt:lpstr>Nosso Projeto</vt:lpstr>
      <vt:lpstr>Nosso Projeto</vt:lpstr>
      <vt:lpstr>Nosso Projeto</vt:lpstr>
      <vt:lpstr>Nosso Projeto</vt:lpstr>
      <vt:lpstr>Nosso Projeto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JosiasNB</dc:creator>
  <cp:lastModifiedBy>Josias Junior</cp:lastModifiedBy>
  <cp:revision>305</cp:revision>
  <dcterms:created xsi:type="dcterms:W3CDTF">2013-01-17T12:55:37Z</dcterms:created>
  <dcterms:modified xsi:type="dcterms:W3CDTF">2014-11-06T23:33:44Z</dcterms:modified>
</cp:coreProperties>
</file>