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60" r:id="rId6"/>
    <p:sldId id="263" r:id="rId7"/>
    <p:sldId id="262" r:id="rId8"/>
    <p:sldId id="261" r:id="rId9"/>
    <p:sldId id="266" r:id="rId10"/>
    <p:sldId id="265" r:id="rId11"/>
    <p:sldId id="268" r:id="rId12"/>
    <p:sldId id="270" r:id="rId13"/>
    <p:sldId id="271" r:id="rId14"/>
    <p:sldId id="267" r:id="rId15"/>
    <p:sldId id="27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87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6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7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56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2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7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56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4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90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2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58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1163" y="1124744"/>
            <a:ext cx="6509349" cy="1470025"/>
          </a:xfrm>
        </p:spPr>
        <p:txBody>
          <a:bodyPr/>
          <a:lstStyle/>
          <a:p>
            <a:pPr algn="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Broadcast </a:t>
            </a:r>
            <a:r>
              <a:rPr lang="pt-BR" b="1" dirty="0" err="1" smtClean="0">
                <a:solidFill>
                  <a:schemeClr val="accent3">
                    <a:lumMod val="50000"/>
                  </a:schemeClr>
                </a:solidFill>
              </a:rPr>
              <a:t>Receiver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59832" y="2612504"/>
            <a:ext cx="6048672" cy="960512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Programação para Dispositivos Móveis</a:t>
            </a:r>
          </a:p>
          <a:p>
            <a:pPr algn="r"/>
            <a:r>
              <a:rPr lang="pt-BR">
                <a:solidFill>
                  <a:schemeClr val="bg1">
                    <a:lumMod val="65000"/>
                  </a:schemeClr>
                </a:solidFill>
              </a:rPr>
              <a:t>Josias </a:t>
            </a:r>
            <a:r>
              <a:rPr lang="pt-BR" smtClean="0">
                <a:solidFill>
                  <a:schemeClr val="bg1">
                    <a:lumMod val="65000"/>
                  </a:schemeClr>
                </a:solidFill>
              </a:rPr>
              <a:t>Paes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 smtClean="0">
                <a:cs typeface="Courier New" pitchFamily="49" charset="0"/>
              </a:rPr>
              <a:t>Avisos:</a:t>
            </a:r>
          </a:p>
          <a:p>
            <a:pPr lvl="1" algn="just"/>
            <a:r>
              <a:rPr lang="pt-BR" sz="2000" dirty="0" smtClean="0">
                <a:cs typeface="Courier New" pitchFamily="49" charset="0"/>
              </a:rPr>
              <a:t>Registrar o </a:t>
            </a:r>
            <a:r>
              <a:rPr lang="pt-BR" sz="2000" dirty="0" err="1" smtClean="0">
                <a:cs typeface="Courier New" pitchFamily="49" charset="0"/>
              </a:rPr>
              <a:t>BroadcastReceiver</a:t>
            </a:r>
            <a:r>
              <a:rPr lang="pt-BR" sz="2000" dirty="0" smtClean="0">
                <a:cs typeface="Courier New" pitchFamily="49" charset="0"/>
              </a:rPr>
              <a:t> dentro da </a:t>
            </a:r>
            <a:r>
              <a:rPr lang="pt-BR" sz="2000" dirty="0" err="1" smtClean="0">
                <a:cs typeface="Courier New" pitchFamily="49" charset="0"/>
              </a:rPr>
              <a:t>Activity</a:t>
            </a:r>
            <a:r>
              <a:rPr lang="pt-BR" sz="2000" dirty="0" smtClean="0">
                <a:cs typeface="Courier New" pitchFamily="49" charset="0"/>
              </a:rPr>
              <a:t> é utilizado quando se deseja que ele esteja apto durante a execução de uma determinada tela da aplicação. Já o </a:t>
            </a:r>
            <a:r>
              <a:rPr lang="pt-BR" sz="2000" dirty="0" err="1" smtClean="0">
                <a:cs typeface="Courier New" pitchFamily="49" charset="0"/>
              </a:rPr>
              <a:t>BroadcastReceiver</a:t>
            </a:r>
            <a:r>
              <a:rPr lang="pt-BR" sz="2000" dirty="0" smtClean="0">
                <a:cs typeface="Courier New" pitchFamily="49" charset="0"/>
              </a:rPr>
              <a:t> registrado no AndroidManifest.xml pode ser executado a qualquer momento que ele receber um evento (</a:t>
            </a:r>
            <a:r>
              <a:rPr lang="pt-BR" sz="2000" dirty="0" err="1" smtClean="0">
                <a:cs typeface="Courier New" pitchFamily="49" charset="0"/>
              </a:rPr>
              <a:t>Intent</a:t>
            </a:r>
            <a:r>
              <a:rPr lang="pt-BR" sz="2000" dirty="0" smtClean="0">
                <a:cs typeface="Courier New" pitchFamily="49" charset="0"/>
              </a:rPr>
              <a:t>).</a:t>
            </a:r>
          </a:p>
          <a:p>
            <a:pPr lvl="1" algn="just"/>
            <a:endParaRPr lang="pt-BR" sz="2000" dirty="0" smtClean="0">
              <a:cs typeface="Courier New" pitchFamily="49" charset="0"/>
            </a:endParaRPr>
          </a:p>
          <a:p>
            <a:pPr lvl="1" algn="just"/>
            <a:r>
              <a:rPr lang="pt-BR" sz="2000" dirty="0" smtClean="0">
                <a:cs typeface="Courier New" pitchFamily="49" charset="0"/>
              </a:rPr>
              <a:t>O código executado dentro do método </a:t>
            </a:r>
            <a:r>
              <a:rPr lang="pt-BR" sz="2000" b="1" dirty="0" err="1" smtClean="0">
                <a:cs typeface="Courier New" pitchFamily="49" charset="0"/>
              </a:rPr>
              <a:t>onReceive</a:t>
            </a:r>
            <a:r>
              <a:rPr lang="pt-BR" sz="2000" b="1" dirty="0" smtClean="0">
                <a:cs typeface="Courier New" pitchFamily="49" charset="0"/>
              </a:rPr>
              <a:t>(</a:t>
            </a:r>
            <a:r>
              <a:rPr lang="pt-BR" sz="2000" b="1" dirty="0" err="1" smtClean="0">
                <a:cs typeface="Courier New" pitchFamily="49" charset="0"/>
              </a:rPr>
              <a:t>context</a:t>
            </a:r>
            <a:r>
              <a:rPr lang="pt-BR" sz="2000" b="1" dirty="0" smtClean="0">
                <a:cs typeface="Courier New" pitchFamily="49" charset="0"/>
              </a:rPr>
              <a:t>, </a:t>
            </a:r>
            <a:r>
              <a:rPr lang="pt-BR" sz="2000" b="1" dirty="0" err="1" smtClean="0">
                <a:cs typeface="Courier New" pitchFamily="49" charset="0"/>
              </a:rPr>
              <a:t>intent</a:t>
            </a:r>
            <a:r>
              <a:rPr lang="pt-BR" sz="2000" b="1" dirty="0" smtClean="0">
                <a:cs typeface="Courier New" pitchFamily="49" charset="0"/>
              </a:rPr>
              <a:t>)</a:t>
            </a:r>
            <a:r>
              <a:rPr lang="pt-BR" sz="2000" dirty="0" smtClean="0">
                <a:cs typeface="Courier New" pitchFamily="49" charset="0"/>
              </a:rPr>
              <a:t> deve ser o mais breve possível, caso demore muito o </a:t>
            </a:r>
            <a:r>
              <a:rPr lang="pt-BR" sz="2000" dirty="0" err="1" smtClean="0">
                <a:cs typeface="Courier New" pitchFamily="49" charset="0"/>
              </a:rPr>
              <a:t>Android</a:t>
            </a:r>
            <a:r>
              <a:rPr lang="pt-BR" sz="2000" dirty="0" smtClean="0">
                <a:cs typeface="Courier New" pitchFamily="49" charset="0"/>
              </a:rPr>
              <a:t> exibirá um erro informando que sua aplicação não está mais respondendo.</a:t>
            </a:r>
          </a:p>
          <a:p>
            <a:pPr lvl="1" algn="just"/>
            <a:endParaRPr lang="pt-BR" sz="2000" dirty="0" smtClean="0">
              <a:cs typeface="Courier New" pitchFamily="49" charset="0"/>
            </a:endParaRPr>
          </a:p>
          <a:p>
            <a:pPr lvl="1" algn="just"/>
            <a:r>
              <a:rPr lang="pt-BR" sz="2000" dirty="0" smtClean="0">
                <a:cs typeface="Courier New" pitchFamily="49" charset="0"/>
              </a:rPr>
              <a:t>Caso deseje executar uma tarefa longa é aconselhável utilizarmos a classe </a:t>
            </a:r>
            <a:r>
              <a:rPr lang="pt-BR" sz="2000" b="1" dirty="0" smtClean="0">
                <a:cs typeface="Courier New" pitchFamily="49" charset="0"/>
              </a:rPr>
              <a:t>Service</a:t>
            </a:r>
            <a:r>
              <a:rPr lang="pt-BR" sz="2000" dirty="0" smtClean="0">
                <a:cs typeface="Courier New" pitchFamily="49" charset="0"/>
              </a:rPr>
              <a:t>.</a:t>
            </a:r>
            <a:endParaRPr lang="pt-BR" sz="2000" b="1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BROADCAST RECEIVER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0262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 smtClean="0">
                <a:cs typeface="Courier New" pitchFamily="49" charset="0"/>
              </a:rPr>
              <a:t>Alguns </a:t>
            </a:r>
            <a:r>
              <a:rPr lang="pt-BR" sz="2000" b="1" dirty="0" err="1" smtClean="0">
                <a:cs typeface="Courier New" pitchFamily="49" charset="0"/>
              </a:rPr>
              <a:t>receiver</a:t>
            </a:r>
            <a:r>
              <a:rPr lang="pt-BR" sz="2000" b="1" dirty="0" smtClean="0">
                <a:cs typeface="Courier New" pitchFamily="49" charset="0"/>
              </a:rPr>
              <a:t> comumente utilizados:</a:t>
            </a:r>
          </a:p>
          <a:p>
            <a:pPr algn="just"/>
            <a:endParaRPr lang="pt-BR" sz="2000" b="1" dirty="0">
              <a:cs typeface="Courier New" pitchFamily="49" charset="0"/>
            </a:endParaRPr>
          </a:p>
          <a:p>
            <a:pPr algn="just"/>
            <a:endParaRPr lang="pt-BR" sz="2000" b="1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BROADCAST RECEIVER</a:t>
            </a:r>
            <a:endParaRPr lang="pt-BR" sz="4000" b="1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5485"/>
              </p:ext>
            </p:extLst>
          </p:nvPr>
        </p:nvGraphicFramePr>
        <p:xfrm>
          <a:off x="500034" y="1769224"/>
          <a:ext cx="821537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48"/>
                <a:gridCol w="492922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Receiver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ACTION_TIME_TICK </a:t>
                      </a:r>
                      <a:b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</a:b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um evento a cada minuto. Este evento não pode ser declarado no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manifest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apenas na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ACTION_TIME_CHANGED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um evento quando o relógio é alterado;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ACTION_TIMEZONE_CHANGED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um evento quando fuso horário é alterado;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ACTION_BOOT_COMPLETED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um evento quando o sistema operacional termina o boot;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ACTION_PACKAGE_ADDED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um evento quando uma nova aplicação é instalada no sistema;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ACTION_PACKAGE_CHANGED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um evento quando uma aplicação é alterada;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 smtClean="0">
                <a:cs typeface="Courier New" pitchFamily="49" charset="0"/>
              </a:rPr>
              <a:t>Alguns </a:t>
            </a:r>
            <a:r>
              <a:rPr lang="pt-BR" sz="2000" b="1" dirty="0" err="1" smtClean="0">
                <a:cs typeface="Courier New" pitchFamily="49" charset="0"/>
              </a:rPr>
              <a:t>receiver</a:t>
            </a:r>
            <a:r>
              <a:rPr lang="pt-BR" sz="2000" b="1" dirty="0" smtClean="0">
                <a:cs typeface="Courier New" pitchFamily="49" charset="0"/>
              </a:rPr>
              <a:t> comumente utilizados:</a:t>
            </a:r>
          </a:p>
          <a:p>
            <a:pPr algn="just"/>
            <a:endParaRPr lang="pt-BR" sz="2000" b="1" dirty="0">
              <a:cs typeface="Courier New" pitchFamily="49" charset="0"/>
            </a:endParaRPr>
          </a:p>
          <a:p>
            <a:pPr algn="just"/>
            <a:endParaRPr lang="pt-BR" sz="2000" b="1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BROADCAST RECEIVER</a:t>
            </a:r>
            <a:endParaRPr lang="pt-BR" sz="4000" b="1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5485"/>
              </p:ext>
            </p:extLst>
          </p:nvPr>
        </p:nvGraphicFramePr>
        <p:xfrm>
          <a:off x="500034" y="1769224"/>
          <a:ext cx="821537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  <a:gridCol w="478634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Receiver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ACTION_PACKAGE_REMOVED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um evento quando uma aplicação é removida;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ACTION_PACKAGE_RESTARTED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um evento quando uma aplicação é reiniciada e todos os seus processos foram finalizados;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ACTION_PACKAGE_DATA_CLEARED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um evento quando os dados de uma aplicação forem removidos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ACTION_BATTERY_CHANGED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um evento quando há mudança no nível da bateria, se está carregando ou não e outras informações relativas à bateria do dispositivo;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ACTION_POWER_CONNECTED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um evento quando o carregador é conectado ao dispositivo;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 smtClean="0">
                <a:cs typeface="Courier New" pitchFamily="49" charset="0"/>
              </a:rPr>
              <a:t>Alguns </a:t>
            </a:r>
            <a:r>
              <a:rPr lang="pt-BR" sz="2000" b="1" dirty="0" err="1" smtClean="0">
                <a:cs typeface="Courier New" pitchFamily="49" charset="0"/>
              </a:rPr>
              <a:t>receiver</a:t>
            </a:r>
            <a:r>
              <a:rPr lang="pt-BR" sz="2000" b="1" dirty="0" smtClean="0">
                <a:cs typeface="Courier New" pitchFamily="49" charset="0"/>
              </a:rPr>
              <a:t> comumente utilizados:</a:t>
            </a:r>
          </a:p>
          <a:p>
            <a:pPr algn="just"/>
            <a:endParaRPr lang="pt-BR" sz="2000" b="1" dirty="0">
              <a:cs typeface="Courier New" pitchFamily="49" charset="0"/>
            </a:endParaRPr>
          </a:p>
          <a:p>
            <a:pPr algn="just"/>
            <a:endParaRPr lang="pt-BR" sz="2000" b="1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BROADCAST RECEIVER</a:t>
            </a:r>
            <a:endParaRPr lang="pt-BR" sz="4000" b="1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5485"/>
              </p:ext>
            </p:extLst>
          </p:nvPr>
        </p:nvGraphicFramePr>
        <p:xfrm>
          <a:off x="500034" y="1769224"/>
          <a:ext cx="821537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  <a:gridCol w="478634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Receiver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ACTION_POWER_DISCONNECTED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um evento quando o carregador é desconectado do dispositivo;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ACTION_SHUTDOWN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um evento informando que o dispositivo está sendo desligado;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Vamos praticar(30 min)</a:t>
            </a:r>
            <a:endParaRPr lang="pt-BR" sz="4000" b="1" dirty="0"/>
          </a:p>
        </p:txBody>
      </p:sp>
      <p:pic>
        <p:nvPicPr>
          <p:cNvPr id="9" name="Espaço Reservado para Conteúdo 8" descr="br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28662" y="1357298"/>
            <a:ext cx="7000924" cy="5171281"/>
          </a:xfrm>
        </p:spPr>
      </p:pic>
    </p:spTree>
    <p:extLst>
      <p:ext uri="{BB962C8B-B14F-4D97-AF65-F5344CB8AC3E}">
        <p14:creationId xmlns:p14="http://schemas.microsoft.com/office/powerpoint/2010/main" val="25121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Vamos criar uma aplicação que será iniciada toda vez que o celular for ligado, exibindo uma mensagem de acordo com o período do dia. Caso o celular tenha sido ligado pela manhã receberemos uma mensagem de bom dia, caso a tarde desejaremos uma boa tarde e caso a noite de boa farra.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Exercício(30 min)</a:t>
            </a:r>
            <a:endParaRPr lang="pt-BR" sz="4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8" y="2935488"/>
            <a:ext cx="8113562" cy="12856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" y="4653136"/>
            <a:ext cx="9151012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/>
          <a:lstStyle/>
          <a:p>
            <a:r>
              <a:rPr lang="pt-BR" dirty="0" err="1" smtClean="0"/>
              <a:t>BroadcastReceiver</a:t>
            </a:r>
            <a:endParaRPr lang="pt-BR" dirty="0" smtClean="0"/>
          </a:p>
          <a:p>
            <a:pPr lvl="1"/>
            <a:r>
              <a:rPr lang="pt-BR" dirty="0" smtClean="0"/>
              <a:t>Registrando na </a:t>
            </a:r>
            <a:r>
              <a:rPr lang="pt-BR" dirty="0" err="1" smtClean="0"/>
              <a:t>Activity</a:t>
            </a:r>
            <a:endParaRPr lang="pt-BR" dirty="0" smtClean="0"/>
          </a:p>
          <a:p>
            <a:pPr lvl="1"/>
            <a:r>
              <a:rPr lang="pt-BR" dirty="0" smtClean="0"/>
              <a:t>Registrando no </a:t>
            </a:r>
            <a:r>
              <a:rPr lang="pt-BR" dirty="0" err="1" smtClean="0"/>
              <a:t>AndroidManifest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endParaRPr lang="pt-BR" dirty="0" smtClean="0"/>
          </a:p>
          <a:p>
            <a:pPr lvl="1"/>
            <a:r>
              <a:rPr lang="pt-BR" dirty="0" smtClean="0"/>
              <a:t>Avisos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AGENDA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3836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Um dispositivo qualquer, durante o seu funcionamento dispara diversos "eventos", como por exemplo iniciar uma ligação, finalizar uma ligação, receber um SMS, enfim, o tempo todo o </a:t>
            </a:r>
            <a:r>
              <a:rPr lang="pt-BR" sz="2000" dirty="0" err="1" smtClean="0"/>
              <a:t>S.O.</a:t>
            </a:r>
            <a:r>
              <a:rPr lang="pt-BR" sz="2000" dirty="0" smtClean="0"/>
              <a:t> do aparelho está realizando alguma operação.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Na plataforma </a:t>
            </a:r>
            <a:r>
              <a:rPr lang="pt-BR" sz="2000" dirty="0" err="1" smtClean="0"/>
              <a:t>Android</a:t>
            </a:r>
            <a:r>
              <a:rPr lang="pt-BR" sz="2000" dirty="0" smtClean="0"/>
              <a:t>, todas aplicações podem ser capazes de “escutar” esses eventos e respondê-los. Isso é feito através dos </a:t>
            </a:r>
            <a:r>
              <a:rPr lang="pt-BR" sz="2000" dirty="0" err="1" smtClean="0"/>
              <a:t>BroadcastReceiver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O </a:t>
            </a:r>
            <a:r>
              <a:rPr lang="pt-BR" sz="2000" dirty="0" err="1" smtClean="0"/>
              <a:t>BroadcastReceiver</a:t>
            </a:r>
            <a:r>
              <a:rPr lang="pt-BR" sz="2000" dirty="0" smtClean="0"/>
              <a:t> é um dos blocos fundamentais da plataforma </a:t>
            </a:r>
            <a:r>
              <a:rPr lang="pt-BR" sz="2000" dirty="0" err="1" smtClean="0"/>
              <a:t>Android</a:t>
            </a:r>
            <a:r>
              <a:rPr lang="pt-BR" sz="2000" dirty="0" smtClean="0"/>
              <a:t>, utilizado para capturar eventos gerados pelo sistema.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 </a:t>
            </a:r>
            <a:r>
              <a:rPr lang="pt-BR" sz="2000" dirty="0" err="1" smtClean="0"/>
              <a:t>BroadcastReceiver</a:t>
            </a:r>
            <a:r>
              <a:rPr lang="pt-BR" sz="2000" dirty="0" smtClean="0"/>
              <a:t> não utiliza interface gráfica e não se comunica diretamente com o usuário, pelo contrário, ele é executado em segundo plano sem que o usuário perceba.</a:t>
            </a:r>
          </a:p>
          <a:p>
            <a:pPr algn="just"/>
            <a:endParaRPr lang="pt-BR" sz="2000" dirty="0"/>
          </a:p>
          <a:p>
            <a:pPr algn="just"/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BROADCAST RECEIVER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568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Para configurar um Broadcast </a:t>
            </a:r>
            <a:r>
              <a:rPr lang="pt-BR" sz="2000" dirty="0" err="1" smtClean="0"/>
              <a:t>Receiver</a:t>
            </a:r>
            <a:r>
              <a:rPr lang="pt-BR" sz="2000" dirty="0" smtClean="0"/>
              <a:t> em uma aplicação é necessário criar uma classe que estenda de </a:t>
            </a:r>
            <a:r>
              <a:rPr lang="pt-BR" sz="2000" b="1" dirty="0" err="1" smtClean="0"/>
              <a:t>BroadcastReceiver</a:t>
            </a:r>
            <a:r>
              <a:rPr lang="pt-BR" sz="2000" dirty="0" smtClean="0"/>
              <a:t> e em seguida registrá-la no </a:t>
            </a:r>
            <a:r>
              <a:rPr lang="pt-BR" sz="2000" b="1" dirty="0" err="1" smtClean="0"/>
              <a:t>AndroidManifest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xml</a:t>
            </a:r>
            <a:r>
              <a:rPr lang="pt-BR" sz="2000" b="1" dirty="0" smtClean="0"/>
              <a:t> </a:t>
            </a:r>
            <a:r>
              <a:rPr lang="pt-BR" sz="2000" dirty="0" smtClean="0"/>
              <a:t>ou em uma </a:t>
            </a:r>
            <a:r>
              <a:rPr lang="pt-BR" sz="2000" b="1" dirty="0" err="1" smtClean="0"/>
              <a:t>Activity</a:t>
            </a:r>
            <a:r>
              <a:rPr lang="pt-BR" sz="2000" dirty="0" smtClean="0"/>
              <a:t>.</a:t>
            </a:r>
          </a:p>
          <a:p>
            <a:pPr algn="just"/>
            <a:endParaRPr lang="pt-BR" sz="2000" b="1" dirty="0" smtClean="0"/>
          </a:p>
          <a:p>
            <a:pPr algn="just"/>
            <a:r>
              <a:rPr lang="pt-BR" sz="2000" dirty="0" smtClean="0"/>
              <a:t>Para um melhor entendimento vamos capturar os eventos de conectividade do dispositivo.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 smtClean="0"/>
              <a:t>Vamos direto ao que interessa!</a:t>
            </a: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BROADCAST RECEIVER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568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2000240"/>
            <a:ext cx="11128156" cy="350046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err="1" smtClean="0"/>
              <a:t>ConnectivityReceiver</a:t>
            </a:r>
            <a:r>
              <a:rPr lang="pt-BR" sz="2000" dirty="0" smtClean="0"/>
              <a:t> - </a:t>
            </a:r>
            <a:r>
              <a:rPr lang="pt-BR" sz="2000" dirty="0" err="1" smtClean="0"/>
              <a:t>BroadcastReceiver</a:t>
            </a:r>
            <a:endParaRPr lang="pt-BR" sz="2000" dirty="0" smtClean="0"/>
          </a:p>
          <a:p>
            <a:pPr algn="just"/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BROADCAST RECEIVER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311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Para colocar em funcionamento faz-se necessário registar o </a:t>
            </a:r>
            <a:r>
              <a:rPr lang="pt-BR" sz="2000" dirty="0" err="1" smtClean="0">
                <a:cs typeface="Courier New" pitchFamily="49" charset="0"/>
              </a:rPr>
              <a:t>BroadcastReceiver</a:t>
            </a:r>
            <a:r>
              <a:rPr lang="pt-BR" sz="2000" dirty="0" smtClean="0">
                <a:cs typeface="Courier New" pitchFamily="49" charset="0"/>
              </a:rPr>
              <a:t>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Esse registro pode ser realizado de duas forma distintas:</a:t>
            </a:r>
          </a:p>
          <a:p>
            <a:pPr algn="just"/>
            <a:endParaRPr lang="pt-BR" sz="2000" dirty="0" smtClean="0">
              <a:cs typeface="Courier New" pitchFamily="49" charset="0"/>
            </a:endParaRPr>
          </a:p>
          <a:p>
            <a:pPr marL="800100" lvl="1" indent="-342900" algn="just">
              <a:buAutoNum type="arabicPeriod"/>
            </a:pPr>
            <a:r>
              <a:rPr lang="pt-BR" sz="2000" b="1" dirty="0" smtClean="0">
                <a:cs typeface="Courier New" pitchFamily="49" charset="0"/>
              </a:rPr>
              <a:t>Registrando na </a:t>
            </a:r>
            <a:r>
              <a:rPr lang="pt-BR" sz="2000" b="1" dirty="0" err="1" smtClean="0">
                <a:cs typeface="Courier New" pitchFamily="49" charset="0"/>
              </a:rPr>
              <a:t>Activity</a:t>
            </a:r>
            <a:r>
              <a:rPr lang="pt-BR" sz="2000" dirty="0">
                <a:cs typeface="Courier New" pitchFamily="49" charset="0"/>
              </a:rPr>
              <a:t>: Registrar o </a:t>
            </a:r>
            <a:r>
              <a:rPr lang="pt-BR" sz="2000" dirty="0" err="1">
                <a:cs typeface="Courier New" pitchFamily="49" charset="0"/>
              </a:rPr>
              <a:t>BroadcastReceiver</a:t>
            </a:r>
            <a:r>
              <a:rPr lang="pt-BR" sz="2000" dirty="0">
                <a:cs typeface="Courier New" pitchFamily="49" charset="0"/>
              </a:rPr>
              <a:t> dentro da </a:t>
            </a:r>
            <a:r>
              <a:rPr lang="pt-BR" sz="2000" dirty="0" err="1">
                <a:cs typeface="Courier New" pitchFamily="49" charset="0"/>
              </a:rPr>
              <a:t>Activity</a:t>
            </a:r>
            <a:r>
              <a:rPr lang="pt-BR" sz="2000" dirty="0">
                <a:cs typeface="Courier New" pitchFamily="49" charset="0"/>
              </a:rPr>
              <a:t> é utilizado quando se deseja que ele esteja apto durante a execução de uma determinada tela da aplicação</a:t>
            </a:r>
            <a:endParaRPr lang="pt-BR" sz="2000" dirty="0" smtClean="0">
              <a:cs typeface="Courier New" pitchFamily="49" charset="0"/>
            </a:endParaRPr>
          </a:p>
          <a:p>
            <a:pPr marL="800100" lvl="1" indent="-342900" algn="just">
              <a:buAutoNum type="arabicPeriod"/>
            </a:pPr>
            <a:endParaRPr lang="pt-BR" sz="2000" dirty="0" smtClean="0">
              <a:cs typeface="Courier New" pitchFamily="49" charset="0"/>
            </a:endParaRPr>
          </a:p>
          <a:p>
            <a:pPr marL="800100" lvl="1" indent="-342900" algn="just">
              <a:buAutoNum type="arabicPeriod"/>
            </a:pPr>
            <a:r>
              <a:rPr lang="pt-BR" sz="2000" b="1" dirty="0" smtClean="0">
                <a:cs typeface="Courier New" pitchFamily="49" charset="0"/>
              </a:rPr>
              <a:t>Registrando no </a:t>
            </a:r>
            <a:r>
              <a:rPr lang="pt-BR" sz="2000" b="1" dirty="0" err="1" smtClean="0">
                <a:cs typeface="Courier New" pitchFamily="49" charset="0"/>
              </a:rPr>
              <a:t>Android</a:t>
            </a:r>
            <a:r>
              <a:rPr lang="pt-BR" sz="2000" b="1" dirty="0" smtClean="0">
                <a:cs typeface="Courier New" pitchFamily="49" charset="0"/>
              </a:rPr>
              <a:t> </a:t>
            </a:r>
            <a:r>
              <a:rPr lang="pt-BR" sz="2000" b="1" dirty="0" err="1" smtClean="0">
                <a:cs typeface="Courier New" pitchFamily="49" charset="0"/>
              </a:rPr>
              <a:t>Manifest</a:t>
            </a:r>
            <a:r>
              <a:rPr lang="pt-BR" sz="2000" dirty="0" smtClean="0">
                <a:cs typeface="Courier New" pitchFamily="49" charset="0"/>
              </a:rPr>
              <a:t>: </a:t>
            </a:r>
            <a:r>
              <a:rPr lang="pt-BR" sz="2000" dirty="0">
                <a:cs typeface="Courier New" pitchFamily="49" charset="0"/>
              </a:rPr>
              <a:t>Já o </a:t>
            </a:r>
            <a:r>
              <a:rPr lang="pt-BR" sz="2000" dirty="0" err="1">
                <a:cs typeface="Courier New" pitchFamily="49" charset="0"/>
              </a:rPr>
              <a:t>BroadcastReceiver</a:t>
            </a:r>
            <a:r>
              <a:rPr lang="pt-BR" sz="2000" dirty="0">
                <a:cs typeface="Courier New" pitchFamily="49" charset="0"/>
              </a:rPr>
              <a:t> registrado no AndroidManifest.xml pode ser executado a qualquer momento que ele receber um evento (</a:t>
            </a:r>
            <a:r>
              <a:rPr lang="pt-BR" sz="2000" dirty="0" err="1">
                <a:cs typeface="Courier New" pitchFamily="49" charset="0"/>
              </a:rPr>
              <a:t>Intent</a:t>
            </a:r>
            <a:r>
              <a:rPr lang="pt-BR" sz="2000" dirty="0">
                <a:cs typeface="Courier New" pitchFamily="49" charset="0"/>
              </a:rPr>
              <a:t>).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/>
              <a:t>&gt; BROADCAST RECEIVER</a:t>
            </a:r>
          </a:p>
        </p:txBody>
      </p:sp>
    </p:spTree>
    <p:extLst>
      <p:ext uri="{BB962C8B-B14F-4D97-AF65-F5344CB8AC3E}">
        <p14:creationId xmlns:p14="http://schemas.microsoft.com/office/powerpoint/2010/main" val="20262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Registrando na Aplicação (</a:t>
            </a:r>
            <a:r>
              <a:rPr lang="pt-BR" sz="2000" dirty="0" err="1" smtClean="0"/>
              <a:t>AndroidManifest</a:t>
            </a:r>
            <a:r>
              <a:rPr lang="pt-BR" sz="2000" dirty="0" smtClean="0"/>
              <a:t>)</a:t>
            </a:r>
          </a:p>
          <a:p>
            <a:pPr algn="just"/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BROADCAST RECEIVER</a:t>
            </a:r>
            <a:endParaRPr lang="pt-BR" sz="4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442" y="1785926"/>
            <a:ext cx="6387888" cy="50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Registrando na </a:t>
            </a:r>
            <a:r>
              <a:rPr lang="pt-BR" sz="2000" dirty="0" err="1" smtClean="0"/>
              <a:t>Activity</a:t>
            </a:r>
            <a:endParaRPr lang="pt-BR" sz="2000" dirty="0" smtClean="0"/>
          </a:p>
          <a:p>
            <a:pPr algn="just"/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BROADCAST RECEIVER</a:t>
            </a:r>
            <a:endParaRPr lang="pt-BR" sz="4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837" y="1785926"/>
            <a:ext cx="8948783" cy="32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Reproduza o exemplo apresentado anteriormente</a:t>
            </a:r>
          </a:p>
          <a:p>
            <a:pPr marL="0" indent="0" algn="just">
              <a:buNone/>
            </a:pPr>
            <a:endParaRPr lang="pt-BR" sz="2000" dirty="0" smtClean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Vamos praticar (15 min)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3352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666</Words>
  <Application>Microsoft Office PowerPoint</Application>
  <PresentationFormat>Apresentação na tela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Broadcast Receiver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josias</dc:creator>
  <cp:lastModifiedBy>Josias Junior</cp:lastModifiedBy>
  <cp:revision>204</cp:revision>
  <dcterms:created xsi:type="dcterms:W3CDTF">2011-12-20T12:51:02Z</dcterms:created>
  <dcterms:modified xsi:type="dcterms:W3CDTF">2014-10-31T11:18:16Z</dcterms:modified>
</cp:coreProperties>
</file>