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1" r:id="rId3"/>
    <p:sldId id="259" r:id="rId4"/>
    <p:sldId id="260" r:id="rId5"/>
    <p:sldId id="258" r:id="rId6"/>
    <p:sldId id="262" r:id="rId7"/>
    <p:sldId id="257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5B27-673C-4BCA-983D-A21315E504F6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A7987-2119-45EE-A471-C2EBF32F39DE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5B27-673C-4BCA-983D-A21315E504F6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A7987-2119-45EE-A471-C2EBF32F39D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5B27-673C-4BCA-983D-A21315E504F6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A7987-2119-45EE-A471-C2EBF32F39D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5B27-673C-4BCA-983D-A21315E504F6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A7987-2119-45EE-A471-C2EBF32F39D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5B27-673C-4BCA-983D-A21315E504F6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A7987-2119-45EE-A471-C2EBF32F39DE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5B27-673C-4BCA-983D-A21315E504F6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A7987-2119-45EE-A471-C2EBF32F39D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5B27-673C-4BCA-983D-A21315E504F6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A7987-2119-45EE-A471-C2EBF32F39D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5B27-673C-4BCA-983D-A21315E504F6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A7987-2119-45EE-A471-C2EBF32F39D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5B27-673C-4BCA-983D-A21315E504F6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A7987-2119-45EE-A471-C2EBF32F39D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5B27-673C-4BCA-983D-A21315E504F6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A7987-2119-45EE-A471-C2EBF32F39DE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Retângulo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3BA5B27-673C-4BCA-983D-A21315E504F6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59A7987-2119-45EE-A471-C2EBF32F39DE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3BA5B27-673C-4BCA-983D-A21315E504F6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59A7987-2119-45EE-A471-C2EBF32F39DE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5400" dirty="0" smtClean="0"/>
              <a:t>ABA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292080" y="5373216"/>
            <a:ext cx="3672408" cy="1484784"/>
          </a:xfrm>
        </p:spPr>
        <p:txBody>
          <a:bodyPr/>
          <a:lstStyle/>
          <a:p>
            <a:r>
              <a:rPr lang="pt-BR" dirty="0" smtClean="0"/>
              <a:t>Arthur Gabriel Martins Laranjo</a:t>
            </a:r>
          </a:p>
          <a:p>
            <a:r>
              <a:rPr lang="pt-BR" dirty="0" smtClean="0"/>
              <a:t>Joyce Nunes Oliveira</a:t>
            </a:r>
          </a:p>
          <a:p>
            <a:r>
              <a:rPr lang="pt-BR" dirty="0" smtClean="0"/>
              <a:t>Leonardo Yanaguya de Paula</a:t>
            </a:r>
          </a:p>
          <a:p>
            <a:r>
              <a:rPr lang="pt-BR" dirty="0" smtClean="0"/>
              <a:t>Rafhael Menezes Braga</a:t>
            </a:r>
          </a:p>
          <a:p>
            <a:endParaRPr lang="pt-BR" dirty="0"/>
          </a:p>
        </p:txBody>
      </p:sp>
      <p:pic>
        <p:nvPicPr>
          <p:cNvPr id="1026" name="Picture 2" descr="C:\Users\Joyce\Desktop\Logo A Amarela e Pret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908720"/>
            <a:ext cx="2532112" cy="25321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4067944" y="260648"/>
            <a:ext cx="4464496" cy="978408"/>
          </a:xfrm>
        </p:spPr>
        <p:txBody>
          <a:bodyPr>
            <a:noAutofit/>
          </a:bodyPr>
          <a:lstStyle/>
          <a:p>
            <a:pPr algn="r"/>
            <a:r>
              <a:rPr lang="pt-BR" sz="4500" b="1" dirty="0" smtClean="0"/>
              <a:t>	Sobre</a:t>
            </a:r>
            <a:endParaRPr lang="pt-BR" sz="4500" b="1" dirty="0" smtClean="0"/>
          </a:p>
        </p:txBody>
      </p:sp>
      <p:pic>
        <p:nvPicPr>
          <p:cNvPr id="2050" name="Picture 2" descr="C:\Users\Joyce\Desktop\tel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2060848"/>
            <a:ext cx="2745148" cy="3816424"/>
          </a:xfrm>
          <a:prstGeom prst="rect">
            <a:avLst/>
          </a:prstGeom>
          <a:noFill/>
        </p:spPr>
      </p:pic>
      <p:pic>
        <p:nvPicPr>
          <p:cNvPr id="2052" name="Picture 4" descr="Pochoir MOTO (W1002), Pochoir parking moto, Marquage au sol parking moto, Pochoirs mot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348880"/>
            <a:ext cx="2376264" cy="23762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Funcionalidades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pt-BR" dirty="0" smtClean="0"/>
              <a:t>Cadastro de usuários</a:t>
            </a:r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Login e autenticação por e-mail</a:t>
            </a:r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Perfil de usuário</a:t>
            </a:r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Busca de Localização Google Maps</a:t>
            </a:r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Login</a:t>
            </a:r>
            <a:endParaRPr lang="pt-BR" dirty="0"/>
          </a:p>
        </p:txBody>
      </p:sp>
      <p:pic>
        <p:nvPicPr>
          <p:cNvPr id="3074" name="Picture 2" descr="Resultado de imagem para facebook email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348880"/>
            <a:ext cx="6191250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Localização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Visualização Google Maps</a:t>
            </a:r>
          </a:p>
          <a:p>
            <a:r>
              <a:rPr lang="pt-BR" dirty="0" smtClean="0"/>
              <a:t>Permite localização de dispositivo móvel </a:t>
            </a:r>
            <a:endParaRPr lang="pt-BR" dirty="0" smtClean="0"/>
          </a:p>
          <a:p>
            <a:r>
              <a:rPr lang="pt-BR" dirty="0" smtClean="0"/>
              <a:t>Busca por endereço no Google Maps</a:t>
            </a:r>
          </a:p>
          <a:p>
            <a:r>
              <a:rPr lang="pt-BR" dirty="0" smtClean="0"/>
              <a:t>Traça rotas entre a localização atual e destino</a:t>
            </a:r>
          </a:p>
          <a:p>
            <a:r>
              <a:rPr lang="pt-BR" dirty="0" smtClean="0"/>
              <a:t>Consegue alternar para o Google Earth</a:t>
            </a:r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Localização</a:t>
            </a:r>
            <a:endParaRPr lang="pt-BR" dirty="0"/>
          </a:p>
        </p:txBody>
      </p:sp>
      <p:pic>
        <p:nvPicPr>
          <p:cNvPr id="19458" name="Picture 2" descr="C:\Users\Joyce\Desktop\2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1844824"/>
            <a:ext cx="3911928" cy="43849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Obrigada!</a:t>
            </a:r>
            <a:endParaRPr lang="pt-BR" dirty="0"/>
          </a:p>
        </p:txBody>
      </p:sp>
      <p:pic>
        <p:nvPicPr>
          <p:cNvPr id="18433" name="Picture 1" descr="C:\Users\Joyce\Desktop\motoboy.gi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2492896"/>
            <a:ext cx="2957460" cy="253312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223</TotalTime>
  <Words>65</Words>
  <Application>Microsoft Office PowerPoint</Application>
  <PresentationFormat>Apresentação na tela 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Módulo</vt:lpstr>
      <vt:lpstr>ABA </vt:lpstr>
      <vt:lpstr> Sobre</vt:lpstr>
      <vt:lpstr>Funcionalidades</vt:lpstr>
      <vt:lpstr>Login</vt:lpstr>
      <vt:lpstr>Localização</vt:lpstr>
      <vt:lpstr>Localização</vt:lpstr>
      <vt:lpstr>Obrigada!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ABA </dc:title>
  <dc:creator>Joyce Nunes</dc:creator>
  <cp:lastModifiedBy>Joyce Nunes</cp:lastModifiedBy>
  <cp:revision>6</cp:revision>
  <dcterms:created xsi:type="dcterms:W3CDTF">2018-07-04T09:31:45Z</dcterms:created>
  <dcterms:modified xsi:type="dcterms:W3CDTF">2018-07-04T13:15:43Z</dcterms:modified>
</cp:coreProperties>
</file>