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27CC-00FF-4FC6-B862-DE3729F04FC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4CD-2D7A-4A5E-B207-D1481EAA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9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27CC-00FF-4FC6-B862-DE3729F04FC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4CD-2D7A-4A5E-B207-D1481EAA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60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27CC-00FF-4FC6-B862-DE3729F04FC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4CD-2D7A-4A5E-B207-D1481EAA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7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27CC-00FF-4FC6-B862-DE3729F04FC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4CD-2D7A-4A5E-B207-D1481EAA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27CC-00FF-4FC6-B862-DE3729F04FC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4CD-2D7A-4A5E-B207-D1481EAA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17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27CC-00FF-4FC6-B862-DE3729F04FC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4CD-2D7A-4A5E-B207-D1481EAA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7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27CC-00FF-4FC6-B862-DE3729F04FC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4CD-2D7A-4A5E-B207-D1481EAA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8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27CC-00FF-4FC6-B862-DE3729F04FC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4CD-2D7A-4A5E-B207-D1481EAA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8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27CC-00FF-4FC6-B862-DE3729F04FC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4CD-2D7A-4A5E-B207-D1481EAA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0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27CC-00FF-4FC6-B862-DE3729F04FC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4CD-2D7A-4A5E-B207-D1481EAA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00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27CC-00FF-4FC6-B862-DE3729F04FC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4CD-2D7A-4A5E-B207-D1481EAA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3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27CC-00FF-4FC6-B862-DE3729F04FC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14CD-2D7A-4A5E-B207-D1481EAA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95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1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2025-10-24T06:06:32Z</dcterms:created>
  <dcterms:modified xsi:type="dcterms:W3CDTF">2025-10-24T06:08:07Z</dcterms:modified>
</cp:coreProperties>
</file>