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13"/>
  </p:notesMasterIdLst>
  <p:sldIdLst>
    <p:sldId id="256" r:id="rId2"/>
    <p:sldId id="259" r:id="rId3"/>
    <p:sldId id="260" r:id="rId4"/>
    <p:sldId id="262" r:id="rId5"/>
    <p:sldId id="263" r:id="rId6"/>
    <p:sldId id="264" r:id="rId7"/>
    <p:sldId id="266" r:id="rId8"/>
    <p:sldId id="267" r:id="rId9"/>
    <p:sldId id="270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53"/>
  </p:normalViewPr>
  <p:slideViewPr>
    <p:cSldViewPr snapToGrid="0" snapToObjects="1">
      <p:cViewPr varScale="1">
        <p:scale>
          <a:sx n="137" d="100"/>
          <a:sy n="137" d="100"/>
        </p:scale>
        <p:origin x="22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C71E8-FE83-C94D-8BFD-E8434E1A5525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51473-E723-1749-9B8E-D60FEA41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‘1/8 Final’</a:t>
            </a:r>
          </a:p>
          <a:p>
            <a:endParaRPr lang="en-US" dirty="0" smtClean="0"/>
          </a:p>
          <a:p>
            <a:r>
              <a:rPr lang="en-US" dirty="0" smtClean="0"/>
              <a:t>American</a:t>
            </a:r>
            <a:r>
              <a:rPr lang="en-US" baseline="0" dirty="0" smtClean="0"/>
              <a:t> Waltz</a:t>
            </a:r>
          </a:p>
          <a:p>
            <a:r>
              <a:rPr lang="en-US" baseline="0" dirty="0" smtClean="0"/>
              <a:t>American Waltz*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51473-E723-1749-9B8E-D60FEA413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0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5F8-CF8B-6946-B794-E7D761B155D6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D785-8FFE-CF46-BCEA-2ECCE7ED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5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5F8-CF8B-6946-B794-E7D761B155D6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D785-8FFE-CF46-BCEA-2ECCE7ED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9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5F8-CF8B-6946-B794-E7D761B155D6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D785-8FFE-CF46-BCEA-2ECCE7ED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8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5F8-CF8B-6946-B794-E7D761B155D6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D785-8FFE-CF46-BCEA-2ECCE7ED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9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5F8-CF8B-6946-B794-E7D761B155D6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D785-8FFE-CF46-BCEA-2ECCE7ED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8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5F8-CF8B-6946-B794-E7D761B155D6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D785-8FFE-CF46-BCEA-2ECCE7ED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59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5F8-CF8B-6946-B794-E7D761B155D6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D785-8FFE-CF46-BCEA-2ECCE7ED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20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5F8-CF8B-6946-B794-E7D761B155D6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D785-8FFE-CF46-BCEA-2ECCE7ED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5F8-CF8B-6946-B794-E7D761B155D6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D785-8FFE-CF46-BCEA-2ECCE7ED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1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5F8-CF8B-6946-B794-E7D761B155D6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D785-8FFE-CF46-BCEA-2ECCE7ED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09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5F8-CF8B-6946-B794-E7D761B155D6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D785-8FFE-CF46-BCEA-2ECCE7ED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585F8-CF8B-6946-B794-E7D761B155D6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CD785-8FFE-CF46-BCEA-2ECCE7ED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4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o2cm.com/result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s4241-fp-arthurlockman.herokuapp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O2CM Website Redesign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Arthur </a:t>
            </a:r>
            <a:r>
              <a:rPr lang="en-US" dirty="0" err="1" smtClean="0"/>
              <a:t>Lockman</a:t>
            </a:r>
            <a:r>
              <a:rPr lang="en-US" dirty="0" smtClean="0"/>
              <a:t>, Isamu Nakagawa, Tucker Haydon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50" y="1035050"/>
            <a:ext cx="49657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6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51535"/>
            <a:ext cx="10058400" cy="51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6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7232"/>
            <a:ext cx="10515600" cy="923536"/>
          </a:xfrm>
        </p:spPr>
        <p:txBody>
          <a:bodyPr/>
          <a:lstStyle/>
          <a:p>
            <a:pPr algn="ctr"/>
            <a:r>
              <a:rPr lang="en-US" b="1" dirty="0" smtClean="0">
                <a:hlinkClick r:id="rId2"/>
              </a:rPr>
              <a:t>Before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92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7232"/>
            <a:ext cx="10515600" cy="923536"/>
          </a:xfrm>
        </p:spPr>
        <p:txBody>
          <a:bodyPr/>
          <a:lstStyle/>
          <a:p>
            <a:pPr algn="ctr"/>
            <a:r>
              <a:rPr lang="en-US" b="1" dirty="0" smtClean="0">
                <a:hlinkClick r:id="rId2"/>
              </a:rPr>
              <a:t>After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819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Achievements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User Surveys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Scraper/Parser from live website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Firebase database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React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54" y="1239864"/>
            <a:ext cx="4231036" cy="42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5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Survey </a:t>
            </a:r>
            <a:r>
              <a:rPr lang="mr-IN" b="1" dirty="0" smtClean="0"/>
              <a:t>–</a:t>
            </a:r>
            <a:r>
              <a:rPr lang="en-US" b="1" dirty="0" smtClean="0"/>
              <a:t> 10 Questions </a:t>
            </a:r>
            <a:r>
              <a:rPr lang="mr-IN" b="1" dirty="0" smtClean="0"/>
              <a:t>–</a:t>
            </a:r>
            <a:r>
              <a:rPr lang="en-US" b="1" dirty="0" smtClean="0"/>
              <a:t> 86 Responses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32" y="1690688"/>
            <a:ext cx="6847137" cy="46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3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857251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they like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69644"/>
            <a:ext cx="5157787" cy="3684588"/>
          </a:xfrm>
        </p:spPr>
        <p:txBody>
          <a:bodyPr/>
          <a:lstStyle/>
          <a:p>
            <a:r>
              <a:rPr lang="en-US" dirty="0" smtClean="0"/>
              <a:t>Tabular display of data</a:t>
            </a:r>
          </a:p>
          <a:p>
            <a:r>
              <a:rPr lang="en-US" dirty="0" smtClean="0"/>
              <a:t>Easy to visually understand once you’ve seen it before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56848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they don’t like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69644"/>
            <a:ext cx="5183188" cy="36845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Website navigation</a:t>
            </a:r>
          </a:p>
          <a:p>
            <a:r>
              <a:rPr lang="en-US" dirty="0" smtClean="0"/>
              <a:t>Page space not used well</a:t>
            </a:r>
          </a:p>
          <a:p>
            <a:r>
              <a:rPr lang="en-US" dirty="0" smtClean="0"/>
              <a:t>Looking up couple numbers</a:t>
            </a:r>
          </a:p>
          <a:p>
            <a:endParaRPr lang="en-US" dirty="0"/>
          </a:p>
          <a:p>
            <a:r>
              <a:rPr lang="en-US" dirty="0" smtClean="0"/>
              <a:t>“Navigating the website is cancer”</a:t>
            </a:r>
          </a:p>
          <a:p>
            <a:r>
              <a:rPr lang="en-US" dirty="0" smtClean="0"/>
              <a:t>“Use more than just the leftmost 1/8</a:t>
            </a:r>
            <a:r>
              <a:rPr lang="en-US" baseline="30000" dirty="0" smtClean="0"/>
              <a:t>th</a:t>
            </a:r>
            <a:r>
              <a:rPr lang="en-US" dirty="0" smtClean="0"/>
              <a:t> of the screen”</a:t>
            </a:r>
          </a:p>
        </p:txBody>
      </p:sp>
    </p:spTree>
    <p:extLst>
      <p:ext uri="{BB962C8B-B14F-4D97-AF65-F5344CB8AC3E}">
        <p14:creationId xmlns:p14="http://schemas.microsoft.com/office/powerpoint/2010/main" val="5163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7232"/>
            <a:ext cx="10515600" cy="923536"/>
          </a:xfrm>
        </p:spPr>
        <p:txBody>
          <a:bodyPr/>
          <a:lstStyle/>
          <a:p>
            <a:pPr algn="ctr"/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642556"/>
            <a:ext cx="2682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Burn React to the ground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42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5" y="782216"/>
            <a:ext cx="10058400" cy="50292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Dirty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93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58557"/>
            <a:ext cx="10058400" cy="434088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Let’s play: Guess the Data Miner!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801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109</Words>
  <Application>Microsoft Macintosh PowerPoint</Application>
  <PresentationFormat>Widescreen</PresentationFormat>
  <Paragraphs>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O2CM Website Redesign</vt:lpstr>
      <vt:lpstr>Before</vt:lpstr>
      <vt:lpstr>After</vt:lpstr>
      <vt:lpstr>Achievements</vt:lpstr>
      <vt:lpstr>Survey – 10 Questions – 86 Responses</vt:lpstr>
      <vt:lpstr>PowerPoint Presentation</vt:lpstr>
      <vt:lpstr>Challenges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O2CM Website Redesign</dc:title>
  <dc:creator>Tucker Haydon</dc:creator>
  <cp:lastModifiedBy>Tucker Haydon</cp:lastModifiedBy>
  <cp:revision>7</cp:revision>
  <dcterms:created xsi:type="dcterms:W3CDTF">2016-12-14T19:08:16Z</dcterms:created>
  <dcterms:modified xsi:type="dcterms:W3CDTF">2016-12-14T20:33:42Z</dcterms:modified>
</cp:coreProperties>
</file>