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D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B3C63-5C3C-48A8-ACFA-85DD97F0FE44}" v="13" dt="2024-04-22T13:31:05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Mafra" userId="ff72e81233c86ba3" providerId="LiveId" clId="{272B3C63-5C3C-48A8-ACFA-85DD97F0FE44}"/>
    <pc:docChg chg="custSel addSld delSld modSld sldOrd modMainMaster">
      <pc:chgData name="Arthur Mafra" userId="ff72e81233c86ba3" providerId="LiveId" clId="{272B3C63-5C3C-48A8-ACFA-85DD97F0FE44}" dt="2024-04-22T13:32:03.345" v="199" actId="680"/>
      <pc:docMkLst>
        <pc:docMk/>
      </pc:docMkLst>
      <pc:sldChg chg="addSp delSp modSp new mod">
        <pc:chgData name="Arthur Mafra" userId="ff72e81233c86ba3" providerId="LiveId" clId="{272B3C63-5C3C-48A8-ACFA-85DD97F0FE44}" dt="2024-04-22T13:27:07.545" v="109" actId="1076"/>
        <pc:sldMkLst>
          <pc:docMk/>
          <pc:sldMk cId="112016955" sldId="257"/>
        </pc:sldMkLst>
        <pc:spChg chg="add mod">
          <ac:chgData name="Arthur Mafra" userId="ff72e81233c86ba3" providerId="LiveId" clId="{272B3C63-5C3C-48A8-ACFA-85DD97F0FE44}" dt="2024-04-22T13:22:22.846" v="22" actId="1076"/>
          <ac:spMkLst>
            <pc:docMk/>
            <pc:sldMk cId="112016955" sldId="257"/>
            <ac:spMk id="2" creationId="{A053354D-9F76-24D2-65A4-DCC47E8B8272}"/>
          </ac:spMkLst>
        </pc:spChg>
        <pc:spChg chg="add del mod">
          <ac:chgData name="Arthur Mafra" userId="ff72e81233c86ba3" providerId="LiveId" clId="{272B3C63-5C3C-48A8-ACFA-85DD97F0FE44}" dt="2024-04-22T13:22:55.789" v="25"/>
          <ac:spMkLst>
            <pc:docMk/>
            <pc:sldMk cId="112016955" sldId="257"/>
            <ac:spMk id="3" creationId="{AD100AB3-A739-D56E-7665-9F2B34118C67}"/>
          </ac:spMkLst>
        </pc:spChg>
        <pc:spChg chg="add mod">
          <ac:chgData name="Arthur Mafra" userId="ff72e81233c86ba3" providerId="LiveId" clId="{272B3C63-5C3C-48A8-ACFA-85DD97F0FE44}" dt="2024-04-22T13:23:30.371" v="58" actId="1076"/>
          <ac:spMkLst>
            <pc:docMk/>
            <pc:sldMk cId="112016955" sldId="257"/>
            <ac:spMk id="4" creationId="{F3925F95-F1E4-93E2-3750-6103A05B4CAD}"/>
          </ac:spMkLst>
        </pc:spChg>
        <pc:spChg chg="add mod">
          <ac:chgData name="Arthur Mafra" userId="ff72e81233c86ba3" providerId="LiveId" clId="{272B3C63-5C3C-48A8-ACFA-85DD97F0FE44}" dt="2024-04-22T13:24:58.104" v="81" actId="1076"/>
          <ac:spMkLst>
            <pc:docMk/>
            <pc:sldMk cId="112016955" sldId="257"/>
            <ac:spMk id="5" creationId="{8393C106-0BE1-F725-8C26-5B1A1EE6A920}"/>
          </ac:spMkLst>
        </pc:spChg>
        <pc:spChg chg="add mod">
          <ac:chgData name="Arthur Mafra" userId="ff72e81233c86ba3" providerId="LiveId" clId="{272B3C63-5C3C-48A8-ACFA-85DD97F0FE44}" dt="2024-04-22T13:27:07.545" v="109" actId="1076"/>
          <ac:spMkLst>
            <pc:docMk/>
            <pc:sldMk cId="112016955" sldId="257"/>
            <ac:spMk id="6" creationId="{59C098F8-F408-EA2A-794B-CFEBB4BC2F0C}"/>
          </ac:spMkLst>
        </pc:spChg>
        <pc:spChg chg="add mod">
          <ac:chgData name="Arthur Mafra" userId="ff72e81233c86ba3" providerId="LiveId" clId="{272B3C63-5C3C-48A8-ACFA-85DD97F0FE44}" dt="2024-04-22T13:26:01.314" v="83" actId="207"/>
          <ac:spMkLst>
            <pc:docMk/>
            <pc:sldMk cId="112016955" sldId="257"/>
            <ac:spMk id="7" creationId="{5B747757-638E-D51A-44B6-CD0EA81E149A}"/>
          </ac:spMkLst>
        </pc:spChg>
        <pc:spChg chg="add mod">
          <ac:chgData name="Arthur Mafra" userId="ff72e81233c86ba3" providerId="LiveId" clId="{272B3C63-5C3C-48A8-ACFA-85DD97F0FE44}" dt="2024-04-22T13:26:01.314" v="83" actId="207"/>
          <ac:spMkLst>
            <pc:docMk/>
            <pc:sldMk cId="112016955" sldId="257"/>
            <ac:spMk id="8" creationId="{D053FE82-49A4-C77E-B761-AB9015A52A62}"/>
          </ac:spMkLst>
        </pc:spChg>
        <pc:spChg chg="add mod">
          <ac:chgData name="Arthur Mafra" userId="ff72e81233c86ba3" providerId="LiveId" clId="{272B3C63-5C3C-48A8-ACFA-85DD97F0FE44}" dt="2024-04-22T13:26:01.314" v="83" actId="207"/>
          <ac:spMkLst>
            <pc:docMk/>
            <pc:sldMk cId="112016955" sldId="257"/>
            <ac:spMk id="9" creationId="{421E6CE9-3A6E-664F-7FCC-A84FB9CE62D9}"/>
          </ac:spMkLst>
        </pc:spChg>
      </pc:sldChg>
      <pc:sldChg chg="new del">
        <pc:chgData name="Arthur Mafra" userId="ff72e81233c86ba3" providerId="LiveId" clId="{272B3C63-5C3C-48A8-ACFA-85DD97F0FE44}" dt="2024-04-22T13:19:40.641" v="1" actId="47"/>
        <pc:sldMkLst>
          <pc:docMk/>
          <pc:sldMk cId="3454408404" sldId="257"/>
        </pc:sldMkLst>
      </pc:sldChg>
      <pc:sldChg chg="addSp modSp new mod">
        <pc:chgData name="Arthur Mafra" userId="ff72e81233c86ba3" providerId="LiveId" clId="{272B3C63-5C3C-48A8-ACFA-85DD97F0FE44}" dt="2024-04-22T13:27:12.965" v="111" actId="20577"/>
        <pc:sldMkLst>
          <pc:docMk/>
          <pc:sldMk cId="824449466" sldId="258"/>
        </pc:sldMkLst>
        <pc:spChg chg="add mod">
          <ac:chgData name="Arthur Mafra" userId="ff72e81233c86ba3" providerId="LiveId" clId="{272B3C63-5C3C-48A8-ACFA-85DD97F0FE44}" dt="2024-04-22T13:27:12.965" v="111" actId="20577"/>
          <ac:spMkLst>
            <pc:docMk/>
            <pc:sldMk cId="824449466" sldId="258"/>
            <ac:spMk id="2" creationId="{B892F8E7-56E2-91FA-AE76-4487ECB1C3B2}"/>
          </ac:spMkLst>
        </pc:spChg>
        <pc:spChg chg="add mod">
          <ac:chgData name="Arthur Mafra" userId="ff72e81233c86ba3" providerId="LiveId" clId="{272B3C63-5C3C-48A8-ACFA-85DD97F0FE44}" dt="2024-04-22T13:26:40.809" v="95" actId="20577"/>
          <ac:spMkLst>
            <pc:docMk/>
            <pc:sldMk cId="824449466" sldId="258"/>
            <ac:spMk id="3" creationId="{09AFB892-4B6D-30E5-F264-CA19223729D2}"/>
          </ac:spMkLst>
        </pc:spChg>
        <pc:spChg chg="add mod">
          <ac:chgData name="Arthur Mafra" userId="ff72e81233c86ba3" providerId="LiveId" clId="{272B3C63-5C3C-48A8-ACFA-85DD97F0FE44}" dt="2024-04-22T13:26:28.197" v="87" actId="207"/>
          <ac:spMkLst>
            <pc:docMk/>
            <pc:sldMk cId="824449466" sldId="258"/>
            <ac:spMk id="4" creationId="{59436B0B-BEB3-B391-42A9-F3F459C4360C}"/>
          </ac:spMkLst>
        </pc:spChg>
        <pc:spChg chg="add mod">
          <ac:chgData name="Arthur Mafra" userId="ff72e81233c86ba3" providerId="LiveId" clId="{272B3C63-5C3C-48A8-ACFA-85DD97F0FE44}" dt="2024-04-22T13:26:57.136" v="102" actId="1076"/>
          <ac:spMkLst>
            <pc:docMk/>
            <pc:sldMk cId="824449466" sldId="258"/>
            <ac:spMk id="5" creationId="{1476DED8-AEA8-2E27-304A-CF04E86F5A00}"/>
          </ac:spMkLst>
        </pc:spChg>
        <pc:spChg chg="add mod">
          <ac:chgData name="Arthur Mafra" userId="ff72e81233c86ba3" providerId="LiveId" clId="{272B3C63-5C3C-48A8-ACFA-85DD97F0FE44}" dt="2024-04-22T13:26:11.703" v="85"/>
          <ac:spMkLst>
            <pc:docMk/>
            <pc:sldMk cId="824449466" sldId="258"/>
            <ac:spMk id="6" creationId="{A83C8C79-FE0F-2E1C-1F57-2707CEBD8FC3}"/>
          </ac:spMkLst>
        </pc:spChg>
        <pc:spChg chg="add mod">
          <ac:chgData name="Arthur Mafra" userId="ff72e81233c86ba3" providerId="LiveId" clId="{272B3C63-5C3C-48A8-ACFA-85DD97F0FE44}" dt="2024-04-22T13:26:11.703" v="85"/>
          <ac:spMkLst>
            <pc:docMk/>
            <pc:sldMk cId="824449466" sldId="258"/>
            <ac:spMk id="7" creationId="{837BBFBB-15C1-2C26-9E7A-021FAB037C68}"/>
          </ac:spMkLst>
        </pc:spChg>
        <pc:spChg chg="add mod">
          <ac:chgData name="Arthur Mafra" userId="ff72e81233c86ba3" providerId="LiveId" clId="{272B3C63-5C3C-48A8-ACFA-85DD97F0FE44}" dt="2024-04-22T13:26:11.703" v="85"/>
          <ac:spMkLst>
            <pc:docMk/>
            <pc:sldMk cId="824449466" sldId="258"/>
            <ac:spMk id="8" creationId="{4FB29EB6-6AA5-2D33-9BF1-CCB8B8C8119D}"/>
          </ac:spMkLst>
        </pc:spChg>
      </pc:sldChg>
      <pc:sldChg chg="new ord">
        <pc:chgData name="Arthur Mafra" userId="ff72e81233c86ba3" providerId="LiveId" clId="{272B3C63-5C3C-48A8-ACFA-85DD97F0FE44}" dt="2024-04-22T13:31:59.783" v="198"/>
        <pc:sldMkLst>
          <pc:docMk/>
          <pc:sldMk cId="1684319332" sldId="259"/>
        </pc:sldMkLst>
      </pc:sldChg>
      <pc:sldChg chg="new">
        <pc:chgData name="Arthur Mafra" userId="ff72e81233c86ba3" providerId="LiveId" clId="{272B3C63-5C3C-48A8-ACFA-85DD97F0FE44}" dt="2024-04-22T13:32:03.345" v="199" actId="680"/>
        <pc:sldMkLst>
          <pc:docMk/>
          <pc:sldMk cId="516598897" sldId="260"/>
        </pc:sldMkLst>
      </pc:sldChg>
      <pc:sldMasterChg chg="addSldLayout modSldLayout">
        <pc:chgData name="Arthur Mafra" userId="ff72e81233c86ba3" providerId="LiveId" clId="{272B3C63-5C3C-48A8-ACFA-85DD97F0FE44}" dt="2024-04-22T13:31:29.821" v="195" actId="1076"/>
        <pc:sldMasterMkLst>
          <pc:docMk/>
          <pc:sldMasterMk cId="2854316908" sldId="2147483648"/>
        </pc:sldMasterMkLst>
        <pc:sldLayoutChg chg="modSp mod">
          <pc:chgData name="Arthur Mafra" userId="ff72e81233c86ba3" providerId="LiveId" clId="{272B3C63-5C3C-48A8-ACFA-85DD97F0FE44}" dt="2024-04-22T13:29:09.197" v="116" actId="1076"/>
          <pc:sldLayoutMkLst>
            <pc:docMk/>
            <pc:sldMasterMk cId="2854316908" sldId="2147483648"/>
            <pc:sldLayoutMk cId="818638279" sldId="2147483649"/>
          </pc:sldLayoutMkLst>
          <pc:spChg chg="mod">
            <ac:chgData name="Arthur Mafra" userId="ff72e81233c86ba3" providerId="LiveId" clId="{272B3C63-5C3C-48A8-ACFA-85DD97F0FE44}" dt="2024-04-22T13:29:06.934" v="115" actId="1076"/>
            <ac:spMkLst>
              <pc:docMk/>
              <pc:sldMasterMk cId="2854316908" sldId="2147483648"/>
              <pc:sldLayoutMk cId="818638279" sldId="2147483649"/>
              <ac:spMk id="8" creationId="{BC6D9C80-3CA9-7193-1A93-45E36FAB509E}"/>
            </ac:spMkLst>
          </pc:spChg>
          <pc:spChg chg="mod">
            <ac:chgData name="Arthur Mafra" userId="ff72e81233c86ba3" providerId="LiveId" clId="{272B3C63-5C3C-48A8-ACFA-85DD97F0FE44}" dt="2024-04-22T13:29:09.197" v="116" actId="1076"/>
            <ac:spMkLst>
              <pc:docMk/>
              <pc:sldMasterMk cId="2854316908" sldId="2147483648"/>
              <pc:sldLayoutMk cId="818638279" sldId="2147483649"/>
              <ac:spMk id="10" creationId="{FE28E143-A898-CA14-7530-CA3B031BA744}"/>
            </ac:spMkLst>
          </pc:spChg>
          <pc:spChg chg="mod">
            <ac:chgData name="Arthur Mafra" userId="ff72e81233c86ba3" providerId="LiveId" clId="{272B3C63-5C3C-48A8-ACFA-85DD97F0FE44}" dt="2024-04-22T13:21:26.568" v="10" actId="2711"/>
            <ac:spMkLst>
              <pc:docMk/>
              <pc:sldMasterMk cId="2854316908" sldId="2147483648"/>
              <pc:sldLayoutMk cId="818638279" sldId="2147483649"/>
              <ac:spMk id="11" creationId="{6594F810-FA33-D4CC-EDD2-3C3643CD2BD7}"/>
            </ac:spMkLst>
          </pc:spChg>
          <pc:spChg chg="mod">
            <ac:chgData name="Arthur Mafra" userId="ff72e81233c86ba3" providerId="LiveId" clId="{272B3C63-5C3C-48A8-ACFA-85DD97F0FE44}" dt="2024-04-22T13:21:26.568" v="10" actId="2711"/>
            <ac:spMkLst>
              <pc:docMk/>
              <pc:sldMasterMk cId="2854316908" sldId="2147483648"/>
              <pc:sldLayoutMk cId="818638279" sldId="2147483649"/>
              <ac:spMk id="12" creationId="{1D076197-5539-2969-832D-13E7E9F8798C}"/>
            </ac:spMkLst>
          </pc:spChg>
          <pc:spChg chg="mod">
            <ac:chgData name="Arthur Mafra" userId="ff72e81233c86ba3" providerId="LiveId" clId="{272B3C63-5C3C-48A8-ACFA-85DD97F0FE44}" dt="2024-04-22T13:21:26.568" v="10" actId="2711"/>
            <ac:spMkLst>
              <pc:docMk/>
              <pc:sldMasterMk cId="2854316908" sldId="2147483648"/>
              <pc:sldLayoutMk cId="818638279" sldId="2147483649"/>
              <ac:spMk id="13" creationId="{C10322BB-1AF9-D5DA-B67C-A49904D558E4}"/>
            </ac:spMkLst>
          </pc:spChg>
          <pc:spChg chg="mod">
            <ac:chgData name="Arthur Mafra" userId="ff72e81233c86ba3" providerId="LiveId" clId="{272B3C63-5C3C-48A8-ACFA-85DD97F0FE44}" dt="2024-04-22T13:21:26.568" v="10" actId="2711"/>
            <ac:spMkLst>
              <pc:docMk/>
              <pc:sldMasterMk cId="2854316908" sldId="2147483648"/>
              <pc:sldLayoutMk cId="818638279" sldId="2147483649"/>
              <ac:spMk id="14" creationId="{8CE11FA6-D90E-D081-BFC4-102DF4F27C5F}"/>
            </ac:spMkLst>
          </pc:spChg>
        </pc:sldLayoutChg>
        <pc:sldLayoutChg chg="addSp delSp modSp new mod">
          <pc:chgData name="Arthur Mafra" userId="ff72e81233c86ba3" providerId="LiveId" clId="{272B3C63-5C3C-48A8-ACFA-85DD97F0FE44}" dt="2024-04-22T13:30:50.201" v="163" actId="20577"/>
          <pc:sldLayoutMkLst>
            <pc:docMk/>
            <pc:sldMasterMk cId="2854316908" sldId="2147483648"/>
            <pc:sldLayoutMk cId="923805822" sldId="2147483651"/>
          </pc:sldLayoutMkLst>
          <pc:spChg chg="del">
            <ac:chgData name="Arthur Mafra" userId="ff72e81233c86ba3" providerId="LiveId" clId="{272B3C63-5C3C-48A8-ACFA-85DD97F0FE44}" dt="2024-04-22T13:28:58.111" v="113" actId="478"/>
            <ac:spMkLst>
              <pc:docMk/>
              <pc:sldMasterMk cId="2854316908" sldId="2147483648"/>
              <pc:sldLayoutMk cId="923805822" sldId="2147483651"/>
              <ac:spMk id="2" creationId="{A922321E-9937-1D8C-FD9D-DF3733A5011F}"/>
            </ac:spMkLst>
          </pc:spChg>
          <pc:spChg chg="add mod">
            <ac:chgData name="Arthur Mafra" userId="ff72e81233c86ba3" providerId="LiveId" clId="{272B3C63-5C3C-48A8-ACFA-85DD97F0FE44}" dt="2024-04-22T13:28:58.415" v="114"/>
            <ac:spMkLst>
              <pc:docMk/>
              <pc:sldMasterMk cId="2854316908" sldId="2147483648"/>
              <pc:sldLayoutMk cId="923805822" sldId="2147483651"/>
              <ac:spMk id="3" creationId="{3E71381D-3167-FA20-A602-7D339F500E57}"/>
            </ac:spMkLst>
          </pc:spChg>
          <pc:spChg chg="add mod">
            <ac:chgData name="Arthur Mafra" userId="ff72e81233c86ba3" providerId="LiveId" clId="{272B3C63-5C3C-48A8-ACFA-85DD97F0FE44}" dt="2024-04-22T13:30:50.201" v="163" actId="20577"/>
            <ac:spMkLst>
              <pc:docMk/>
              <pc:sldMasterMk cId="2854316908" sldId="2147483648"/>
              <pc:sldLayoutMk cId="923805822" sldId="2147483651"/>
              <ac:spMk id="4" creationId="{E523255E-AFDA-A209-1F3C-22380FA5FF70}"/>
            </ac:spMkLst>
          </pc:spChg>
          <pc:spChg chg="add mod">
            <ac:chgData name="Arthur Mafra" userId="ff72e81233c86ba3" providerId="LiveId" clId="{272B3C63-5C3C-48A8-ACFA-85DD97F0FE44}" dt="2024-04-22T13:28:58.415" v="114"/>
            <ac:spMkLst>
              <pc:docMk/>
              <pc:sldMasterMk cId="2854316908" sldId="2147483648"/>
              <pc:sldLayoutMk cId="923805822" sldId="2147483651"/>
              <ac:spMk id="5" creationId="{C68FA4A1-92F5-69FF-044D-439313F4A577}"/>
            </ac:spMkLst>
          </pc:spChg>
          <pc:spChg chg="add del mod">
            <ac:chgData name="Arthur Mafra" userId="ff72e81233c86ba3" providerId="LiveId" clId="{272B3C63-5C3C-48A8-ACFA-85DD97F0FE44}" dt="2024-04-22T13:29:41.041" v="160" actId="478"/>
            <ac:spMkLst>
              <pc:docMk/>
              <pc:sldMasterMk cId="2854316908" sldId="2147483648"/>
              <pc:sldLayoutMk cId="923805822" sldId="2147483651"/>
              <ac:spMk id="6" creationId="{CF2401A0-05C9-33D9-6DCB-3028B421A991}"/>
            </ac:spMkLst>
          </pc:spChg>
          <pc:spChg chg="add del mod">
            <ac:chgData name="Arthur Mafra" userId="ff72e81233c86ba3" providerId="LiveId" clId="{272B3C63-5C3C-48A8-ACFA-85DD97F0FE44}" dt="2024-04-22T13:29:47.286" v="161" actId="478"/>
            <ac:spMkLst>
              <pc:docMk/>
              <pc:sldMasterMk cId="2854316908" sldId="2147483648"/>
              <pc:sldLayoutMk cId="923805822" sldId="2147483651"/>
              <ac:spMk id="7" creationId="{1C673494-F33F-422E-DEAB-A89CA3A6A99C}"/>
            </ac:spMkLst>
          </pc:spChg>
          <pc:spChg chg="add del mod">
            <ac:chgData name="Arthur Mafra" userId="ff72e81233c86ba3" providerId="LiveId" clId="{272B3C63-5C3C-48A8-ACFA-85DD97F0FE44}" dt="2024-04-22T13:29:47.286" v="161" actId="478"/>
            <ac:spMkLst>
              <pc:docMk/>
              <pc:sldMasterMk cId="2854316908" sldId="2147483648"/>
              <pc:sldLayoutMk cId="923805822" sldId="2147483651"/>
              <ac:spMk id="8" creationId="{B0EF5822-252D-06F4-F15A-3AD47D2186CF}"/>
            </ac:spMkLst>
          </pc:spChg>
          <pc:spChg chg="add del mod">
            <ac:chgData name="Arthur Mafra" userId="ff72e81233c86ba3" providerId="LiveId" clId="{272B3C63-5C3C-48A8-ACFA-85DD97F0FE44}" dt="2024-04-22T13:29:47.286" v="161" actId="478"/>
            <ac:spMkLst>
              <pc:docMk/>
              <pc:sldMasterMk cId="2854316908" sldId="2147483648"/>
              <pc:sldLayoutMk cId="923805822" sldId="2147483651"/>
              <ac:spMk id="9" creationId="{25BBD0E4-63AA-BD22-65AA-64BD002023A8}"/>
            </ac:spMkLst>
          </pc:spChg>
          <pc:spChg chg="add del mod">
            <ac:chgData name="Arthur Mafra" userId="ff72e81233c86ba3" providerId="LiveId" clId="{272B3C63-5C3C-48A8-ACFA-85DD97F0FE44}" dt="2024-04-22T13:29:47.286" v="161" actId="478"/>
            <ac:spMkLst>
              <pc:docMk/>
              <pc:sldMasterMk cId="2854316908" sldId="2147483648"/>
              <pc:sldLayoutMk cId="923805822" sldId="2147483651"/>
              <ac:spMk id="10" creationId="{642EE84A-E29A-1932-D33A-549A4E4C3ABD}"/>
            </ac:spMkLst>
          </pc:spChg>
          <pc:picChg chg="add mod">
            <ac:chgData name="Arthur Mafra" userId="ff72e81233c86ba3" providerId="LiveId" clId="{272B3C63-5C3C-48A8-ACFA-85DD97F0FE44}" dt="2024-04-22T13:28:58.415" v="114"/>
            <ac:picMkLst>
              <pc:docMk/>
              <pc:sldMasterMk cId="2854316908" sldId="2147483648"/>
              <pc:sldLayoutMk cId="923805822" sldId="2147483651"/>
              <ac:picMk id="11" creationId="{4AC5A050-A527-A12E-54A4-F4AEA4354CA8}"/>
            </ac:picMkLst>
          </pc:picChg>
          <pc:picChg chg="add mod">
            <ac:chgData name="Arthur Mafra" userId="ff72e81233c86ba3" providerId="LiveId" clId="{272B3C63-5C3C-48A8-ACFA-85DD97F0FE44}" dt="2024-04-22T13:28:58.415" v="114"/>
            <ac:picMkLst>
              <pc:docMk/>
              <pc:sldMasterMk cId="2854316908" sldId="2147483648"/>
              <pc:sldLayoutMk cId="923805822" sldId="2147483651"/>
              <ac:picMk id="12" creationId="{2D6E1037-4CDC-784F-B1F6-DD764ACD920F}"/>
            </ac:picMkLst>
          </pc:picChg>
          <pc:picChg chg="add mod">
            <ac:chgData name="Arthur Mafra" userId="ff72e81233c86ba3" providerId="LiveId" clId="{272B3C63-5C3C-48A8-ACFA-85DD97F0FE44}" dt="2024-04-22T13:28:58.415" v="114"/>
            <ac:picMkLst>
              <pc:docMk/>
              <pc:sldMasterMk cId="2854316908" sldId="2147483648"/>
              <pc:sldLayoutMk cId="923805822" sldId="2147483651"/>
              <ac:picMk id="13" creationId="{A7BCF76F-81F1-E34E-E687-81F449B4CAB6}"/>
            </ac:picMkLst>
          </pc:picChg>
        </pc:sldLayoutChg>
        <pc:sldLayoutChg chg="addSp delSp modSp new mod">
          <pc:chgData name="Arthur Mafra" userId="ff72e81233c86ba3" providerId="LiveId" clId="{272B3C63-5C3C-48A8-ACFA-85DD97F0FE44}" dt="2024-04-22T13:31:29.821" v="195" actId="1076"/>
          <pc:sldLayoutMkLst>
            <pc:docMk/>
            <pc:sldMasterMk cId="2854316908" sldId="2147483648"/>
            <pc:sldLayoutMk cId="96022561" sldId="2147483652"/>
          </pc:sldLayoutMkLst>
          <pc:spChg chg="del">
            <ac:chgData name="Arthur Mafra" userId="ff72e81233c86ba3" providerId="LiveId" clId="{272B3C63-5C3C-48A8-ACFA-85DD97F0FE44}" dt="2024-04-22T13:31:05.110" v="166" actId="478"/>
            <ac:spMkLst>
              <pc:docMk/>
              <pc:sldMasterMk cId="2854316908" sldId="2147483648"/>
              <pc:sldLayoutMk cId="96022561" sldId="2147483652"/>
              <ac:spMk id="2" creationId="{94086B2A-C3E3-FD3B-0BE1-5E451C3466BD}"/>
            </ac:spMkLst>
          </pc:spChg>
          <pc:spChg chg="add mod">
            <ac:chgData name="Arthur Mafra" userId="ff72e81233c86ba3" providerId="LiveId" clId="{272B3C63-5C3C-48A8-ACFA-85DD97F0FE44}" dt="2024-04-22T13:31:01.743" v="165"/>
            <ac:spMkLst>
              <pc:docMk/>
              <pc:sldMasterMk cId="2854316908" sldId="2147483648"/>
              <pc:sldLayoutMk cId="96022561" sldId="2147483652"/>
              <ac:spMk id="3" creationId="{8BFB0722-725F-91C8-8336-733B3DF83A87}"/>
            </ac:spMkLst>
          </pc:spChg>
          <pc:spChg chg="add mod">
            <ac:chgData name="Arthur Mafra" userId="ff72e81233c86ba3" providerId="LiveId" clId="{272B3C63-5C3C-48A8-ACFA-85DD97F0FE44}" dt="2024-04-22T13:31:01.743" v="165"/>
            <ac:spMkLst>
              <pc:docMk/>
              <pc:sldMasterMk cId="2854316908" sldId="2147483648"/>
              <pc:sldLayoutMk cId="96022561" sldId="2147483652"/>
              <ac:spMk id="4" creationId="{423FB98D-E8F6-7BBE-62FB-64CF7812D834}"/>
            </ac:spMkLst>
          </pc:spChg>
          <pc:spChg chg="add mod">
            <ac:chgData name="Arthur Mafra" userId="ff72e81233c86ba3" providerId="LiveId" clId="{272B3C63-5C3C-48A8-ACFA-85DD97F0FE44}" dt="2024-04-22T13:31:01.743" v="165"/>
            <ac:spMkLst>
              <pc:docMk/>
              <pc:sldMasterMk cId="2854316908" sldId="2147483648"/>
              <pc:sldLayoutMk cId="96022561" sldId="2147483652"/>
              <ac:spMk id="5" creationId="{2BF53930-12A1-B034-DB66-CA279E7D5CD9}"/>
            </ac:spMkLst>
          </pc:spChg>
          <pc:spChg chg="add mod">
            <ac:chgData name="Arthur Mafra" userId="ff72e81233c86ba3" providerId="LiveId" clId="{272B3C63-5C3C-48A8-ACFA-85DD97F0FE44}" dt="2024-04-22T13:31:05.528" v="167"/>
            <ac:spMkLst>
              <pc:docMk/>
              <pc:sldMasterMk cId="2854316908" sldId="2147483648"/>
              <pc:sldLayoutMk cId="96022561" sldId="2147483652"/>
              <ac:spMk id="9" creationId="{A92FD8DA-7D91-66A4-6EAF-D50E6E3A870C}"/>
            </ac:spMkLst>
          </pc:spChg>
          <pc:spChg chg="add mod">
            <ac:chgData name="Arthur Mafra" userId="ff72e81233c86ba3" providerId="LiveId" clId="{272B3C63-5C3C-48A8-ACFA-85DD97F0FE44}" dt="2024-04-22T13:31:29.821" v="195" actId="1076"/>
            <ac:spMkLst>
              <pc:docMk/>
              <pc:sldMasterMk cId="2854316908" sldId="2147483648"/>
              <pc:sldLayoutMk cId="96022561" sldId="2147483652"/>
              <ac:spMk id="10" creationId="{F243D3B4-73E2-E41F-F333-E6789C20ECE4}"/>
            </ac:spMkLst>
          </pc:spChg>
          <pc:spChg chg="add mod">
            <ac:chgData name="Arthur Mafra" userId="ff72e81233c86ba3" providerId="LiveId" clId="{272B3C63-5C3C-48A8-ACFA-85DD97F0FE44}" dt="2024-04-22T13:31:05.528" v="167"/>
            <ac:spMkLst>
              <pc:docMk/>
              <pc:sldMasterMk cId="2854316908" sldId="2147483648"/>
              <pc:sldLayoutMk cId="96022561" sldId="2147483652"/>
              <ac:spMk id="11" creationId="{42C0E254-AE14-F4F8-4B0A-1CE106EA56E0}"/>
            </ac:spMkLst>
          </pc:spChg>
          <pc:picChg chg="add mod">
            <ac:chgData name="Arthur Mafra" userId="ff72e81233c86ba3" providerId="LiveId" clId="{272B3C63-5C3C-48A8-ACFA-85DD97F0FE44}" dt="2024-04-22T13:31:01.743" v="165"/>
            <ac:picMkLst>
              <pc:docMk/>
              <pc:sldMasterMk cId="2854316908" sldId="2147483648"/>
              <pc:sldLayoutMk cId="96022561" sldId="2147483652"/>
              <ac:picMk id="6" creationId="{D9DDF33F-0D9F-78B6-85F0-847C3B6576C0}"/>
            </ac:picMkLst>
          </pc:picChg>
          <pc:picChg chg="add mod">
            <ac:chgData name="Arthur Mafra" userId="ff72e81233c86ba3" providerId="LiveId" clId="{272B3C63-5C3C-48A8-ACFA-85DD97F0FE44}" dt="2024-04-22T13:31:01.743" v="165"/>
            <ac:picMkLst>
              <pc:docMk/>
              <pc:sldMasterMk cId="2854316908" sldId="2147483648"/>
              <pc:sldLayoutMk cId="96022561" sldId="2147483652"/>
              <ac:picMk id="7" creationId="{4F0C74C1-6773-8B73-ED6A-547594FECE4B}"/>
            </ac:picMkLst>
          </pc:picChg>
          <pc:picChg chg="add mod">
            <ac:chgData name="Arthur Mafra" userId="ff72e81233c86ba3" providerId="LiveId" clId="{272B3C63-5C3C-48A8-ACFA-85DD97F0FE44}" dt="2024-04-22T13:31:01.743" v="165"/>
            <ac:picMkLst>
              <pc:docMk/>
              <pc:sldMasterMk cId="2854316908" sldId="2147483648"/>
              <pc:sldLayoutMk cId="96022561" sldId="2147483652"/>
              <ac:picMk id="8" creationId="{218BEE80-C084-1837-EB2C-96CFFCEF340C}"/>
            </ac:picMkLst>
          </pc:picChg>
          <pc:picChg chg="add mod">
            <ac:chgData name="Arthur Mafra" userId="ff72e81233c86ba3" providerId="LiveId" clId="{272B3C63-5C3C-48A8-ACFA-85DD97F0FE44}" dt="2024-04-22T13:31:05.528" v="167"/>
            <ac:picMkLst>
              <pc:docMk/>
              <pc:sldMasterMk cId="2854316908" sldId="2147483648"/>
              <pc:sldLayoutMk cId="96022561" sldId="2147483652"/>
              <ac:picMk id="12" creationId="{8CADB5DC-A295-871E-C957-13CC2AA4050A}"/>
            </ac:picMkLst>
          </pc:picChg>
          <pc:picChg chg="add mod">
            <ac:chgData name="Arthur Mafra" userId="ff72e81233c86ba3" providerId="LiveId" clId="{272B3C63-5C3C-48A8-ACFA-85DD97F0FE44}" dt="2024-04-22T13:31:05.528" v="167"/>
            <ac:picMkLst>
              <pc:docMk/>
              <pc:sldMasterMk cId="2854316908" sldId="2147483648"/>
              <pc:sldLayoutMk cId="96022561" sldId="2147483652"/>
              <ac:picMk id="13" creationId="{076F3D94-D075-89FA-517B-76B22A6D139E}"/>
            </ac:picMkLst>
          </pc:picChg>
          <pc:picChg chg="add mod">
            <ac:chgData name="Arthur Mafra" userId="ff72e81233c86ba3" providerId="LiveId" clId="{272B3C63-5C3C-48A8-ACFA-85DD97F0FE44}" dt="2024-04-22T13:31:05.528" v="167"/>
            <ac:picMkLst>
              <pc:docMk/>
              <pc:sldMasterMk cId="2854316908" sldId="2147483648"/>
              <pc:sldLayoutMk cId="96022561" sldId="2147483652"/>
              <ac:picMk id="14" creationId="{49387227-7572-9A24-5B2F-A312B695DB8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405D65-9694-E0F0-53C3-6B631D86FC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6D9C80-3CA9-7193-1A93-45E36FAB509E}"/>
              </a:ext>
            </a:extLst>
          </p:cNvPr>
          <p:cNvSpPr txBox="1"/>
          <p:nvPr userDrawn="1"/>
        </p:nvSpPr>
        <p:spPr>
          <a:xfrm>
            <a:off x="674255" y="696662"/>
            <a:ext cx="7601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Efeito Dzhanibekov</a:t>
            </a:r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B1F4CB94-DA0E-8907-6AA1-BE6EFA756AC9}"/>
              </a:ext>
            </a:extLst>
          </p:cNvPr>
          <p:cNvSpPr/>
          <p:nvPr userDrawn="1"/>
        </p:nvSpPr>
        <p:spPr>
          <a:xfrm rot="16200000">
            <a:off x="4890654" y="-443346"/>
            <a:ext cx="6096000" cy="850669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28E143-A898-CA14-7530-CA3B031BA744}"/>
              </a:ext>
            </a:extLst>
          </p:cNvPr>
          <p:cNvSpPr txBox="1"/>
          <p:nvPr userDrawn="1"/>
        </p:nvSpPr>
        <p:spPr>
          <a:xfrm>
            <a:off x="674255" y="2023384"/>
            <a:ext cx="696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Projeto Semestral - Mecânica II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94F810-FA33-D4CC-EDD2-3C3643CD2BD7}"/>
              </a:ext>
            </a:extLst>
          </p:cNvPr>
          <p:cNvSpPr txBox="1"/>
          <p:nvPr userDrawn="1"/>
        </p:nvSpPr>
        <p:spPr>
          <a:xfrm>
            <a:off x="415636" y="6277830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Rodrigo Argila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076197-5539-2969-832D-13E7E9F8798C}"/>
              </a:ext>
            </a:extLst>
          </p:cNvPr>
          <p:cNvSpPr txBox="1"/>
          <p:nvPr userDrawn="1"/>
        </p:nvSpPr>
        <p:spPr>
          <a:xfrm>
            <a:off x="415636" y="5891467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João Ferreira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0322BB-1AF9-D5DA-B67C-A49904D558E4}"/>
              </a:ext>
            </a:extLst>
          </p:cNvPr>
          <p:cNvSpPr txBox="1"/>
          <p:nvPr userDrawn="1"/>
        </p:nvSpPr>
        <p:spPr>
          <a:xfrm>
            <a:off x="415636" y="5505105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Beatriz Leis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E11FA6-D90E-D081-BFC4-102DF4F27C5F}"/>
              </a:ext>
            </a:extLst>
          </p:cNvPr>
          <p:cNvSpPr txBox="1"/>
          <p:nvPr userDrawn="1"/>
        </p:nvSpPr>
        <p:spPr>
          <a:xfrm>
            <a:off x="415636" y="5118743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Arthur Mafra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B3AE4F-B033-2687-233E-B0EBF8CCE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2" y="3429000"/>
            <a:ext cx="2026126" cy="18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1E73E2-54C2-8B5B-FFB1-6B0A2D32AF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187" y="5554343"/>
            <a:ext cx="2505177" cy="1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281AEC-D68B-8AF4-4813-DFF165CA3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98465"/>
            <a:ext cx="2658918" cy="7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63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2FA2BA7-1C10-EAAA-0169-1B3C58D1EAD1}"/>
              </a:ext>
            </a:extLst>
          </p:cNvPr>
          <p:cNvSpPr/>
          <p:nvPr userDrawn="1"/>
        </p:nvSpPr>
        <p:spPr>
          <a:xfrm>
            <a:off x="0" y="0"/>
            <a:ext cx="12192000" cy="10898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78E849-7273-9679-0F4B-A63B23296E7C}"/>
              </a:ext>
            </a:extLst>
          </p:cNvPr>
          <p:cNvSpPr/>
          <p:nvPr userDrawn="1"/>
        </p:nvSpPr>
        <p:spPr>
          <a:xfrm>
            <a:off x="0" y="0"/>
            <a:ext cx="11914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25A8B0-C7F9-515F-CF90-B67D7455D23C}"/>
              </a:ext>
            </a:extLst>
          </p:cNvPr>
          <p:cNvSpPr/>
          <p:nvPr userDrawn="1"/>
        </p:nvSpPr>
        <p:spPr>
          <a:xfrm>
            <a:off x="0" y="1366982"/>
            <a:ext cx="1385455" cy="729673"/>
          </a:xfrm>
          <a:prstGeom prst="rect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89ECFAE-0DF9-5B71-940C-5E142E2E553F}"/>
              </a:ext>
            </a:extLst>
          </p:cNvPr>
          <p:cNvSpPr/>
          <p:nvPr userDrawn="1"/>
        </p:nvSpPr>
        <p:spPr>
          <a:xfrm rot="5400000">
            <a:off x="1205228" y="2082918"/>
            <a:ext cx="166487" cy="19396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EC4E1E-0C16-1DB7-EA7B-EEF84E96C5F0}"/>
              </a:ext>
            </a:extLst>
          </p:cNvPr>
          <p:cNvSpPr/>
          <p:nvPr userDrawn="1"/>
        </p:nvSpPr>
        <p:spPr>
          <a:xfrm>
            <a:off x="0" y="2373746"/>
            <a:ext cx="1385455" cy="729673"/>
          </a:xfrm>
          <a:prstGeom prst="rect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13692468-A8A2-5562-FF6F-BCB2CAF1F0BB}"/>
              </a:ext>
            </a:extLst>
          </p:cNvPr>
          <p:cNvSpPr/>
          <p:nvPr userDrawn="1"/>
        </p:nvSpPr>
        <p:spPr>
          <a:xfrm rot="5400000">
            <a:off x="1205228" y="3089682"/>
            <a:ext cx="166487" cy="19396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FF50B5-433A-16E5-EB6A-2CCB4FB90E62}"/>
              </a:ext>
            </a:extLst>
          </p:cNvPr>
          <p:cNvSpPr/>
          <p:nvPr userDrawn="1"/>
        </p:nvSpPr>
        <p:spPr>
          <a:xfrm>
            <a:off x="0" y="3380510"/>
            <a:ext cx="1385455" cy="729673"/>
          </a:xfrm>
          <a:prstGeom prst="rect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69D29370-0741-B67B-8630-4D7CB6AF7EF1}"/>
              </a:ext>
            </a:extLst>
          </p:cNvPr>
          <p:cNvSpPr/>
          <p:nvPr userDrawn="1"/>
        </p:nvSpPr>
        <p:spPr>
          <a:xfrm rot="5400000">
            <a:off x="1205228" y="4096446"/>
            <a:ext cx="166487" cy="19396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0B09F4-1DD1-DAE8-E921-1828CFBA26A6}"/>
              </a:ext>
            </a:extLst>
          </p:cNvPr>
          <p:cNvSpPr/>
          <p:nvPr userDrawn="1"/>
        </p:nvSpPr>
        <p:spPr>
          <a:xfrm>
            <a:off x="0" y="4387274"/>
            <a:ext cx="1385455" cy="729673"/>
          </a:xfrm>
          <a:prstGeom prst="rect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04F7C80E-C2A6-79C2-10B9-E1226D06FFB9}"/>
              </a:ext>
            </a:extLst>
          </p:cNvPr>
          <p:cNvSpPr/>
          <p:nvPr userDrawn="1"/>
        </p:nvSpPr>
        <p:spPr>
          <a:xfrm rot="5400000">
            <a:off x="1205228" y="5103210"/>
            <a:ext cx="166487" cy="19396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004DD4-A3CC-2180-4B6F-991E25028E30}"/>
              </a:ext>
            </a:extLst>
          </p:cNvPr>
          <p:cNvSpPr/>
          <p:nvPr userDrawn="1"/>
        </p:nvSpPr>
        <p:spPr>
          <a:xfrm>
            <a:off x="0" y="5394038"/>
            <a:ext cx="1385455" cy="729673"/>
          </a:xfrm>
          <a:prstGeom prst="rect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95EBB01C-4B21-0B69-786E-190B451DF3B9}"/>
              </a:ext>
            </a:extLst>
          </p:cNvPr>
          <p:cNvSpPr/>
          <p:nvPr userDrawn="1"/>
        </p:nvSpPr>
        <p:spPr>
          <a:xfrm rot="5400000">
            <a:off x="1205228" y="6109974"/>
            <a:ext cx="166487" cy="19396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E9641806-2DEE-4AF8-C076-C034E4A0EB2E}"/>
              </a:ext>
            </a:extLst>
          </p:cNvPr>
          <p:cNvSpPr/>
          <p:nvPr userDrawn="1"/>
        </p:nvSpPr>
        <p:spPr>
          <a:xfrm>
            <a:off x="235427" y="6400802"/>
            <a:ext cx="741955" cy="323960"/>
          </a:xfrm>
          <a:prstGeom prst="parallelogram">
            <a:avLst/>
          </a:prstGeom>
          <a:solidFill>
            <a:srgbClr val="052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637F359-163C-632B-915E-7C4960B49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01"/>
            <a:ext cx="1212811" cy="10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4D98017-8307-BBF2-8482-EE7DFC9D1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62" y="295964"/>
            <a:ext cx="2043033" cy="6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0167703E-D4C7-A109-C2E8-CFD11D3C0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331" y="138477"/>
            <a:ext cx="1925133" cy="8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71381D-3167-FA20-A602-7D339F500E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23255E-AFDA-A209-1F3C-22380FA5FF70}"/>
              </a:ext>
            </a:extLst>
          </p:cNvPr>
          <p:cNvSpPr txBox="1"/>
          <p:nvPr userDrawn="1"/>
        </p:nvSpPr>
        <p:spPr>
          <a:xfrm>
            <a:off x="674255" y="698837"/>
            <a:ext cx="7601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Dúvidas?</a:t>
            </a:r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C68FA4A1-92F5-69FF-044D-439313F4A577}"/>
              </a:ext>
            </a:extLst>
          </p:cNvPr>
          <p:cNvSpPr/>
          <p:nvPr userDrawn="1"/>
        </p:nvSpPr>
        <p:spPr>
          <a:xfrm rot="16200000">
            <a:off x="4890654" y="-443346"/>
            <a:ext cx="6096000" cy="850669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AC5A050-A527-A12E-54A4-F4AEA4354C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2" y="3429000"/>
            <a:ext cx="2026126" cy="18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6E1037-4CDC-784F-B1F6-DD764ACD92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187" y="5554343"/>
            <a:ext cx="2505177" cy="1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7BCF76F-81F1-E34E-E687-81F449B4CA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98465"/>
            <a:ext cx="2658918" cy="7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A92FD8DA-7D91-66A4-6EAF-D50E6E3A87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43D3B4-73E2-E41F-F333-E6789C20ECE4}"/>
              </a:ext>
            </a:extLst>
          </p:cNvPr>
          <p:cNvSpPr txBox="1"/>
          <p:nvPr userDrawn="1"/>
        </p:nvSpPr>
        <p:spPr>
          <a:xfrm>
            <a:off x="491375" y="1341240"/>
            <a:ext cx="7601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b="1" kern="1200" dirty="0">
                <a:solidFill>
                  <a:schemeClr val="bg1"/>
                </a:solidFill>
                <a:latin typeface="Avenir Next LT Pro" panose="020B0504020202020204" pitchFamily="34" charset="0"/>
                <a:ea typeface="+mn-ea"/>
                <a:cs typeface="+mn-cs"/>
              </a:rPr>
              <a:t>Obrigado pela atenção!</a:t>
            </a:r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42C0E254-AE14-F4F8-4B0A-1CE106EA56E0}"/>
              </a:ext>
            </a:extLst>
          </p:cNvPr>
          <p:cNvSpPr/>
          <p:nvPr userDrawn="1"/>
        </p:nvSpPr>
        <p:spPr>
          <a:xfrm rot="16200000">
            <a:off x="4890654" y="-443346"/>
            <a:ext cx="6096000" cy="850669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ADB5DC-A295-871E-C957-13CC2AA405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2" y="3429000"/>
            <a:ext cx="2026126" cy="18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76F3D94-D075-89FA-517B-76B22A6D13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187" y="5554343"/>
            <a:ext cx="2505177" cy="1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9387227-7572-9A24-5B2F-A312B695D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98465"/>
            <a:ext cx="2658918" cy="7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3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05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53354D-9F76-24D2-65A4-DCC47E8B8272}"/>
              </a:ext>
            </a:extLst>
          </p:cNvPr>
          <p:cNvSpPr txBox="1"/>
          <p:nvPr/>
        </p:nvSpPr>
        <p:spPr>
          <a:xfrm>
            <a:off x="446108" y="6353408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925F95-F1E4-93E2-3750-6103A05B4CAD}"/>
              </a:ext>
            </a:extLst>
          </p:cNvPr>
          <p:cNvSpPr txBox="1"/>
          <p:nvPr/>
        </p:nvSpPr>
        <p:spPr>
          <a:xfrm>
            <a:off x="2519680" y="294640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3600" dirty="0"/>
              <a:t>Introdução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93C106-0BE1-F725-8C26-5B1A1EE6A920}"/>
              </a:ext>
            </a:extLst>
          </p:cNvPr>
          <p:cNvSpPr txBox="1"/>
          <p:nvPr/>
        </p:nvSpPr>
        <p:spPr>
          <a:xfrm>
            <a:off x="81280" y="1550839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/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C098F8-F408-EA2A-794B-CFEBB4BC2F0C}"/>
              </a:ext>
            </a:extLst>
          </p:cNvPr>
          <p:cNvSpPr txBox="1"/>
          <p:nvPr/>
        </p:nvSpPr>
        <p:spPr>
          <a:xfrm>
            <a:off x="319134" y="2557413"/>
            <a:ext cx="79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Teoria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747757-638E-D51A-44B6-CD0EA81E149A}"/>
              </a:ext>
            </a:extLst>
          </p:cNvPr>
          <p:cNvSpPr txBox="1"/>
          <p:nvPr/>
        </p:nvSpPr>
        <p:spPr>
          <a:xfrm>
            <a:off x="81280" y="3558004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53FE82-49A4-C77E-B761-AB9015A52A62}"/>
              </a:ext>
            </a:extLst>
          </p:cNvPr>
          <p:cNvSpPr txBox="1"/>
          <p:nvPr/>
        </p:nvSpPr>
        <p:spPr>
          <a:xfrm>
            <a:off x="81280" y="4576008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1E6CE9-3A6E-664F-7FCC-A84FB9CE62D9}"/>
              </a:ext>
            </a:extLst>
          </p:cNvPr>
          <p:cNvSpPr txBox="1"/>
          <p:nvPr/>
        </p:nvSpPr>
        <p:spPr>
          <a:xfrm>
            <a:off x="81280" y="5582582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20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92F8E7-56E2-91FA-AE76-4487ECB1C3B2}"/>
              </a:ext>
            </a:extLst>
          </p:cNvPr>
          <p:cNvSpPr txBox="1"/>
          <p:nvPr/>
        </p:nvSpPr>
        <p:spPr>
          <a:xfrm>
            <a:off x="446108" y="6353408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AFB892-4B6D-30E5-F264-CA19223729D2}"/>
              </a:ext>
            </a:extLst>
          </p:cNvPr>
          <p:cNvSpPr txBox="1"/>
          <p:nvPr/>
        </p:nvSpPr>
        <p:spPr>
          <a:xfrm>
            <a:off x="2519680" y="29464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3600" dirty="0"/>
              <a:t>Física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436B0B-BEB3-B391-42A9-F3F459C4360C}"/>
              </a:ext>
            </a:extLst>
          </p:cNvPr>
          <p:cNvSpPr txBox="1"/>
          <p:nvPr/>
        </p:nvSpPr>
        <p:spPr>
          <a:xfrm>
            <a:off x="81280" y="1550839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76DED8-AEA8-2E27-304A-CF04E86F5A00}"/>
              </a:ext>
            </a:extLst>
          </p:cNvPr>
          <p:cNvSpPr txBox="1"/>
          <p:nvPr/>
        </p:nvSpPr>
        <p:spPr>
          <a:xfrm>
            <a:off x="319134" y="2557413"/>
            <a:ext cx="79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/>
              <a:t>Teoria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3C8C79-FE0F-2E1C-1F57-2707CEBD8FC3}"/>
              </a:ext>
            </a:extLst>
          </p:cNvPr>
          <p:cNvSpPr txBox="1"/>
          <p:nvPr/>
        </p:nvSpPr>
        <p:spPr>
          <a:xfrm>
            <a:off x="81280" y="3558004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BBFBB-15C1-2C26-9E7A-021FAB037C68}"/>
              </a:ext>
            </a:extLst>
          </p:cNvPr>
          <p:cNvSpPr txBox="1"/>
          <p:nvPr/>
        </p:nvSpPr>
        <p:spPr>
          <a:xfrm>
            <a:off x="81280" y="4576008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29EB6-6AA5-2D33-9BF1-CCB8B8C8119D}"/>
              </a:ext>
            </a:extLst>
          </p:cNvPr>
          <p:cNvSpPr txBox="1"/>
          <p:nvPr/>
        </p:nvSpPr>
        <p:spPr>
          <a:xfrm>
            <a:off x="81280" y="5582582"/>
            <a:ext cx="126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0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244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3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598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Mafra</dc:creator>
  <cp:lastModifiedBy>Arthur Mafra</cp:lastModifiedBy>
  <cp:revision>1</cp:revision>
  <dcterms:created xsi:type="dcterms:W3CDTF">2024-04-22T13:19:25Z</dcterms:created>
  <dcterms:modified xsi:type="dcterms:W3CDTF">2024-04-22T13:32:07Z</dcterms:modified>
</cp:coreProperties>
</file>