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32ddd4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32ddd4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32ddd4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32ddd4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50" y="1366175"/>
            <a:ext cx="3455950" cy="2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975" y="106175"/>
            <a:ext cx="3351574" cy="22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6250" y="2511550"/>
            <a:ext cx="3344699" cy="22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1241">
            <a:off x="4572000" y="879575"/>
            <a:ext cx="831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input: 1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 rot="1332">
            <a:off x="4577675" y="3623513"/>
            <a:ext cx="774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input: 2</a:t>
            </a:r>
            <a:endParaRPr/>
          </a:p>
        </p:txBody>
      </p:sp>
      <p:cxnSp>
        <p:nvCxnSpPr>
          <p:cNvPr id="59" name="Google Shape;59;p13"/>
          <p:cNvCxnSpPr>
            <a:stCxn id="54" idx="3"/>
            <a:endCxn id="57" idx="1"/>
          </p:cNvCxnSpPr>
          <p:nvPr/>
        </p:nvCxnSpPr>
        <p:spPr>
          <a:xfrm flipH="1" rot="10800000">
            <a:off x="3580300" y="1074875"/>
            <a:ext cx="991800" cy="1437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4" idx="3"/>
            <a:endCxn id="58" idx="1"/>
          </p:cNvCxnSpPr>
          <p:nvPr/>
        </p:nvCxnSpPr>
        <p:spPr>
          <a:xfrm>
            <a:off x="3580300" y="2511875"/>
            <a:ext cx="997500" cy="1321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375" y="1721413"/>
            <a:ext cx="2563225" cy="17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25" y="100850"/>
            <a:ext cx="2563167" cy="1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30500" y="1860450"/>
            <a:ext cx="1308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cadastrarFilme()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4475" y="100850"/>
            <a:ext cx="2557948" cy="1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205475" y="1904400"/>
            <a:ext cx="1119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editarFilme()</a:t>
            </a:r>
            <a:endParaRPr sz="12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4888" y="3382373"/>
            <a:ext cx="2497126" cy="1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228875" y="2982500"/>
            <a:ext cx="1060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listarFilmes()</a:t>
            </a:r>
            <a:endParaRPr sz="1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50" y="3337400"/>
            <a:ext cx="2563163" cy="1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53900" y="2940700"/>
            <a:ext cx="1261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procurarFilme()</a:t>
            </a:r>
            <a:endParaRPr sz="1200"/>
          </a:p>
        </p:txBody>
      </p:sp>
      <p:sp>
        <p:nvSpPr>
          <p:cNvPr id="74" name="Google Shape;74;p14"/>
          <p:cNvSpPr txBox="1"/>
          <p:nvPr/>
        </p:nvSpPr>
        <p:spPr>
          <a:xfrm>
            <a:off x="3862338" y="481825"/>
            <a:ext cx="1419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gerarPDFFilmes()</a:t>
            </a:r>
            <a:endParaRPr sz="1200"/>
          </a:p>
        </p:txBody>
      </p:sp>
      <p:cxnSp>
        <p:nvCxnSpPr>
          <p:cNvPr id="75" name="Google Shape;75;p14"/>
          <p:cNvCxnSpPr>
            <a:endCxn id="69" idx="2"/>
          </p:cNvCxnSpPr>
          <p:nvPr/>
        </p:nvCxnSpPr>
        <p:spPr>
          <a:xfrm flipH="1" rot="10800000">
            <a:off x="5853525" y="2215200"/>
            <a:ext cx="1911600" cy="35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endCxn id="71" idx="0"/>
          </p:cNvCxnSpPr>
          <p:nvPr/>
        </p:nvCxnSpPr>
        <p:spPr>
          <a:xfrm>
            <a:off x="5853675" y="2571800"/>
            <a:ext cx="1905600" cy="41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5" idx="1"/>
            <a:endCxn id="67" idx="2"/>
          </p:cNvCxnSpPr>
          <p:nvPr/>
        </p:nvCxnSpPr>
        <p:spPr>
          <a:xfrm rot="10800000">
            <a:off x="1284575" y="2215350"/>
            <a:ext cx="2005800" cy="35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5" idx="1"/>
            <a:endCxn id="73" idx="0"/>
          </p:cNvCxnSpPr>
          <p:nvPr/>
        </p:nvCxnSpPr>
        <p:spPr>
          <a:xfrm flipH="1">
            <a:off x="1284575" y="2571750"/>
            <a:ext cx="2005800" cy="36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65" idx="0"/>
            <a:endCxn id="74" idx="2"/>
          </p:cNvCxnSpPr>
          <p:nvPr/>
        </p:nvCxnSpPr>
        <p:spPr>
          <a:xfrm rot="-5400000">
            <a:off x="4129938" y="1278763"/>
            <a:ext cx="8847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025" y="1721428"/>
            <a:ext cx="2557950" cy="170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75" y="3378400"/>
            <a:ext cx="2557950" cy="16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43750" y="3019388"/>
            <a:ext cx="1353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procurarCliente()</a:t>
            </a:r>
            <a:endParaRPr sz="12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7400" y="3397938"/>
            <a:ext cx="2507585" cy="16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7026325" y="3059775"/>
            <a:ext cx="1353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listarClientes()</a:t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3822750" y="321625"/>
            <a:ext cx="1498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gerarPDFClientes()</a:t>
            </a:r>
            <a:endParaRPr sz="1200"/>
          </a:p>
        </p:txBody>
      </p:sp>
      <p:cxnSp>
        <p:nvCxnSpPr>
          <p:cNvPr id="90" name="Google Shape;90;p15"/>
          <p:cNvCxnSpPr>
            <a:stCxn id="84" idx="0"/>
            <a:endCxn id="89" idx="2"/>
          </p:cNvCxnSpPr>
          <p:nvPr/>
        </p:nvCxnSpPr>
        <p:spPr>
          <a:xfrm rot="-5400000">
            <a:off x="4033350" y="1182178"/>
            <a:ext cx="1077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75" y="108500"/>
            <a:ext cx="2557950" cy="16890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621850" y="1802175"/>
            <a:ext cx="1397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cadastrarCliente()</a:t>
            </a:r>
            <a:endParaRPr sz="120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4000" y="104450"/>
            <a:ext cx="2557950" cy="16971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7026325" y="1802163"/>
            <a:ext cx="1353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editarCliente()</a:t>
            </a:r>
            <a:endParaRPr sz="1200"/>
          </a:p>
        </p:txBody>
      </p:sp>
      <p:cxnSp>
        <p:nvCxnSpPr>
          <p:cNvPr id="95" name="Google Shape;95;p15"/>
          <p:cNvCxnSpPr>
            <a:endCxn id="94" idx="2"/>
          </p:cNvCxnSpPr>
          <p:nvPr/>
        </p:nvCxnSpPr>
        <p:spPr>
          <a:xfrm flipH="1" rot="10800000">
            <a:off x="5851075" y="2197263"/>
            <a:ext cx="1851900" cy="37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stCxn id="84" idx="3"/>
            <a:endCxn id="88" idx="0"/>
          </p:cNvCxnSpPr>
          <p:nvPr/>
        </p:nvCxnSpPr>
        <p:spPr>
          <a:xfrm>
            <a:off x="5850975" y="2571752"/>
            <a:ext cx="1851900" cy="48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stCxn id="84" idx="1"/>
            <a:endCxn id="92" idx="2"/>
          </p:cNvCxnSpPr>
          <p:nvPr/>
        </p:nvCxnSpPr>
        <p:spPr>
          <a:xfrm rot="10800000">
            <a:off x="1320525" y="2124152"/>
            <a:ext cx="1972500" cy="44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stCxn id="84" idx="1"/>
            <a:endCxn id="86" idx="0"/>
          </p:cNvCxnSpPr>
          <p:nvPr/>
        </p:nvCxnSpPr>
        <p:spPr>
          <a:xfrm flipH="1">
            <a:off x="1320525" y="2571752"/>
            <a:ext cx="1972500" cy="44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