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558"/>
  </p:normalViewPr>
  <p:slideViewPr>
    <p:cSldViewPr snapToGrid="0">
      <p:cViewPr varScale="1">
        <p:scale>
          <a:sx n="121" d="100"/>
          <a:sy n="121" d="100"/>
        </p:scale>
        <p:origin x="1368" y="168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BC4D7-CA62-4F3A-CA06-7E3FD257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54D5B1-FAE4-44AA-B28D-5C47F0620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24280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WelcomeDoc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2022-05-26T06:44:04Z</dcterms:created>
  <dcterms:modified xsi:type="dcterms:W3CDTF">2024-07-13T07:04:41Z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