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3"/>
  </p:normalViewPr>
  <p:slideViewPr>
    <p:cSldViewPr snapToGrid="0" snapToObjects="1">
      <p:cViewPr varScale="1">
        <p:scale>
          <a:sx n="100" d="100"/>
          <a:sy n="100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7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6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8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2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FEB1-FA5D-EA49-A73D-A94E1A067AD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FEB1-FA5D-EA49-A73D-A94E1A067AD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2D3B-7441-9746-96B4-0BB5C896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4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05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29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5300" y="6299200"/>
            <a:ext cx="14224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0500" y="165100"/>
            <a:ext cx="8623300" cy="6134100"/>
            <a:chOff x="190500" y="165100"/>
            <a:chExt cx="10185400" cy="6134100"/>
          </a:xfrm>
        </p:grpSpPr>
        <p:sp>
          <p:nvSpPr>
            <p:cNvPr id="4" name="Rectangle 3"/>
            <p:cNvSpPr/>
            <p:nvPr/>
          </p:nvSpPr>
          <p:spPr>
            <a:xfrm>
              <a:off x="190500" y="165100"/>
              <a:ext cx="10185400" cy="6134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TX: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89625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S1: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5450" y="736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S0: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9625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S1: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450" y="23368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S0: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89625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S1: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450" y="3911600"/>
              <a:ext cx="4324350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S0: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450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Time: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9625" y="5511800"/>
              <a:ext cx="4324350" cy="66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Attachments: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66200" y="165100"/>
            <a:ext cx="11029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Issuer:</a:t>
            </a:r>
          </a:p>
          <a:p>
            <a:r>
              <a:rPr lang="en-US" dirty="0" smtClean="0"/>
              <a:t>Parties: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Contract: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6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5" idx="3"/>
          </p:cNvCxnSpPr>
          <p:nvPr/>
        </p:nvCxnSpPr>
        <p:spPr>
          <a:xfrm>
            <a:off x="1219200" y="1193800"/>
            <a:ext cx="9728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75117" y="806450"/>
            <a:ext cx="944083" cy="774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2590800"/>
            <a:ext cx="9728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5117" y="2203450"/>
            <a:ext cx="944083" cy="774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19200" y="3987800"/>
            <a:ext cx="9728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5117" y="3600450"/>
            <a:ext cx="944083" cy="774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219200" y="5384799"/>
            <a:ext cx="9728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5117" y="4997449"/>
            <a:ext cx="944083" cy="774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3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24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 Haenggi</dc:creator>
  <cp:lastModifiedBy>Lorenz Haenggi</cp:lastModifiedBy>
  <cp:revision>4</cp:revision>
  <dcterms:created xsi:type="dcterms:W3CDTF">2018-12-19T11:51:42Z</dcterms:created>
  <dcterms:modified xsi:type="dcterms:W3CDTF">2018-12-19T16:16:21Z</dcterms:modified>
</cp:coreProperties>
</file>