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321" r:id="rId4"/>
    <p:sldId id="324" r:id="rId5"/>
    <p:sldId id="351" r:id="rId6"/>
    <p:sldId id="352" r:id="rId7"/>
    <p:sldId id="325" r:id="rId8"/>
    <p:sldId id="347" r:id="rId9"/>
  </p:sldIdLst>
  <p:sldSz cx="9144000" cy="5143500" type="screen16x9"/>
  <p:notesSz cx="6858000" cy="9144000"/>
  <p:embeddedFontLst>
    <p:embeddedFont>
      <p:font typeface="Anton" pitchFamily="2" charset="0"/>
      <p:regular r:id="rId12"/>
    </p:embeddedFont>
    <p:embeddedFont>
      <p:font typeface="Kanit" panose="020B0604020202020204" charset="-34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6EA27B-6ABB-4734-A890-8BF50B0B960F}">
  <a:tblStyle styleId="{3E6EA27B-6ABB-4734-A890-8BF50B0B96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09" autoAdjust="0"/>
  </p:normalViewPr>
  <p:slideViewPr>
    <p:cSldViewPr snapToGrid="0">
      <p:cViewPr varScale="1">
        <p:scale>
          <a:sx n="98" d="100"/>
          <a:sy n="98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196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B44B43F-B130-48A9-6E6F-D18FC4D312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4199A0-6330-C89B-A014-20BCE879E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FC786-69BE-4961-A6F6-2436D15E3BF9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ADA1E2-C13F-A1CD-32B6-C7405A9E5E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460425-D7FA-3134-12B3-472CE628F8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973B5-3D95-4CE5-88E3-8A9DAC93E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38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"Bem-vindos à Aula 2 do nosso curso de Economia Aplicada aos Negócios. Hoje, vamos nos aprofundar no conceito de Economia Aplicada aos Negócios e entender sua importância no contexto empresarial. Prepare-se para explorar como os princípios econômicos podem influenciar e otimizar a tomada de decisões estratégicas."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" name="Google Shape;3380;ga1242414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1" name="Google Shape;3381;ga1242414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"Vamos começar com uma definição clara do que é Economia Aplicada aos Negócios. Essa área de estudo é crucial para qualquer empreendedor ou gestor que deseja tomar decisões informadas e estratégicas. Vamos lá!"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9" name="Google Shape;5669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0" name="Google Shape;5670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pt-BR" dirty="0"/>
              <a:t>Vamos entender a definição e importância da economia aplicada aos negócios. Veremos como esses conceitos influenciam as decisões estratégicas, ajudando as empresas a otimizar seus resultados e a se posicionar melhor no mercado. A economia aplicada é crucial para decisões estratégicas empresariais. Ela fornece ferramentas analíticas que permitem avaliar cenários econômicos, ajudando a tomar decisões informadas sobre investimentos, produção e preços.</a:t>
            </a:r>
          </a:p>
        </p:txBody>
      </p:sp>
    </p:spTree>
    <p:extLst>
      <p:ext uri="{BB962C8B-B14F-4D97-AF65-F5344CB8AC3E}">
        <p14:creationId xmlns:p14="http://schemas.microsoft.com/office/powerpoint/2010/main" val="9071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Google Shape;2713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A economia influencia diretamente as decisões de investimento, produção e preços. Por exemplo, a análise de mercado pode definir a estratégia de entrada de um produto, otimizando recursos e maximizando resultados.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A economia aplicada influencia decisões de produção e preços ao fornecer dados e análises sobre o comportamento do mercado. Entendendo a oferta e a demanda, as empresas podem ajustar sua produção para evitar excessos ou faltas, otimizando custos e maximização lucros. Além disso, ao analisar a elasticidade da demanda, as empresas podem definir preços que atraem consumidores e aumentam a receita.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87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Vamos analisar dois exemplos práticos de como empresas utilizam conceitos de economia aplicada. A Empresa A usa a análise de demanda para lançar novos produtos com sucesso. Já a Empresa B ajusta seus preços estrategicamente com base nos custos e na concorrência, garantindo maior competitividade no mercado.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A Empresa A realiza pesquisas de mercado para entender a demanda do consumidor antes de lançar um produto. Essa análise permite alinhar o desenvolvimento do produto às necessidades do mercado, aumentando a probabilidade de sucesso.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A Empresa B monitora seus custos de produção e a concorrência, ajustando seus preços de forma dinâmica para garantir que sejam competitivos e lucrativos. Essa estratégia permite que a empresa reaja rapidamente às mudanças do mercado, otimizando suas margens de lucro.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9012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pt-BR" dirty="0"/>
              <a:t>Para aplicar a economia aos negócios, usamos ferramentas como a Análise SWOT e a Análise PESTEL. Essas ferramentas ajudam a identificar oportunidades e ameaças no ambiente empresarial.</a:t>
            </a:r>
          </a:p>
          <a:p>
            <a:pPr marL="158750" indent="0">
              <a:buNone/>
            </a:pPr>
            <a:r>
              <a:rPr lang="pt-BR" dirty="0"/>
              <a:t>A Análise SWOT é útil para identificar as vantagens competitivas de uma empresa. Por exemplo, uma empresa pode descobrir que sua força está na inovação de produtos, enquanto uma fraqueza pode ser a dependência de poucos fornecedores. Uma oportunidade pode ser a expansão para novos mercados, e uma ameaça pode ser a entrada de novos concorrentes.</a:t>
            </a:r>
          </a:p>
          <a:p>
            <a:pPr marL="158750" indent="0">
              <a:buNone/>
            </a:pPr>
            <a:r>
              <a:rPr lang="pt-BR" dirty="0"/>
              <a:t>A Análise PESTEL, por outro lado, ajuda a entender o impacto de fatores externos. Por exemplo, mudanças nas políticas econômicas (fator político) podem afetar as taxas de juros e, consequentemente, os custos de empréstimos para empresas. Fatores tecnológicos, como a adoção de novas tecnologias, podem criar oportunidades para aumentar a eficiência e reduzir custos operacionais.</a:t>
            </a:r>
          </a:p>
          <a:p>
            <a:pPr marL="158750" indent="0">
              <a:buFont typeface="Arial" panose="020B0604020202020204" pitchFamily="34" charset="0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9539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Google Shape;2713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pt-BR" dirty="0"/>
              <a:t>Para concluir, definimos a economia aplicada aos negócios, entendendo como ela influencia as decisões estratégicas. Discutimos sua importância para tomadas de decisões, mostrando como a análise econômica pode direcionar estratégias empresariais. Analisamos exemplos práticos de empresas e estudamos ferramentas de análise, como SWOT e PESTEL, que ajudam a entender o ambiente empresarial e a tomar decisões informadas.</a:t>
            </a:r>
          </a:p>
        </p:txBody>
      </p:sp>
    </p:spTree>
    <p:extLst>
      <p:ext uri="{BB962C8B-B14F-4D97-AF65-F5344CB8AC3E}">
        <p14:creationId xmlns:p14="http://schemas.microsoft.com/office/powerpoint/2010/main" val="529535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9" name="Google Shape;6039;g8b385fd27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0" name="Google Shape;6040;g8b385fd27f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Ao final desta aula, você terá compreendido o conceito de economia aplicada aos negócios, a sua importância para a tomada de decisões estratégicas, visto exemplos práticos de sua aplicação e conhecido ferramentas e métodos utilizados para análise econômica no ambiente empresarial.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006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25" y="1027979"/>
            <a:ext cx="4794900" cy="26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7725" y="3590149"/>
            <a:ext cx="39477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720000" y="42060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1368150" y="2973025"/>
            <a:ext cx="25557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5220150" y="2973025"/>
            <a:ext cx="25557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1368150" y="2575198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5220150" y="2575198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8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" y="0"/>
            <a:ext cx="914394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868350" y="2016150"/>
            <a:ext cx="75135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6"/>
          <p:cNvSpPr txBox="1">
            <a:spLocks noGrp="1"/>
          </p:cNvSpPr>
          <p:nvPr>
            <p:ph type="title"/>
          </p:nvPr>
        </p:nvSpPr>
        <p:spPr>
          <a:xfrm>
            <a:off x="720000" y="4192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" name="Google Shape;859;p29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29"/>
          <p:cNvSpPr txBox="1">
            <a:spLocks noGrp="1"/>
          </p:cNvSpPr>
          <p:nvPr>
            <p:ph type="subTitle" idx="1"/>
          </p:nvPr>
        </p:nvSpPr>
        <p:spPr>
          <a:xfrm>
            <a:off x="4572000" y="1695325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1" name="Google Shape;861;p29"/>
          <p:cNvSpPr txBox="1">
            <a:spLocks noGrp="1"/>
          </p:cNvSpPr>
          <p:nvPr>
            <p:ph type="ctrTitle"/>
          </p:nvPr>
        </p:nvSpPr>
        <p:spPr>
          <a:xfrm flipH="1">
            <a:off x="4578350" y="991850"/>
            <a:ext cx="38520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lt1"/>
        </a:solidFill>
        <a:effectLst/>
      </p:bgPr>
    </p:bg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" name="Google Shape;87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lt1"/>
        </a:solidFill>
        <a:effectLst/>
      </p:bgPr>
    </p:bg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9" name="Google Shape;119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1949100" y="419198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"/>
          </p:nvPr>
        </p:nvSpPr>
        <p:spPr>
          <a:xfrm>
            <a:off x="1868326" y="2054927"/>
            <a:ext cx="23679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2" hasCustomPrompt="1"/>
          </p:nvPr>
        </p:nvSpPr>
        <p:spPr>
          <a:xfrm>
            <a:off x="1044534" y="1880151"/>
            <a:ext cx="7476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3"/>
          </p:nvPr>
        </p:nvSpPr>
        <p:spPr>
          <a:xfrm>
            <a:off x="5731490" y="2054936"/>
            <a:ext cx="23679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4" hasCustomPrompt="1"/>
          </p:nvPr>
        </p:nvSpPr>
        <p:spPr>
          <a:xfrm>
            <a:off x="4867875" y="1880101"/>
            <a:ext cx="7875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5"/>
          </p:nvPr>
        </p:nvSpPr>
        <p:spPr>
          <a:xfrm>
            <a:off x="1868326" y="3469711"/>
            <a:ext cx="23679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6" hasCustomPrompt="1"/>
          </p:nvPr>
        </p:nvSpPr>
        <p:spPr>
          <a:xfrm>
            <a:off x="1044526" y="3291090"/>
            <a:ext cx="7476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7"/>
          </p:nvPr>
        </p:nvSpPr>
        <p:spPr>
          <a:xfrm>
            <a:off x="5731464" y="3469713"/>
            <a:ext cx="23679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8" hasCustomPrompt="1"/>
          </p:nvPr>
        </p:nvSpPr>
        <p:spPr>
          <a:xfrm>
            <a:off x="4867875" y="3291110"/>
            <a:ext cx="7875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9"/>
          </p:nvPr>
        </p:nvSpPr>
        <p:spPr>
          <a:xfrm>
            <a:off x="1868339" y="1698450"/>
            <a:ext cx="23679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3"/>
          </p:nvPr>
        </p:nvSpPr>
        <p:spPr>
          <a:xfrm>
            <a:off x="5731440" y="1698450"/>
            <a:ext cx="23679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4"/>
          </p:nvPr>
        </p:nvSpPr>
        <p:spPr>
          <a:xfrm>
            <a:off x="1868477" y="3113225"/>
            <a:ext cx="23679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15"/>
          </p:nvPr>
        </p:nvSpPr>
        <p:spPr>
          <a:xfrm>
            <a:off x="5731578" y="3113225"/>
            <a:ext cx="23679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315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02336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"/>
              <a:buNone/>
              <a:defRPr sz="30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  <p:sldLayoutId id="2147483662" r:id="rId5"/>
    <p:sldLayoutId id="2147483675" r:id="rId6"/>
    <p:sldLayoutId id="2147483676" r:id="rId7"/>
    <p:sldLayoutId id="2147483677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35"/>
          <p:cNvSpPr txBox="1">
            <a:spLocks noGrp="1"/>
          </p:cNvSpPr>
          <p:nvPr>
            <p:ph type="ctrTitle"/>
          </p:nvPr>
        </p:nvSpPr>
        <p:spPr>
          <a:xfrm>
            <a:off x="717724" y="1027979"/>
            <a:ext cx="8013321" cy="1964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Economia Aplicada</a:t>
            </a:r>
            <a:br>
              <a:rPr lang="en" dirty="0"/>
            </a:br>
            <a:r>
              <a:rPr lang="en" dirty="0"/>
              <a:t>aos Negócios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EE4221BC-EC34-74E0-4F67-D7D6094DF5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4" name="Google Shape;1325;p35">
            <a:extLst>
              <a:ext uri="{FF2B5EF4-FFF2-40B4-BE49-F238E27FC236}">
                <a16:creationId xmlns:a16="http://schemas.microsoft.com/office/drawing/2014/main" id="{451B65EE-ADE0-54CF-45E4-7E0CF345CCAE}"/>
              </a:ext>
            </a:extLst>
          </p:cNvPr>
          <p:cNvSpPr txBox="1">
            <a:spLocks/>
          </p:cNvSpPr>
          <p:nvPr/>
        </p:nvSpPr>
        <p:spPr>
          <a:xfrm>
            <a:off x="539335" y="3098328"/>
            <a:ext cx="4185049" cy="110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anit"/>
              <a:buNone/>
              <a:defRPr sz="60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lt1"/>
                </a:solidFill>
              </a:rPr>
              <a:t>Módulo 1</a:t>
            </a:r>
          </a:p>
          <a:p>
            <a:r>
              <a:rPr lang="pt-BR" sz="2000" dirty="0">
                <a:solidFill>
                  <a:schemeClr val="bg1"/>
                </a:solidFill>
              </a:rPr>
              <a:t>Fundamentos de Economia para Negócios</a:t>
            </a:r>
          </a:p>
        </p:txBody>
      </p:sp>
      <p:sp>
        <p:nvSpPr>
          <p:cNvPr id="7" name="Google Shape;1325;p35">
            <a:extLst>
              <a:ext uri="{FF2B5EF4-FFF2-40B4-BE49-F238E27FC236}">
                <a16:creationId xmlns:a16="http://schemas.microsoft.com/office/drawing/2014/main" id="{FDA6354E-CEEB-59A0-CAB2-A4A4EA466678}"/>
              </a:ext>
            </a:extLst>
          </p:cNvPr>
          <p:cNvSpPr txBox="1">
            <a:spLocks/>
          </p:cNvSpPr>
          <p:nvPr/>
        </p:nvSpPr>
        <p:spPr>
          <a:xfrm>
            <a:off x="5097590" y="3742841"/>
            <a:ext cx="3831943" cy="45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anit"/>
              <a:buNone/>
              <a:defRPr sz="60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tx1"/>
                </a:solidFill>
              </a:rPr>
              <a:t>Aula 2</a:t>
            </a:r>
          </a:p>
          <a:p>
            <a:r>
              <a:rPr lang="pt-BR" sz="2000" dirty="0">
                <a:solidFill>
                  <a:schemeClr val="tx1"/>
                </a:solidFill>
              </a:rPr>
              <a:t>O que é Economia Aplicada aos Negócios?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" name="Google Shape;3383;p46"/>
          <p:cNvSpPr txBox="1">
            <a:spLocks noGrp="1"/>
          </p:cNvSpPr>
          <p:nvPr>
            <p:ph type="title"/>
          </p:nvPr>
        </p:nvSpPr>
        <p:spPr>
          <a:xfrm>
            <a:off x="815250" y="1350975"/>
            <a:ext cx="7513500" cy="2441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Aula 2: </a:t>
            </a:r>
            <a:br>
              <a:rPr lang="pt-BR" sz="4800" dirty="0"/>
            </a:br>
            <a:r>
              <a:rPr lang="pt-BR" sz="3600" dirty="0"/>
              <a:t>O que é </a:t>
            </a:r>
            <a:br>
              <a:rPr lang="pt-BR" sz="3600" dirty="0"/>
            </a:br>
            <a:r>
              <a:rPr lang="pt-BR" sz="3600" dirty="0"/>
              <a:t>Economia Aplicada </a:t>
            </a:r>
            <a:br>
              <a:rPr lang="pt-BR" sz="3600" dirty="0"/>
            </a:br>
            <a:r>
              <a:rPr lang="pt-BR" sz="3600" dirty="0"/>
              <a:t>aos Negócios?</a:t>
            </a:r>
            <a:endParaRPr lang="pt-BR" sz="4800"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539D495A-2A82-6935-DB6B-DB9F872CB9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9" name="Google Shape;5679;p61"/>
          <p:cNvSpPr txBox="1">
            <a:spLocks noGrp="1"/>
          </p:cNvSpPr>
          <p:nvPr>
            <p:ph type="title"/>
          </p:nvPr>
        </p:nvSpPr>
        <p:spPr>
          <a:xfrm>
            <a:off x="720000" y="4192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é </a:t>
            </a:r>
            <a:r>
              <a:rPr lang="en" dirty="0">
                <a:solidFill>
                  <a:schemeClr val="bg1"/>
                </a:solidFill>
              </a:rPr>
              <a:t>Economia Aplicada aos Negócios?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81653EB1-64F3-0B00-E876-9E73FF8621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6" name="Google Shape;2499;p42">
            <a:extLst>
              <a:ext uri="{FF2B5EF4-FFF2-40B4-BE49-F238E27FC236}">
                <a16:creationId xmlns:a16="http://schemas.microsoft.com/office/drawing/2014/main" id="{AA95EF4B-1765-9407-A38B-0E3ABDF647E1}"/>
              </a:ext>
            </a:extLst>
          </p:cNvPr>
          <p:cNvSpPr/>
          <p:nvPr/>
        </p:nvSpPr>
        <p:spPr>
          <a:xfrm>
            <a:off x="1000150" y="1205625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500;p42">
            <a:extLst>
              <a:ext uri="{FF2B5EF4-FFF2-40B4-BE49-F238E27FC236}">
                <a16:creationId xmlns:a16="http://schemas.microsoft.com/office/drawing/2014/main" id="{C34F70B0-7CBD-D8CE-B8D5-6A468191DDAB}"/>
              </a:ext>
            </a:extLst>
          </p:cNvPr>
          <p:cNvSpPr/>
          <p:nvPr/>
        </p:nvSpPr>
        <p:spPr>
          <a:xfrm>
            <a:off x="3749098" y="1205625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503;p42">
            <a:extLst>
              <a:ext uri="{FF2B5EF4-FFF2-40B4-BE49-F238E27FC236}">
                <a16:creationId xmlns:a16="http://schemas.microsoft.com/office/drawing/2014/main" id="{5E64D9A2-78F0-6F1C-F8CA-DCAA7DF9645A}"/>
              </a:ext>
            </a:extLst>
          </p:cNvPr>
          <p:cNvSpPr txBox="1">
            <a:spLocks/>
          </p:cNvSpPr>
          <p:nvPr/>
        </p:nvSpPr>
        <p:spPr>
          <a:xfrm>
            <a:off x="413628" y="2513652"/>
            <a:ext cx="19248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/>
              <a:t>e importância da economia aplicada aos negócios</a:t>
            </a:r>
          </a:p>
        </p:txBody>
      </p:sp>
      <p:sp>
        <p:nvSpPr>
          <p:cNvPr id="9" name="Google Shape;2506;p42">
            <a:extLst>
              <a:ext uri="{FF2B5EF4-FFF2-40B4-BE49-F238E27FC236}">
                <a16:creationId xmlns:a16="http://schemas.microsoft.com/office/drawing/2014/main" id="{16A2E921-8AF3-A9BC-0765-A0F74B7460EB}"/>
              </a:ext>
            </a:extLst>
          </p:cNvPr>
          <p:cNvSpPr txBox="1">
            <a:spLocks/>
          </p:cNvSpPr>
          <p:nvPr/>
        </p:nvSpPr>
        <p:spPr>
          <a:xfrm>
            <a:off x="392506" y="2004262"/>
            <a:ext cx="1924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Definição </a:t>
            </a:r>
          </a:p>
        </p:txBody>
      </p:sp>
      <p:grpSp>
        <p:nvGrpSpPr>
          <p:cNvPr id="10" name="Google Shape;2657;p42">
            <a:extLst>
              <a:ext uri="{FF2B5EF4-FFF2-40B4-BE49-F238E27FC236}">
                <a16:creationId xmlns:a16="http://schemas.microsoft.com/office/drawing/2014/main" id="{5D5D3156-0346-1863-4359-1214E9EC4173}"/>
              </a:ext>
            </a:extLst>
          </p:cNvPr>
          <p:cNvGrpSpPr/>
          <p:nvPr/>
        </p:nvGrpSpPr>
        <p:grpSpPr>
          <a:xfrm>
            <a:off x="3883640" y="1332057"/>
            <a:ext cx="370502" cy="364230"/>
            <a:chOff x="4186721" y="2759803"/>
            <a:chExt cx="359048" cy="352970"/>
          </a:xfrm>
        </p:grpSpPr>
        <p:sp>
          <p:nvSpPr>
            <p:cNvPr id="11" name="Google Shape;2658;p42">
              <a:extLst>
                <a:ext uri="{FF2B5EF4-FFF2-40B4-BE49-F238E27FC236}">
                  <a16:creationId xmlns:a16="http://schemas.microsoft.com/office/drawing/2014/main" id="{BBDA7693-89ED-5921-8505-2B23DC025AE9}"/>
                </a:ext>
              </a:extLst>
            </p:cNvPr>
            <p:cNvSpPr/>
            <p:nvPr/>
          </p:nvSpPr>
          <p:spPr>
            <a:xfrm>
              <a:off x="4224670" y="2759803"/>
              <a:ext cx="212471" cy="302300"/>
            </a:xfrm>
            <a:custGeom>
              <a:avLst/>
              <a:gdLst/>
              <a:ahLst/>
              <a:cxnLst/>
              <a:rect l="l" t="t" r="r" b="b"/>
              <a:pathLst>
                <a:path w="7900" h="11240" extrusionOk="0">
                  <a:moveTo>
                    <a:pt x="1038" y="0"/>
                  </a:moveTo>
                  <a:cubicBezTo>
                    <a:pt x="519" y="0"/>
                    <a:pt x="90" y="429"/>
                    <a:pt x="0" y="892"/>
                  </a:cubicBezTo>
                  <a:lnTo>
                    <a:pt x="0" y="1039"/>
                  </a:lnTo>
                  <a:lnTo>
                    <a:pt x="0" y="10201"/>
                  </a:lnTo>
                  <a:cubicBezTo>
                    <a:pt x="0" y="10766"/>
                    <a:pt x="474" y="11239"/>
                    <a:pt x="1038" y="11239"/>
                  </a:cubicBezTo>
                  <a:lnTo>
                    <a:pt x="6861" y="11239"/>
                  </a:lnTo>
                  <a:cubicBezTo>
                    <a:pt x="6963" y="11239"/>
                    <a:pt x="7053" y="11239"/>
                    <a:pt x="7143" y="11194"/>
                  </a:cubicBezTo>
                  <a:cubicBezTo>
                    <a:pt x="7572" y="11093"/>
                    <a:pt x="7899" y="10675"/>
                    <a:pt x="7899" y="10201"/>
                  </a:cubicBezTo>
                  <a:lnTo>
                    <a:pt x="7899" y="1039"/>
                  </a:lnTo>
                  <a:cubicBezTo>
                    <a:pt x="7899" y="474"/>
                    <a:pt x="7425" y="0"/>
                    <a:pt x="686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59;p42">
              <a:extLst>
                <a:ext uri="{FF2B5EF4-FFF2-40B4-BE49-F238E27FC236}">
                  <a16:creationId xmlns:a16="http://schemas.microsoft.com/office/drawing/2014/main" id="{DAC05B26-432F-34AA-FBA6-9FF50CF344C4}"/>
                </a:ext>
              </a:extLst>
            </p:cNvPr>
            <p:cNvSpPr/>
            <p:nvPr/>
          </p:nvSpPr>
          <p:spPr>
            <a:xfrm>
              <a:off x="4224670" y="2783766"/>
              <a:ext cx="192138" cy="278336"/>
            </a:xfrm>
            <a:custGeom>
              <a:avLst/>
              <a:gdLst/>
              <a:ahLst/>
              <a:cxnLst/>
              <a:rect l="l" t="t" r="r" b="b"/>
              <a:pathLst>
                <a:path w="7144" h="10349" extrusionOk="0">
                  <a:moveTo>
                    <a:pt x="0" y="1"/>
                  </a:moveTo>
                  <a:lnTo>
                    <a:pt x="0" y="148"/>
                  </a:lnTo>
                  <a:lnTo>
                    <a:pt x="0" y="9310"/>
                  </a:lnTo>
                  <a:cubicBezTo>
                    <a:pt x="0" y="9875"/>
                    <a:pt x="474" y="10348"/>
                    <a:pt x="1038" y="10348"/>
                  </a:cubicBezTo>
                  <a:lnTo>
                    <a:pt x="6861" y="10348"/>
                  </a:lnTo>
                  <a:cubicBezTo>
                    <a:pt x="6963" y="10348"/>
                    <a:pt x="7053" y="10348"/>
                    <a:pt x="7143" y="10303"/>
                  </a:cubicBezTo>
                  <a:lnTo>
                    <a:pt x="7143" y="2303"/>
                  </a:lnTo>
                  <a:cubicBezTo>
                    <a:pt x="7143" y="2167"/>
                    <a:pt x="7098" y="2021"/>
                    <a:pt x="7053" y="1885"/>
                  </a:cubicBezTo>
                  <a:cubicBezTo>
                    <a:pt x="7008" y="1795"/>
                    <a:pt x="6963" y="1694"/>
                    <a:pt x="6861" y="1603"/>
                  </a:cubicBezTo>
                  <a:lnTo>
                    <a:pt x="6207" y="949"/>
                  </a:lnTo>
                  <a:lnTo>
                    <a:pt x="5687" y="328"/>
                  </a:lnTo>
                  <a:cubicBezTo>
                    <a:pt x="5597" y="238"/>
                    <a:pt x="5507" y="193"/>
                    <a:pt x="5360" y="148"/>
                  </a:cubicBezTo>
                  <a:cubicBezTo>
                    <a:pt x="5225" y="46"/>
                    <a:pt x="5078" y="1"/>
                    <a:pt x="4943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60;p42">
              <a:extLst>
                <a:ext uri="{FF2B5EF4-FFF2-40B4-BE49-F238E27FC236}">
                  <a16:creationId xmlns:a16="http://schemas.microsoft.com/office/drawing/2014/main" id="{22DB8948-AF27-FD86-F579-6BEC8B7D9FEC}"/>
                </a:ext>
              </a:extLst>
            </p:cNvPr>
            <p:cNvSpPr/>
            <p:nvPr/>
          </p:nvSpPr>
          <p:spPr>
            <a:xfrm>
              <a:off x="4186721" y="2806546"/>
              <a:ext cx="212471" cy="306226"/>
            </a:xfrm>
            <a:custGeom>
              <a:avLst/>
              <a:gdLst/>
              <a:ahLst/>
              <a:cxnLst/>
              <a:rect l="l" t="t" r="r" b="b"/>
              <a:pathLst>
                <a:path w="7900" h="11386" extrusionOk="0">
                  <a:moveTo>
                    <a:pt x="847" y="0"/>
                  </a:moveTo>
                  <a:cubicBezTo>
                    <a:pt x="373" y="102"/>
                    <a:pt x="1" y="519"/>
                    <a:pt x="1" y="1038"/>
                  </a:cubicBezTo>
                  <a:lnTo>
                    <a:pt x="1" y="10348"/>
                  </a:lnTo>
                  <a:cubicBezTo>
                    <a:pt x="1" y="10912"/>
                    <a:pt x="475" y="11386"/>
                    <a:pt x="1039" y="11386"/>
                  </a:cubicBezTo>
                  <a:lnTo>
                    <a:pt x="6861" y="11386"/>
                  </a:lnTo>
                  <a:cubicBezTo>
                    <a:pt x="7335" y="11386"/>
                    <a:pt x="7764" y="11002"/>
                    <a:pt x="7854" y="10540"/>
                  </a:cubicBezTo>
                  <a:cubicBezTo>
                    <a:pt x="7900" y="10483"/>
                    <a:pt x="7900" y="10393"/>
                    <a:pt x="7900" y="10348"/>
                  </a:cubicBezTo>
                  <a:lnTo>
                    <a:pt x="7900" y="2302"/>
                  </a:lnTo>
                  <a:cubicBezTo>
                    <a:pt x="7900" y="2167"/>
                    <a:pt x="7854" y="2020"/>
                    <a:pt x="7809" y="1885"/>
                  </a:cubicBezTo>
                  <a:cubicBezTo>
                    <a:pt x="7764" y="1794"/>
                    <a:pt x="7708" y="1693"/>
                    <a:pt x="7618" y="1603"/>
                  </a:cubicBezTo>
                  <a:lnTo>
                    <a:pt x="6963" y="948"/>
                  </a:lnTo>
                  <a:lnTo>
                    <a:pt x="6399" y="327"/>
                  </a:lnTo>
                  <a:cubicBezTo>
                    <a:pt x="6354" y="237"/>
                    <a:pt x="6207" y="147"/>
                    <a:pt x="6117" y="102"/>
                  </a:cubicBezTo>
                  <a:cubicBezTo>
                    <a:pt x="5970" y="45"/>
                    <a:pt x="5835" y="0"/>
                    <a:pt x="5643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61;p42">
              <a:extLst>
                <a:ext uri="{FF2B5EF4-FFF2-40B4-BE49-F238E27FC236}">
                  <a16:creationId xmlns:a16="http://schemas.microsoft.com/office/drawing/2014/main" id="{62F22E49-FE4C-0CC1-644C-83F77DAEE59B}"/>
                </a:ext>
              </a:extLst>
            </p:cNvPr>
            <p:cNvSpPr/>
            <p:nvPr/>
          </p:nvSpPr>
          <p:spPr>
            <a:xfrm>
              <a:off x="4351211" y="2809263"/>
              <a:ext cx="45560" cy="47981"/>
            </a:xfrm>
            <a:custGeom>
              <a:avLst/>
              <a:gdLst/>
              <a:ahLst/>
              <a:cxnLst/>
              <a:rect l="l" t="t" r="r" b="b"/>
              <a:pathLst>
                <a:path w="1694" h="1784" extrusionOk="0">
                  <a:moveTo>
                    <a:pt x="1" y="1"/>
                  </a:moveTo>
                  <a:lnTo>
                    <a:pt x="1" y="1502"/>
                  </a:lnTo>
                  <a:cubicBezTo>
                    <a:pt x="1" y="1637"/>
                    <a:pt x="136" y="1784"/>
                    <a:pt x="283" y="1784"/>
                  </a:cubicBezTo>
                  <a:lnTo>
                    <a:pt x="1693" y="1784"/>
                  </a:lnTo>
                  <a:cubicBezTo>
                    <a:pt x="1648" y="1693"/>
                    <a:pt x="1592" y="1592"/>
                    <a:pt x="1502" y="1502"/>
                  </a:cubicBezTo>
                  <a:lnTo>
                    <a:pt x="847" y="847"/>
                  </a:lnTo>
                  <a:lnTo>
                    <a:pt x="283" y="226"/>
                  </a:lnTo>
                  <a:cubicBezTo>
                    <a:pt x="238" y="136"/>
                    <a:pt x="91" y="46"/>
                    <a:pt x="1" y="1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62;p42">
              <a:extLst>
                <a:ext uri="{FF2B5EF4-FFF2-40B4-BE49-F238E27FC236}">
                  <a16:creationId xmlns:a16="http://schemas.microsoft.com/office/drawing/2014/main" id="{061B61B1-F470-424B-ED7F-066F8BF72C7D}"/>
                </a:ext>
              </a:extLst>
            </p:cNvPr>
            <p:cNvSpPr/>
            <p:nvPr/>
          </p:nvSpPr>
          <p:spPr>
            <a:xfrm>
              <a:off x="4339673" y="2978621"/>
              <a:ext cx="25523" cy="11242"/>
            </a:xfrm>
            <a:custGeom>
              <a:avLst/>
              <a:gdLst/>
              <a:ahLst/>
              <a:cxnLst/>
              <a:rect l="l" t="t" r="r" b="b"/>
              <a:pathLst>
                <a:path w="949" h="418" extrusionOk="0">
                  <a:moveTo>
                    <a:pt x="238" y="0"/>
                  </a:moveTo>
                  <a:cubicBezTo>
                    <a:pt x="102" y="0"/>
                    <a:pt x="1" y="91"/>
                    <a:pt x="1" y="237"/>
                  </a:cubicBezTo>
                  <a:cubicBezTo>
                    <a:pt x="1" y="328"/>
                    <a:pt x="102" y="418"/>
                    <a:pt x="238" y="418"/>
                  </a:cubicBezTo>
                  <a:lnTo>
                    <a:pt x="712" y="418"/>
                  </a:lnTo>
                  <a:cubicBezTo>
                    <a:pt x="847" y="418"/>
                    <a:pt x="949" y="328"/>
                    <a:pt x="949" y="237"/>
                  </a:cubicBezTo>
                  <a:cubicBezTo>
                    <a:pt x="949" y="91"/>
                    <a:pt x="847" y="0"/>
                    <a:pt x="712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63;p42">
              <a:extLst>
                <a:ext uri="{FF2B5EF4-FFF2-40B4-BE49-F238E27FC236}">
                  <a16:creationId xmlns:a16="http://schemas.microsoft.com/office/drawing/2014/main" id="{D3ECAC2D-69C1-01A6-30CD-7A338C9E956F}"/>
                </a:ext>
              </a:extLst>
            </p:cNvPr>
            <p:cNvSpPr/>
            <p:nvPr/>
          </p:nvSpPr>
          <p:spPr>
            <a:xfrm>
              <a:off x="4223460" y="2978621"/>
              <a:ext cx="106235" cy="11242"/>
            </a:xfrm>
            <a:custGeom>
              <a:avLst/>
              <a:gdLst/>
              <a:ahLst/>
              <a:cxnLst/>
              <a:rect l="l" t="t" r="r" b="b"/>
              <a:pathLst>
                <a:path w="3950" h="418" extrusionOk="0">
                  <a:moveTo>
                    <a:pt x="192" y="0"/>
                  </a:moveTo>
                  <a:cubicBezTo>
                    <a:pt x="90" y="0"/>
                    <a:pt x="0" y="91"/>
                    <a:pt x="0" y="237"/>
                  </a:cubicBezTo>
                  <a:cubicBezTo>
                    <a:pt x="0" y="328"/>
                    <a:pt x="90" y="418"/>
                    <a:pt x="192" y="418"/>
                  </a:cubicBezTo>
                  <a:lnTo>
                    <a:pt x="3758" y="418"/>
                  </a:lnTo>
                  <a:cubicBezTo>
                    <a:pt x="3859" y="418"/>
                    <a:pt x="3950" y="328"/>
                    <a:pt x="3950" y="237"/>
                  </a:cubicBezTo>
                  <a:cubicBezTo>
                    <a:pt x="3950" y="91"/>
                    <a:pt x="3859" y="0"/>
                    <a:pt x="3758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64;p42">
              <a:extLst>
                <a:ext uri="{FF2B5EF4-FFF2-40B4-BE49-F238E27FC236}">
                  <a16:creationId xmlns:a16="http://schemas.microsoft.com/office/drawing/2014/main" id="{6D8E2564-F6F2-7FF0-BECB-E0BD27908A07}"/>
                </a:ext>
              </a:extLst>
            </p:cNvPr>
            <p:cNvSpPr/>
            <p:nvPr/>
          </p:nvSpPr>
          <p:spPr>
            <a:xfrm>
              <a:off x="4223460" y="3020200"/>
              <a:ext cx="27944" cy="11565"/>
            </a:xfrm>
            <a:custGeom>
              <a:avLst/>
              <a:gdLst/>
              <a:ahLst/>
              <a:cxnLst/>
              <a:rect l="l" t="t" r="r" b="b"/>
              <a:pathLst>
                <a:path w="1039" h="430" extrusionOk="0">
                  <a:moveTo>
                    <a:pt x="192" y="0"/>
                  </a:moveTo>
                  <a:cubicBezTo>
                    <a:pt x="90" y="0"/>
                    <a:pt x="0" y="102"/>
                    <a:pt x="0" y="237"/>
                  </a:cubicBezTo>
                  <a:cubicBezTo>
                    <a:pt x="0" y="339"/>
                    <a:pt x="90" y="429"/>
                    <a:pt x="192" y="429"/>
                  </a:cubicBezTo>
                  <a:lnTo>
                    <a:pt x="846" y="429"/>
                  </a:lnTo>
                  <a:cubicBezTo>
                    <a:pt x="937" y="429"/>
                    <a:pt x="1038" y="339"/>
                    <a:pt x="1038" y="237"/>
                  </a:cubicBezTo>
                  <a:cubicBezTo>
                    <a:pt x="1038" y="102"/>
                    <a:pt x="937" y="0"/>
                    <a:pt x="84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65;p42">
              <a:extLst>
                <a:ext uri="{FF2B5EF4-FFF2-40B4-BE49-F238E27FC236}">
                  <a16:creationId xmlns:a16="http://schemas.microsoft.com/office/drawing/2014/main" id="{35E0AD69-C73A-C67F-D855-0107ED53FEE0}"/>
                </a:ext>
              </a:extLst>
            </p:cNvPr>
            <p:cNvSpPr/>
            <p:nvPr/>
          </p:nvSpPr>
          <p:spPr>
            <a:xfrm>
              <a:off x="4261382" y="3020200"/>
              <a:ext cx="103815" cy="11565"/>
            </a:xfrm>
            <a:custGeom>
              <a:avLst/>
              <a:gdLst/>
              <a:ahLst/>
              <a:cxnLst/>
              <a:rect l="l" t="t" r="r" b="b"/>
              <a:pathLst>
                <a:path w="3860" h="430" extrusionOk="0">
                  <a:moveTo>
                    <a:pt x="238" y="0"/>
                  </a:moveTo>
                  <a:cubicBezTo>
                    <a:pt x="91" y="0"/>
                    <a:pt x="1" y="102"/>
                    <a:pt x="1" y="237"/>
                  </a:cubicBezTo>
                  <a:cubicBezTo>
                    <a:pt x="1" y="339"/>
                    <a:pt x="91" y="429"/>
                    <a:pt x="238" y="429"/>
                  </a:cubicBezTo>
                  <a:lnTo>
                    <a:pt x="3623" y="429"/>
                  </a:lnTo>
                  <a:cubicBezTo>
                    <a:pt x="3758" y="429"/>
                    <a:pt x="3860" y="339"/>
                    <a:pt x="3860" y="237"/>
                  </a:cubicBezTo>
                  <a:cubicBezTo>
                    <a:pt x="3860" y="102"/>
                    <a:pt x="3758" y="0"/>
                    <a:pt x="362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66;p42">
              <a:extLst>
                <a:ext uri="{FF2B5EF4-FFF2-40B4-BE49-F238E27FC236}">
                  <a16:creationId xmlns:a16="http://schemas.microsoft.com/office/drawing/2014/main" id="{D95EDA73-51C3-EBF6-5F54-91F2EF887A9D}"/>
                </a:ext>
              </a:extLst>
            </p:cNvPr>
            <p:cNvSpPr/>
            <p:nvPr/>
          </p:nvSpPr>
          <p:spPr>
            <a:xfrm>
              <a:off x="4218296" y="2871175"/>
              <a:ext cx="48277" cy="68313"/>
            </a:xfrm>
            <a:custGeom>
              <a:avLst/>
              <a:gdLst/>
              <a:ahLst/>
              <a:cxnLst/>
              <a:rect l="l" t="t" r="r" b="b"/>
              <a:pathLst>
                <a:path w="1795" h="2540" extrusionOk="0">
                  <a:moveTo>
                    <a:pt x="147" y="1"/>
                  </a:moveTo>
                  <a:cubicBezTo>
                    <a:pt x="45" y="1"/>
                    <a:pt x="0" y="91"/>
                    <a:pt x="0" y="181"/>
                  </a:cubicBezTo>
                  <a:cubicBezTo>
                    <a:pt x="0" y="328"/>
                    <a:pt x="45" y="418"/>
                    <a:pt x="147" y="418"/>
                  </a:cubicBezTo>
                  <a:lnTo>
                    <a:pt x="666" y="418"/>
                  </a:lnTo>
                  <a:lnTo>
                    <a:pt x="666" y="2393"/>
                  </a:lnTo>
                  <a:cubicBezTo>
                    <a:pt x="666" y="2495"/>
                    <a:pt x="756" y="2540"/>
                    <a:pt x="892" y="2540"/>
                  </a:cubicBezTo>
                  <a:cubicBezTo>
                    <a:pt x="993" y="2540"/>
                    <a:pt x="1129" y="2495"/>
                    <a:pt x="1129" y="2393"/>
                  </a:cubicBezTo>
                  <a:lnTo>
                    <a:pt x="1129" y="418"/>
                  </a:lnTo>
                  <a:lnTo>
                    <a:pt x="1648" y="418"/>
                  </a:lnTo>
                  <a:cubicBezTo>
                    <a:pt x="1738" y="418"/>
                    <a:pt x="1794" y="283"/>
                    <a:pt x="1794" y="181"/>
                  </a:cubicBezTo>
                  <a:cubicBezTo>
                    <a:pt x="1794" y="91"/>
                    <a:pt x="1738" y="1"/>
                    <a:pt x="164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67;p42">
              <a:extLst>
                <a:ext uri="{FF2B5EF4-FFF2-40B4-BE49-F238E27FC236}">
                  <a16:creationId xmlns:a16="http://schemas.microsoft.com/office/drawing/2014/main" id="{CF67CBD6-798E-7A2C-C7C8-8F32706B0C43}"/>
                </a:ext>
              </a:extLst>
            </p:cNvPr>
            <p:cNvSpPr/>
            <p:nvPr/>
          </p:nvSpPr>
          <p:spPr>
            <a:xfrm>
              <a:off x="4262592" y="2869965"/>
              <a:ext cx="51934" cy="69524"/>
            </a:xfrm>
            <a:custGeom>
              <a:avLst/>
              <a:gdLst/>
              <a:ahLst/>
              <a:cxnLst/>
              <a:rect l="l" t="t" r="r" b="b"/>
              <a:pathLst>
                <a:path w="1931" h="2585" extrusionOk="0">
                  <a:moveTo>
                    <a:pt x="994" y="610"/>
                  </a:moveTo>
                  <a:lnTo>
                    <a:pt x="1276" y="1693"/>
                  </a:lnTo>
                  <a:lnTo>
                    <a:pt x="655" y="1693"/>
                  </a:lnTo>
                  <a:lnTo>
                    <a:pt x="994" y="610"/>
                  </a:lnTo>
                  <a:close/>
                  <a:moveTo>
                    <a:pt x="994" y="1"/>
                  </a:moveTo>
                  <a:cubicBezTo>
                    <a:pt x="847" y="1"/>
                    <a:pt x="712" y="46"/>
                    <a:pt x="655" y="181"/>
                  </a:cubicBezTo>
                  <a:lnTo>
                    <a:pt x="1" y="2393"/>
                  </a:lnTo>
                  <a:cubicBezTo>
                    <a:pt x="1" y="2540"/>
                    <a:pt x="147" y="2585"/>
                    <a:pt x="283" y="2585"/>
                  </a:cubicBezTo>
                  <a:cubicBezTo>
                    <a:pt x="373" y="2585"/>
                    <a:pt x="430" y="2585"/>
                    <a:pt x="430" y="2483"/>
                  </a:cubicBezTo>
                  <a:lnTo>
                    <a:pt x="565" y="2020"/>
                  </a:lnTo>
                  <a:lnTo>
                    <a:pt x="1366" y="2020"/>
                  </a:lnTo>
                  <a:lnTo>
                    <a:pt x="1502" y="2483"/>
                  </a:lnTo>
                  <a:cubicBezTo>
                    <a:pt x="1502" y="2585"/>
                    <a:pt x="1603" y="2585"/>
                    <a:pt x="1648" y="2585"/>
                  </a:cubicBezTo>
                  <a:cubicBezTo>
                    <a:pt x="1784" y="2585"/>
                    <a:pt x="1930" y="2540"/>
                    <a:pt x="1930" y="2393"/>
                  </a:cubicBezTo>
                  <a:lnTo>
                    <a:pt x="1276" y="181"/>
                  </a:lnTo>
                  <a:cubicBezTo>
                    <a:pt x="1219" y="46"/>
                    <a:pt x="1084" y="1"/>
                    <a:pt x="99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68;p42">
              <a:extLst>
                <a:ext uri="{FF2B5EF4-FFF2-40B4-BE49-F238E27FC236}">
                  <a16:creationId xmlns:a16="http://schemas.microsoft.com/office/drawing/2014/main" id="{9A4514BD-D0BA-9490-5764-8D657CEB6F67}"/>
                </a:ext>
              </a:extLst>
            </p:cNvPr>
            <p:cNvSpPr/>
            <p:nvPr/>
          </p:nvSpPr>
          <p:spPr>
            <a:xfrm>
              <a:off x="4316920" y="2869965"/>
              <a:ext cx="50724" cy="70734"/>
            </a:xfrm>
            <a:custGeom>
              <a:avLst/>
              <a:gdLst/>
              <a:ahLst/>
              <a:cxnLst/>
              <a:rect l="l" t="t" r="r" b="b"/>
              <a:pathLst>
                <a:path w="1886" h="2630" extrusionOk="0">
                  <a:moveTo>
                    <a:pt x="328" y="1"/>
                  </a:moveTo>
                  <a:cubicBezTo>
                    <a:pt x="192" y="1"/>
                    <a:pt x="1" y="91"/>
                    <a:pt x="1" y="226"/>
                  </a:cubicBezTo>
                  <a:cubicBezTo>
                    <a:pt x="1" y="283"/>
                    <a:pt x="46" y="283"/>
                    <a:pt x="46" y="328"/>
                  </a:cubicBezTo>
                  <a:lnTo>
                    <a:pt x="666" y="1310"/>
                  </a:lnTo>
                  <a:lnTo>
                    <a:pt x="46" y="2303"/>
                  </a:lnTo>
                  <a:cubicBezTo>
                    <a:pt x="1" y="2348"/>
                    <a:pt x="1" y="2348"/>
                    <a:pt x="1" y="2393"/>
                  </a:cubicBezTo>
                  <a:cubicBezTo>
                    <a:pt x="1" y="2540"/>
                    <a:pt x="192" y="2630"/>
                    <a:pt x="283" y="2630"/>
                  </a:cubicBezTo>
                  <a:cubicBezTo>
                    <a:pt x="384" y="2630"/>
                    <a:pt x="429" y="2585"/>
                    <a:pt x="429" y="2540"/>
                  </a:cubicBezTo>
                  <a:lnTo>
                    <a:pt x="948" y="1637"/>
                  </a:lnTo>
                  <a:lnTo>
                    <a:pt x="1456" y="2540"/>
                  </a:lnTo>
                  <a:cubicBezTo>
                    <a:pt x="1456" y="2585"/>
                    <a:pt x="1513" y="2630"/>
                    <a:pt x="1603" y="2630"/>
                  </a:cubicBezTo>
                  <a:cubicBezTo>
                    <a:pt x="1693" y="2630"/>
                    <a:pt x="1885" y="2540"/>
                    <a:pt x="1885" y="2393"/>
                  </a:cubicBezTo>
                  <a:cubicBezTo>
                    <a:pt x="1885" y="2348"/>
                    <a:pt x="1885" y="2348"/>
                    <a:pt x="1840" y="2303"/>
                  </a:cubicBezTo>
                  <a:lnTo>
                    <a:pt x="1231" y="1310"/>
                  </a:lnTo>
                  <a:lnTo>
                    <a:pt x="1840" y="328"/>
                  </a:lnTo>
                  <a:cubicBezTo>
                    <a:pt x="1840" y="283"/>
                    <a:pt x="1885" y="283"/>
                    <a:pt x="1885" y="226"/>
                  </a:cubicBezTo>
                  <a:cubicBezTo>
                    <a:pt x="1885" y="91"/>
                    <a:pt x="1693" y="1"/>
                    <a:pt x="1558" y="1"/>
                  </a:cubicBezTo>
                  <a:cubicBezTo>
                    <a:pt x="1513" y="1"/>
                    <a:pt x="1456" y="46"/>
                    <a:pt x="1411" y="136"/>
                  </a:cubicBezTo>
                  <a:lnTo>
                    <a:pt x="948" y="982"/>
                  </a:lnTo>
                  <a:lnTo>
                    <a:pt x="475" y="136"/>
                  </a:lnTo>
                  <a:cubicBezTo>
                    <a:pt x="429" y="46"/>
                    <a:pt x="384" y="1"/>
                    <a:pt x="32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69;p42">
              <a:extLst>
                <a:ext uri="{FF2B5EF4-FFF2-40B4-BE49-F238E27FC236}">
                  <a16:creationId xmlns:a16="http://schemas.microsoft.com/office/drawing/2014/main" id="{72C5FD96-4E30-6072-6AEA-21E597AE42DB}"/>
                </a:ext>
              </a:extLst>
            </p:cNvPr>
            <p:cNvSpPr/>
            <p:nvPr/>
          </p:nvSpPr>
          <p:spPr>
            <a:xfrm>
              <a:off x="4223460" y="3055083"/>
              <a:ext cx="128988" cy="23399"/>
            </a:xfrm>
            <a:custGeom>
              <a:avLst/>
              <a:gdLst/>
              <a:ahLst/>
              <a:cxnLst/>
              <a:rect l="l" t="t" r="r" b="b"/>
              <a:pathLst>
                <a:path w="4796" h="870" extrusionOk="0">
                  <a:moveTo>
                    <a:pt x="4605" y="1"/>
                  </a:moveTo>
                  <a:cubicBezTo>
                    <a:pt x="4559" y="1"/>
                    <a:pt x="4514" y="24"/>
                    <a:pt x="4469" y="69"/>
                  </a:cubicBezTo>
                  <a:lnTo>
                    <a:pt x="4040" y="396"/>
                  </a:lnTo>
                  <a:cubicBezTo>
                    <a:pt x="3995" y="452"/>
                    <a:pt x="3904" y="452"/>
                    <a:pt x="3803" y="452"/>
                  </a:cubicBezTo>
                  <a:lnTo>
                    <a:pt x="192" y="452"/>
                  </a:lnTo>
                  <a:cubicBezTo>
                    <a:pt x="90" y="452"/>
                    <a:pt x="0" y="543"/>
                    <a:pt x="0" y="633"/>
                  </a:cubicBezTo>
                  <a:cubicBezTo>
                    <a:pt x="0" y="780"/>
                    <a:pt x="90" y="870"/>
                    <a:pt x="192" y="870"/>
                  </a:cubicBezTo>
                  <a:lnTo>
                    <a:pt x="3803" y="870"/>
                  </a:lnTo>
                  <a:cubicBezTo>
                    <a:pt x="3995" y="870"/>
                    <a:pt x="4186" y="780"/>
                    <a:pt x="4322" y="678"/>
                  </a:cubicBezTo>
                  <a:cubicBezTo>
                    <a:pt x="4706" y="351"/>
                    <a:pt x="4706" y="351"/>
                    <a:pt x="4751" y="306"/>
                  </a:cubicBezTo>
                  <a:cubicBezTo>
                    <a:pt x="4796" y="215"/>
                    <a:pt x="4796" y="114"/>
                    <a:pt x="4751" y="69"/>
                  </a:cubicBezTo>
                  <a:cubicBezTo>
                    <a:pt x="4700" y="24"/>
                    <a:pt x="4652" y="1"/>
                    <a:pt x="4605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70;p42">
              <a:extLst>
                <a:ext uri="{FF2B5EF4-FFF2-40B4-BE49-F238E27FC236}">
                  <a16:creationId xmlns:a16="http://schemas.microsoft.com/office/drawing/2014/main" id="{C7EE375A-850B-02D0-249F-24662BB2F0C3}"/>
                </a:ext>
              </a:extLst>
            </p:cNvPr>
            <p:cNvSpPr/>
            <p:nvPr/>
          </p:nvSpPr>
          <p:spPr>
            <a:xfrm>
              <a:off x="4339673" y="2962215"/>
              <a:ext cx="122641" cy="105133"/>
            </a:xfrm>
            <a:custGeom>
              <a:avLst/>
              <a:gdLst/>
              <a:ahLst/>
              <a:cxnLst/>
              <a:rect l="l" t="t" r="r" b="b"/>
              <a:pathLst>
                <a:path w="4560" h="3909" extrusionOk="0">
                  <a:moveTo>
                    <a:pt x="3668" y="1"/>
                  </a:moveTo>
                  <a:lnTo>
                    <a:pt x="2359" y="1084"/>
                  </a:lnTo>
                  <a:lnTo>
                    <a:pt x="2021" y="1310"/>
                  </a:lnTo>
                  <a:lnTo>
                    <a:pt x="847" y="2303"/>
                  </a:lnTo>
                  <a:lnTo>
                    <a:pt x="520" y="2540"/>
                  </a:lnTo>
                  <a:lnTo>
                    <a:pt x="385" y="2675"/>
                  </a:lnTo>
                  <a:cubicBezTo>
                    <a:pt x="46" y="2912"/>
                    <a:pt x="1" y="3386"/>
                    <a:pt x="238" y="3668"/>
                  </a:cubicBezTo>
                  <a:cubicBezTo>
                    <a:pt x="283" y="3713"/>
                    <a:pt x="385" y="3759"/>
                    <a:pt x="430" y="3804"/>
                  </a:cubicBezTo>
                  <a:cubicBezTo>
                    <a:pt x="540" y="3872"/>
                    <a:pt x="670" y="3909"/>
                    <a:pt x="802" y="3909"/>
                  </a:cubicBezTo>
                  <a:cubicBezTo>
                    <a:pt x="952" y="3909"/>
                    <a:pt x="1104" y="3861"/>
                    <a:pt x="1231" y="3759"/>
                  </a:cubicBezTo>
                  <a:lnTo>
                    <a:pt x="1411" y="3623"/>
                  </a:lnTo>
                  <a:lnTo>
                    <a:pt x="1694" y="3386"/>
                  </a:lnTo>
                  <a:lnTo>
                    <a:pt x="2924" y="2393"/>
                  </a:lnTo>
                  <a:lnTo>
                    <a:pt x="3206" y="2156"/>
                  </a:lnTo>
                  <a:lnTo>
                    <a:pt x="4560" y="1084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71;p42">
              <a:extLst>
                <a:ext uri="{FF2B5EF4-FFF2-40B4-BE49-F238E27FC236}">
                  <a16:creationId xmlns:a16="http://schemas.microsoft.com/office/drawing/2014/main" id="{0C424050-0652-FE33-B88A-60135D2FD531}"/>
                </a:ext>
              </a:extLst>
            </p:cNvPr>
            <p:cNvSpPr/>
            <p:nvPr/>
          </p:nvSpPr>
          <p:spPr>
            <a:xfrm>
              <a:off x="4348495" y="2971036"/>
              <a:ext cx="113820" cy="96311"/>
            </a:xfrm>
            <a:custGeom>
              <a:avLst/>
              <a:gdLst/>
              <a:ahLst/>
              <a:cxnLst/>
              <a:rect l="l" t="t" r="r" b="b"/>
              <a:pathLst>
                <a:path w="4232" h="3581" extrusionOk="0">
                  <a:moveTo>
                    <a:pt x="3622" y="0"/>
                  </a:moveTo>
                  <a:lnTo>
                    <a:pt x="2313" y="1084"/>
                  </a:lnTo>
                  <a:lnTo>
                    <a:pt x="1975" y="1320"/>
                  </a:lnTo>
                  <a:lnTo>
                    <a:pt x="282" y="2675"/>
                  </a:lnTo>
                  <a:cubicBezTo>
                    <a:pt x="57" y="2866"/>
                    <a:pt x="0" y="3194"/>
                    <a:pt x="102" y="3476"/>
                  </a:cubicBezTo>
                  <a:cubicBezTo>
                    <a:pt x="212" y="3544"/>
                    <a:pt x="342" y="3581"/>
                    <a:pt x="474" y="3581"/>
                  </a:cubicBezTo>
                  <a:cubicBezTo>
                    <a:pt x="624" y="3581"/>
                    <a:pt x="776" y="3533"/>
                    <a:pt x="903" y="3431"/>
                  </a:cubicBezTo>
                  <a:lnTo>
                    <a:pt x="2596" y="2065"/>
                  </a:lnTo>
                  <a:lnTo>
                    <a:pt x="2878" y="1828"/>
                  </a:lnTo>
                  <a:lnTo>
                    <a:pt x="4232" y="756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72;p42">
              <a:extLst>
                <a:ext uri="{FF2B5EF4-FFF2-40B4-BE49-F238E27FC236}">
                  <a16:creationId xmlns:a16="http://schemas.microsoft.com/office/drawing/2014/main" id="{D3D163FF-D568-1CB6-782B-80026B23704D}"/>
                </a:ext>
              </a:extLst>
            </p:cNvPr>
            <p:cNvSpPr/>
            <p:nvPr/>
          </p:nvSpPr>
          <p:spPr>
            <a:xfrm>
              <a:off x="4415544" y="2896376"/>
              <a:ext cx="127805" cy="113604"/>
            </a:xfrm>
            <a:custGeom>
              <a:avLst/>
              <a:gdLst/>
              <a:ahLst/>
              <a:cxnLst/>
              <a:rect l="l" t="t" r="r" b="b"/>
              <a:pathLst>
                <a:path w="4752" h="4224" extrusionOk="0">
                  <a:moveTo>
                    <a:pt x="3688" y="1"/>
                  </a:moveTo>
                  <a:cubicBezTo>
                    <a:pt x="3538" y="1"/>
                    <a:pt x="3389" y="31"/>
                    <a:pt x="3251" y="91"/>
                  </a:cubicBezTo>
                  <a:cubicBezTo>
                    <a:pt x="3206" y="147"/>
                    <a:pt x="3104" y="192"/>
                    <a:pt x="3059" y="237"/>
                  </a:cubicBezTo>
                  <a:lnTo>
                    <a:pt x="193" y="2584"/>
                  </a:lnTo>
                  <a:cubicBezTo>
                    <a:pt x="46" y="2686"/>
                    <a:pt x="1" y="2912"/>
                    <a:pt x="148" y="3058"/>
                  </a:cubicBezTo>
                  <a:lnTo>
                    <a:pt x="994" y="4096"/>
                  </a:lnTo>
                  <a:cubicBezTo>
                    <a:pt x="1046" y="4175"/>
                    <a:pt x="1148" y="4223"/>
                    <a:pt x="1251" y="4223"/>
                  </a:cubicBezTo>
                  <a:cubicBezTo>
                    <a:pt x="1325" y="4223"/>
                    <a:pt x="1400" y="4198"/>
                    <a:pt x="1457" y="4142"/>
                  </a:cubicBezTo>
                  <a:lnTo>
                    <a:pt x="4334" y="1783"/>
                  </a:lnTo>
                  <a:cubicBezTo>
                    <a:pt x="4424" y="1738"/>
                    <a:pt x="4470" y="1693"/>
                    <a:pt x="4515" y="1648"/>
                  </a:cubicBezTo>
                  <a:cubicBezTo>
                    <a:pt x="4616" y="1501"/>
                    <a:pt x="4706" y="1321"/>
                    <a:pt x="4706" y="1129"/>
                  </a:cubicBezTo>
                  <a:cubicBezTo>
                    <a:pt x="4752" y="937"/>
                    <a:pt x="4706" y="711"/>
                    <a:pt x="4616" y="565"/>
                  </a:cubicBezTo>
                  <a:cubicBezTo>
                    <a:pt x="4560" y="474"/>
                    <a:pt x="4560" y="429"/>
                    <a:pt x="4515" y="373"/>
                  </a:cubicBezTo>
                  <a:cubicBezTo>
                    <a:pt x="4296" y="124"/>
                    <a:pt x="3991" y="1"/>
                    <a:pt x="3688" y="1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73;p42">
              <a:extLst>
                <a:ext uri="{FF2B5EF4-FFF2-40B4-BE49-F238E27FC236}">
                  <a16:creationId xmlns:a16="http://schemas.microsoft.com/office/drawing/2014/main" id="{9D2A03A7-BFCC-0F84-CB17-B302596559AA}"/>
                </a:ext>
              </a:extLst>
            </p:cNvPr>
            <p:cNvSpPr/>
            <p:nvPr/>
          </p:nvSpPr>
          <p:spPr>
            <a:xfrm>
              <a:off x="4423155" y="2904767"/>
              <a:ext cx="120194" cy="105213"/>
            </a:xfrm>
            <a:custGeom>
              <a:avLst/>
              <a:gdLst/>
              <a:ahLst/>
              <a:cxnLst/>
              <a:rect l="l" t="t" r="r" b="b"/>
              <a:pathLst>
                <a:path w="4469" h="3912" extrusionOk="0">
                  <a:moveTo>
                    <a:pt x="3680" y="1"/>
                  </a:moveTo>
                  <a:cubicBezTo>
                    <a:pt x="3530" y="1"/>
                    <a:pt x="3382" y="39"/>
                    <a:pt x="3250" y="117"/>
                  </a:cubicBezTo>
                  <a:cubicBezTo>
                    <a:pt x="3148" y="162"/>
                    <a:pt x="3103" y="207"/>
                    <a:pt x="3058" y="253"/>
                  </a:cubicBezTo>
                  <a:lnTo>
                    <a:pt x="147" y="2600"/>
                  </a:lnTo>
                  <a:cubicBezTo>
                    <a:pt x="0" y="2701"/>
                    <a:pt x="0" y="2938"/>
                    <a:pt x="102" y="3074"/>
                  </a:cubicBezTo>
                  <a:lnTo>
                    <a:pt x="711" y="3784"/>
                  </a:lnTo>
                  <a:cubicBezTo>
                    <a:pt x="763" y="3863"/>
                    <a:pt x="865" y="3911"/>
                    <a:pt x="968" y="3911"/>
                  </a:cubicBezTo>
                  <a:cubicBezTo>
                    <a:pt x="1042" y="3911"/>
                    <a:pt x="1117" y="3886"/>
                    <a:pt x="1174" y="3830"/>
                  </a:cubicBezTo>
                  <a:lnTo>
                    <a:pt x="4051" y="1471"/>
                  </a:lnTo>
                  <a:cubicBezTo>
                    <a:pt x="4141" y="1426"/>
                    <a:pt x="4187" y="1381"/>
                    <a:pt x="4232" y="1336"/>
                  </a:cubicBezTo>
                  <a:cubicBezTo>
                    <a:pt x="4333" y="1189"/>
                    <a:pt x="4423" y="1009"/>
                    <a:pt x="4423" y="817"/>
                  </a:cubicBezTo>
                  <a:cubicBezTo>
                    <a:pt x="4469" y="625"/>
                    <a:pt x="4423" y="399"/>
                    <a:pt x="4333" y="253"/>
                  </a:cubicBezTo>
                  <a:cubicBezTo>
                    <a:pt x="4132" y="85"/>
                    <a:pt x="3902" y="1"/>
                    <a:pt x="3680" y="1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74;p42">
              <a:extLst>
                <a:ext uri="{FF2B5EF4-FFF2-40B4-BE49-F238E27FC236}">
                  <a16:creationId xmlns:a16="http://schemas.microsoft.com/office/drawing/2014/main" id="{3F6F2F8B-5AA4-03A0-30E7-576AECA7F211}"/>
                </a:ext>
              </a:extLst>
            </p:cNvPr>
            <p:cNvSpPr/>
            <p:nvPr/>
          </p:nvSpPr>
          <p:spPr>
            <a:xfrm>
              <a:off x="4353632" y="3024127"/>
              <a:ext cx="31602" cy="35555"/>
            </a:xfrm>
            <a:custGeom>
              <a:avLst/>
              <a:gdLst/>
              <a:ahLst/>
              <a:cxnLst/>
              <a:rect l="l" t="t" r="r" b="b"/>
              <a:pathLst>
                <a:path w="1175" h="1322" extrusionOk="0">
                  <a:moveTo>
                    <a:pt x="328" y="1"/>
                  </a:moveTo>
                  <a:lnTo>
                    <a:pt x="1" y="238"/>
                  </a:lnTo>
                  <a:lnTo>
                    <a:pt x="892" y="1321"/>
                  </a:lnTo>
                  <a:lnTo>
                    <a:pt x="1175" y="1084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75;p42">
              <a:extLst>
                <a:ext uri="{FF2B5EF4-FFF2-40B4-BE49-F238E27FC236}">
                  <a16:creationId xmlns:a16="http://schemas.microsoft.com/office/drawing/2014/main" id="{DF4A18A4-0D6E-6E55-17A8-6479FE516FF5}"/>
                </a:ext>
              </a:extLst>
            </p:cNvPr>
            <p:cNvSpPr/>
            <p:nvPr/>
          </p:nvSpPr>
          <p:spPr>
            <a:xfrm>
              <a:off x="4476246" y="2898796"/>
              <a:ext cx="69524" cy="116751"/>
            </a:xfrm>
            <a:custGeom>
              <a:avLst/>
              <a:gdLst/>
              <a:ahLst/>
              <a:cxnLst/>
              <a:rect l="l" t="t" r="r" b="b"/>
              <a:pathLst>
                <a:path w="2585" h="4341" extrusionOk="0">
                  <a:moveTo>
                    <a:pt x="994" y="1"/>
                  </a:moveTo>
                  <a:cubicBezTo>
                    <a:pt x="949" y="57"/>
                    <a:pt x="847" y="102"/>
                    <a:pt x="802" y="147"/>
                  </a:cubicBezTo>
                  <a:lnTo>
                    <a:pt x="667" y="238"/>
                  </a:lnTo>
                  <a:lnTo>
                    <a:pt x="1976" y="1885"/>
                  </a:lnTo>
                  <a:cubicBezTo>
                    <a:pt x="2122" y="2077"/>
                    <a:pt x="2122" y="2359"/>
                    <a:pt x="1930" y="2540"/>
                  </a:cubicBezTo>
                  <a:lnTo>
                    <a:pt x="102" y="4006"/>
                  </a:lnTo>
                  <a:cubicBezTo>
                    <a:pt x="46" y="4052"/>
                    <a:pt x="1" y="4187"/>
                    <a:pt x="102" y="4289"/>
                  </a:cubicBezTo>
                  <a:cubicBezTo>
                    <a:pt x="128" y="4315"/>
                    <a:pt x="185" y="4341"/>
                    <a:pt x="247" y="4341"/>
                  </a:cubicBezTo>
                  <a:cubicBezTo>
                    <a:pt x="293" y="4341"/>
                    <a:pt x="342" y="4327"/>
                    <a:pt x="384" y="4289"/>
                  </a:cubicBezTo>
                  <a:lnTo>
                    <a:pt x="2167" y="2822"/>
                  </a:lnTo>
                  <a:cubicBezTo>
                    <a:pt x="2540" y="2540"/>
                    <a:pt x="2585" y="1975"/>
                    <a:pt x="2303" y="1648"/>
                  </a:cubicBezTo>
                  <a:lnTo>
                    <a:pt x="994" y="1"/>
                  </a:ln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76;p42">
              <a:extLst>
                <a:ext uri="{FF2B5EF4-FFF2-40B4-BE49-F238E27FC236}">
                  <a16:creationId xmlns:a16="http://schemas.microsoft.com/office/drawing/2014/main" id="{04BDA460-F2B1-E60A-FCA2-64B464015054}"/>
                </a:ext>
              </a:extLst>
            </p:cNvPr>
            <p:cNvSpPr/>
            <p:nvPr/>
          </p:nvSpPr>
          <p:spPr>
            <a:xfrm>
              <a:off x="4449862" y="2923486"/>
              <a:ext cx="47954" cy="40100"/>
            </a:xfrm>
            <a:custGeom>
              <a:avLst/>
              <a:gdLst/>
              <a:ahLst/>
              <a:cxnLst/>
              <a:rect l="l" t="t" r="r" b="b"/>
              <a:pathLst>
                <a:path w="1783" h="1491" extrusionOk="0">
                  <a:moveTo>
                    <a:pt x="1572" y="1"/>
                  </a:moveTo>
                  <a:cubicBezTo>
                    <a:pt x="1532" y="1"/>
                    <a:pt x="1493" y="12"/>
                    <a:pt x="1456" y="30"/>
                  </a:cubicBezTo>
                  <a:lnTo>
                    <a:pt x="90" y="1114"/>
                  </a:lnTo>
                  <a:cubicBezTo>
                    <a:pt x="45" y="1204"/>
                    <a:pt x="0" y="1339"/>
                    <a:pt x="90" y="1396"/>
                  </a:cubicBezTo>
                  <a:cubicBezTo>
                    <a:pt x="118" y="1452"/>
                    <a:pt x="185" y="1490"/>
                    <a:pt x="253" y="1490"/>
                  </a:cubicBezTo>
                  <a:cubicBezTo>
                    <a:pt x="295" y="1490"/>
                    <a:pt x="338" y="1475"/>
                    <a:pt x="372" y="1441"/>
                  </a:cubicBezTo>
                  <a:lnTo>
                    <a:pt x="1693" y="358"/>
                  </a:lnTo>
                  <a:cubicBezTo>
                    <a:pt x="1783" y="313"/>
                    <a:pt x="1783" y="166"/>
                    <a:pt x="1738" y="76"/>
                  </a:cubicBezTo>
                  <a:cubicBezTo>
                    <a:pt x="1685" y="23"/>
                    <a:pt x="1628" y="1"/>
                    <a:pt x="1572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2677;p42">
            <a:extLst>
              <a:ext uri="{FF2B5EF4-FFF2-40B4-BE49-F238E27FC236}">
                <a16:creationId xmlns:a16="http://schemas.microsoft.com/office/drawing/2014/main" id="{8E256D05-64CC-9485-B2FC-2A0BE9C9F5E9}"/>
              </a:ext>
            </a:extLst>
          </p:cNvPr>
          <p:cNvGrpSpPr/>
          <p:nvPr/>
        </p:nvGrpSpPr>
        <p:grpSpPr>
          <a:xfrm>
            <a:off x="1139726" y="1328591"/>
            <a:ext cx="337948" cy="366811"/>
            <a:chOff x="2398660" y="3464129"/>
            <a:chExt cx="327500" cy="355471"/>
          </a:xfrm>
        </p:grpSpPr>
        <p:sp>
          <p:nvSpPr>
            <p:cNvPr id="31" name="Google Shape;2678;p42">
              <a:extLst>
                <a:ext uri="{FF2B5EF4-FFF2-40B4-BE49-F238E27FC236}">
                  <a16:creationId xmlns:a16="http://schemas.microsoft.com/office/drawing/2014/main" id="{6517BB41-82DF-B5A7-E37E-6FDD87E46FE2}"/>
                </a:ext>
              </a:extLst>
            </p:cNvPr>
            <p:cNvSpPr/>
            <p:nvPr/>
          </p:nvSpPr>
          <p:spPr>
            <a:xfrm>
              <a:off x="2542817" y="3571629"/>
              <a:ext cx="54355" cy="72267"/>
            </a:xfrm>
            <a:custGeom>
              <a:avLst/>
              <a:gdLst/>
              <a:ahLst/>
              <a:cxnLst/>
              <a:rect l="l" t="t" r="r" b="b"/>
              <a:pathLst>
                <a:path w="2021" h="2687" extrusionOk="0">
                  <a:moveTo>
                    <a:pt x="892" y="1"/>
                  </a:moveTo>
                  <a:lnTo>
                    <a:pt x="892" y="46"/>
                  </a:lnTo>
                  <a:lnTo>
                    <a:pt x="102" y="610"/>
                  </a:lnTo>
                  <a:cubicBezTo>
                    <a:pt x="46" y="711"/>
                    <a:pt x="1" y="802"/>
                    <a:pt x="102" y="892"/>
                  </a:cubicBezTo>
                  <a:cubicBezTo>
                    <a:pt x="102" y="937"/>
                    <a:pt x="193" y="994"/>
                    <a:pt x="238" y="994"/>
                  </a:cubicBezTo>
                  <a:cubicBezTo>
                    <a:pt x="283" y="994"/>
                    <a:pt x="328" y="994"/>
                    <a:pt x="384" y="937"/>
                  </a:cubicBezTo>
                  <a:lnTo>
                    <a:pt x="802" y="610"/>
                  </a:lnTo>
                  <a:lnTo>
                    <a:pt x="802" y="2494"/>
                  </a:lnTo>
                  <a:cubicBezTo>
                    <a:pt x="802" y="2585"/>
                    <a:pt x="892" y="2686"/>
                    <a:pt x="994" y="2686"/>
                  </a:cubicBezTo>
                  <a:cubicBezTo>
                    <a:pt x="1129" y="2686"/>
                    <a:pt x="1231" y="2585"/>
                    <a:pt x="1231" y="2494"/>
                  </a:cubicBezTo>
                  <a:lnTo>
                    <a:pt x="1231" y="610"/>
                  </a:lnTo>
                  <a:lnTo>
                    <a:pt x="1648" y="937"/>
                  </a:lnTo>
                  <a:cubicBezTo>
                    <a:pt x="1693" y="994"/>
                    <a:pt x="1739" y="994"/>
                    <a:pt x="1795" y="994"/>
                  </a:cubicBezTo>
                  <a:cubicBezTo>
                    <a:pt x="1840" y="994"/>
                    <a:pt x="1885" y="937"/>
                    <a:pt x="1930" y="892"/>
                  </a:cubicBezTo>
                  <a:cubicBezTo>
                    <a:pt x="2021" y="802"/>
                    <a:pt x="1975" y="711"/>
                    <a:pt x="1930" y="610"/>
                  </a:cubicBezTo>
                  <a:lnTo>
                    <a:pt x="1129" y="4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79;p42">
              <a:extLst>
                <a:ext uri="{FF2B5EF4-FFF2-40B4-BE49-F238E27FC236}">
                  <a16:creationId xmlns:a16="http://schemas.microsoft.com/office/drawing/2014/main" id="{D2BFAB8D-2C40-52B6-EBB6-9487D72148C1}"/>
                </a:ext>
              </a:extLst>
            </p:cNvPr>
            <p:cNvSpPr/>
            <p:nvPr/>
          </p:nvSpPr>
          <p:spPr>
            <a:xfrm>
              <a:off x="2398660" y="3542501"/>
              <a:ext cx="75898" cy="88807"/>
            </a:xfrm>
            <a:custGeom>
              <a:avLst/>
              <a:gdLst/>
              <a:ahLst/>
              <a:cxnLst/>
              <a:rect l="l" t="t" r="r" b="b"/>
              <a:pathLst>
                <a:path w="2822" h="3302" extrusionOk="0">
                  <a:moveTo>
                    <a:pt x="2167" y="0"/>
                  </a:moveTo>
                  <a:cubicBezTo>
                    <a:pt x="712" y="45"/>
                    <a:pt x="1" y="1885"/>
                    <a:pt x="1129" y="2923"/>
                  </a:cubicBezTo>
                  <a:cubicBezTo>
                    <a:pt x="1424" y="3126"/>
                    <a:pt x="1764" y="3302"/>
                    <a:pt x="2167" y="3302"/>
                  </a:cubicBezTo>
                  <a:cubicBezTo>
                    <a:pt x="2211" y="3302"/>
                    <a:pt x="2257" y="3300"/>
                    <a:pt x="2303" y="3295"/>
                  </a:cubicBezTo>
                  <a:lnTo>
                    <a:pt x="2822" y="3295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80;p42">
              <a:extLst>
                <a:ext uri="{FF2B5EF4-FFF2-40B4-BE49-F238E27FC236}">
                  <a16:creationId xmlns:a16="http://schemas.microsoft.com/office/drawing/2014/main" id="{CA326FC3-8DF9-B196-F70E-8E4755E0FBD5}"/>
                </a:ext>
              </a:extLst>
            </p:cNvPr>
            <p:cNvSpPr/>
            <p:nvPr/>
          </p:nvSpPr>
          <p:spPr>
            <a:xfrm>
              <a:off x="2430235" y="3542447"/>
              <a:ext cx="91066" cy="88754"/>
            </a:xfrm>
            <a:custGeom>
              <a:avLst/>
              <a:gdLst/>
              <a:ahLst/>
              <a:cxnLst/>
              <a:rect l="l" t="t" r="r" b="b"/>
              <a:pathLst>
                <a:path w="3386" h="3300" extrusionOk="0">
                  <a:moveTo>
                    <a:pt x="1728" y="0"/>
                  </a:moveTo>
                  <a:cubicBezTo>
                    <a:pt x="1702" y="0"/>
                    <a:pt x="1675" y="1"/>
                    <a:pt x="1648" y="2"/>
                  </a:cubicBezTo>
                  <a:cubicBezTo>
                    <a:pt x="711" y="47"/>
                    <a:pt x="0" y="803"/>
                    <a:pt x="57" y="1695"/>
                  </a:cubicBezTo>
                  <a:lnTo>
                    <a:pt x="57" y="1740"/>
                  </a:lnTo>
                  <a:cubicBezTo>
                    <a:pt x="100" y="2615"/>
                    <a:pt x="802" y="3299"/>
                    <a:pt x="1708" y="3299"/>
                  </a:cubicBezTo>
                  <a:cubicBezTo>
                    <a:pt x="1737" y="3299"/>
                    <a:pt x="1765" y="3299"/>
                    <a:pt x="1795" y="3297"/>
                  </a:cubicBezTo>
                  <a:cubicBezTo>
                    <a:pt x="2641" y="3297"/>
                    <a:pt x="3340" y="2586"/>
                    <a:pt x="3340" y="1695"/>
                  </a:cubicBezTo>
                  <a:cubicBezTo>
                    <a:pt x="3386" y="1695"/>
                    <a:pt x="3340" y="1650"/>
                    <a:pt x="3340" y="1605"/>
                  </a:cubicBezTo>
                  <a:cubicBezTo>
                    <a:pt x="3340" y="696"/>
                    <a:pt x="2587" y="0"/>
                    <a:pt x="1728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81;p42">
              <a:extLst>
                <a:ext uri="{FF2B5EF4-FFF2-40B4-BE49-F238E27FC236}">
                  <a16:creationId xmlns:a16="http://schemas.microsoft.com/office/drawing/2014/main" id="{3308687E-8DD2-FB51-B730-45F2E6DEE6AD}"/>
                </a:ext>
              </a:extLst>
            </p:cNvPr>
            <p:cNvSpPr/>
            <p:nvPr/>
          </p:nvSpPr>
          <p:spPr>
            <a:xfrm>
              <a:off x="2439325" y="3554039"/>
              <a:ext cx="73181" cy="66350"/>
            </a:xfrm>
            <a:custGeom>
              <a:avLst/>
              <a:gdLst/>
              <a:ahLst/>
              <a:cxnLst/>
              <a:rect l="l" t="t" r="r" b="b"/>
              <a:pathLst>
                <a:path w="2721" h="2467" extrusionOk="0">
                  <a:moveTo>
                    <a:pt x="1073" y="0"/>
                  </a:moveTo>
                  <a:cubicBezTo>
                    <a:pt x="418" y="181"/>
                    <a:pt x="1" y="846"/>
                    <a:pt x="181" y="1501"/>
                  </a:cubicBezTo>
                  <a:cubicBezTo>
                    <a:pt x="309" y="2068"/>
                    <a:pt x="784" y="2466"/>
                    <a:pt x="1335" y="2466"/>
                  </a:cubicBezTo>
                  <a:cubicBezTo>
                    <a:pt x="1419" y="2466"/>
                    <a:pt x="1505" y="2457"/>
                    <a:pt x="1592" y="2437"/>
                  </a:cubicBezTo>
                  <a:lnTo>
                    <a:pt x="1637" y="2437"/>
                  </a:lnTo>
                  <a:cubicBezTo>
                    <a:pt x="2303" y="2302"/>
                    <a:pt x="2720" y="1648"/>
                    <a:pt x="2585" y="937"/>
                  </a:cubicBezTo>
                  <a:cubicBezTo>
                    <a:pt x="2483" y="463"/>
                    <a:pt x="2066" y="90"/>
                    <a:pt x="159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82;p42">
              <a:extLst>
                <a:ext uri="{FF2B5EF4-FFF2-40B4-BE49-F238E27FC236}">
                  <a16:creationId xmlns:a16="http://schemas.microsoft.com/office/drawing/2014/main" id="{BB7095DF-E12F-880F-B278-8DB888D4DFB4}"/>
                </a:ext>
              </a:extLst>
            </p:cNvPr>
            <p:cNvSpPr/>
            <p:nvPr/>
          </p:nvSpPr>
          <p:spPr>
            <a:xfrm>
              <a:off x="2450567" y="3554039"/>
              <a:ext cx="61939" cy="65570"/>
            </a:xfrm>
            <a:custGeom>
              <a:avLst/>
              <a:gdLst/>
              <a:ahLst/>
              <a:cxnLst/>
              <a:rect l="l" t="t" r="r" b="b"/>
              <a:pathLst>
                <a:path w="2303" h="2438" extrusionOk="0">
                  <a:moveTo>
                    <a:pt x="1129" y="0"/>
                  </a:moveTo>
                  <a:cubicBezTo>
                    <a:pt x="429" y="181"/>
                    <a:pt x="0" y="846"/>
                    <a:pt x="192" y="1501"/>
                  </a:cubicBezTo>
                  <a:cubicBezTo>
                    <a:pt x="282" y="2020"/>
                    <a:pt x="711" y="2347"/>
                    <a:pt x="1174" y="2437"/>
                  </a:cubicBezTo>
                  <a:lnTo>
                    <a:pt x="1219" y="2437"/>
                  </a:lnTo>
                  <a:cubicBezTo>
                    <a:pt x="1885" y="2302"/>
                    <a:pt x="2302" y="1648"/>
                    <a:pt x="2167" y="937"/>
                  </a:cubicBezTo>
                  <a:cubicBezTo>
                    <a:pt x="2065" y="463"/>
                    <a:pt x="1648" y="90"/>
                    <a:pt x="1174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83;p42">
              <a:extLst>
                <a:ext uri="{FF2B5EF4-FFF2-40B4-BE49-F238E27FC236}">
                  <a16:creationId xmlns:a16="http://schemas.microsoft.com/office/drawing/2014/main" id="{08D7FC8A-EF3A-EA2E-573F-9D67F2D47D27}"/>
                </a:ext>
              </a:extLst>
            </p:cNvPr>
            <p:cNvSpPr/>
            <p:nvPr/>
          </p:nvSpPr>
          <p:spPr>
            <a:xfrm>
              <a:off x="2462105" y="3557670"/>
              <a:ext cx="30364" cy="57071"/>
            </a:xfrm>
            <a:custGeom>
              <a:avLst/>
              <a:gdLst/>
              <a:ahLst/>
              <a:cxnLst/>
              <a:rect l="l" t="t" r="r" b="b"/>
              <a:pathLst>
                <a:path w="1129" h="2122" extrusionOk="0">
                  <a:moveTo>
                    <a:pt x="564" y="1"/>
                  </a:moveTo>
                  <a:cubicBezTo>
                    <a:pt x="463" y="1"/>
                    <a:pt x="373" y="102"/>
                    <a:pt x="373" y="192"/>
                  </a:cubicBezTo>
                  <a:lnTo>
                    <a:pt x="373" y="237"/>
                  </a:lnTo>
                  <a:cubicBezTo>
                    <a:pt x="181" y="328"/>
                    <a:pt x="45" y="474"/>
                    <a:pt x="45" y="711"/>
                  </a:cubicBezTo>
                  <a:cubicBezTo>
                    <a:pt x="45" y="1039"/>
                    <a:pt x="282" y="1129"/>
                    <a:pt x="463" y="1174"/>
                  </a:cubicBezTo>
                  <a:cubicBezTo>
                    <a:pt x="655" y="1276"/>
                    <a:pt x="700" y="1276"/>
                    <a:pt x="700" y="1411"/>
                  </a:cubicBezTo>
                  <a:cubicBezTo>
                    <a:pt x="700" y="1513"/>
                    <a:pt x="700" y="1558"/>
                    <a:pt x="564" y="1558"/>
                  </a:cubicBezTo>
                  <a:cubicBezTo>
                    <a:pt x="418" y="1558"/>
                    <a:pt x="373" y="1513"/>
                    <a:pt x="373" y="1456"/>
                  </a:cubicBezTo>
                  <a:cubicBezTo>
                    <a:pt x="327" y="1411"/>
                    <a:pt x="282" y="1366"/>
                    <a:pt x="181" y="1366"/>
                  </a:cubicBezTo>
                  <a:cubicBezTo>
                    <a:pt x="90" y="1366"/>
                    <a:pt x="0" y="1513"/>
                    <a:pt x="0" y="1603"/>
                  </a:cubicBezTo>
                  <a:cubicBezTo>
                    <a:pt x="0" y="1738"/>
                    <a:pt x="136" y="1885"/>
                    <a:pt x="373" y="1930"/>
                  </a:cubicBezTo>
                  <a:cubicBezTo>
                    <a:pt x="373" y="2020"/>
                    <a:pt x="463" y="2122"/>
                    <a:pt x="564" y="2122"/>
                  </a:cubicBezTo>
                  <a:cubicBezTo>
                    <a:pt x="655" y="2122"/>
                    <a:pt x="745" y="2020"/>
                    <a:pt x="745" y="1930"/>
                  </a:cubicBezTo>
                  <a:cubicBezTo>
                    <a:pt x="982" y="1840"/>
                    <a:pt x="1129" y="1648"/>
                    <a:pt x="1129" y="1411"/>
                  </a:cubicBezTo>
                  <a:cubicBezTo>
                    <a:pt x="1129" y="994"/>
                    <a:pt x="846" y="892"/>
                    <a:pt x="655" y="847"/>
                  </a:cubicBezTo>
                  <a:cubicBezTo>
                    <a:pt x="463" y="757"/>
                    <a:pt x="463" y="757"/>
                    <a:pt x="463" y="711"/>
                  </a:cubicBezTo>
                  <a:lnTo>
                    <a:pt x="463" y="610"/>
                  </a:lnTo>
                  <a:cubicBezTo>
                    <a:pt x="508" y="610"/>
                    <a:pt x="564" y="565"/>
                    <a:pt x="610" y="565"/>
                  </a:cubicBezTo>
                  <a:cubicBezTo>
                    <a:pt x="700" y="565"/>
                    <a:pt x="745" y="610"/>
                    <a:pt x="790" y="610"/>
                  </a:cubicBezTo>
                  <a:cubicBezTo>
                    <a:pt x="790" y="666"/>
                    <a:pt x="846" y="666"/>
                    <a:pt x="892" y="666"/>
                  </a:cubicBezTo>
                  <a:cubicBezTo>
                    <a:pt x="982" y="666"/>
                    <a:pt x="1072" y="565"/>
                    <a:pt x="1072" y="474"/>
                  </a:cubicBezTo>
                  <a:cubicBezTo>
                    <a:pt x="1072" y="328"/>
                    <a:pt x="982" y="237"/>
                    <a:pt x="745" y="237"/>
                  </a:cubicBezTo>
                  <a:lnTo>
                    <a:pt x="745" y="192"/>
                  </a:lnTo>
                  <a:cubicBezTo>
                    <a:pt x="745" y="102"/>
                    <a:pt x="655" y="1"/>
                    <a:pt x="56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84;p42">
              <a:extLst>
                <a:ext uri="{FF2B5EF4-FFF2-40B4-BE49-F238E27FC236}">
                  <a16:creationId xmlns:a16="http://schemas.microsoft.com/office/drawing/2014/main" id="{1D78343D-03FE-4703-2F32-902E0D09ECCF}"/>
                </a:ext>
              </a:extLst>
            </p:cNvPr>
            <p:cNvSpPr/>
            <p:nvPr/>
          </p:nvSpPr>
          <p:spPr>
            <a:xfrm>
              <a:off x="2416572" y="3562834"/>
              <a:ext cx="22780" cy="10032"/>
            </a:xfrm>
            <a:custGeom>
              <a:avLst/>
              <a:gdLst/>
              <a:ahLst/>
              <a:cxnLst/>
              <a:rect l="l" t="t" r="r" b="b"/>
              <a:pathLst>
                <a:path w="847" h="373" extrusionOk="0">
                  <a:moveTo>
                    <a:pt x="181" y="0"/>
                  </a:moveTo>
                  <a:cubicBezTo>
                    <a:pt x="91" y="91"/>
                    <a:pt x="46" y="237"/>
                    <a:pt x="1" y="373"/>
                  </a:cubicBezTo>
                  <a:lnTo>
                    <a:pt x="655" y="373"/>
                  </a:lnTo>
                  <a:cubicBezTo>
                    <a:pt x="700" y="237"/>
                    <a:pt x="745" y="91"/>
                    <a:pt x="847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85;p42">
              <a:extLst>
                <a:ext uri="{FF2B5EF4-FFF2-40B4-BE49-F238E27FC236}">
                  <a16:creationId xmlns:a16="http://schemas.microsoft.com/office/drawing/2014/main" id="{09110F89-9F53-76BF-7EAD-69A55B0CFC4A}"/>
                </a:ext>
              </a:extLst>
            </p:cNvPr>
            <p:cNvSpPr/>
            <p:nvPr/>
          </p:nvSpPr>
          <p:spPr>
            <a:xfrm>
              <a:off x="2413829" y="3581633"/>
              <a:ext cx="17939" cy="11565"/>
            </a:xfrm>
            <a:custGeom>
              <a:avLst/>
              <a:gdLst/>
              <a:ahLst/>
              <a:cxnLst/>
              <a:rect l="l" t="t" r="r" b="b"/>
              <a:pathLst>
                <a:path w="667" h="430" extrusionOk="0">
                  <a:moveTo>
                    <a:pt x="1" y="1"/>
                  </a:moveTo>
                  <a:cubicBezTo>
                    <a:pt x="1" y="148"/>
                    <a:pt x="1" y="283"/>
                    <a:pt x="46" y="430"/>
                  </a:cubicBezTo>
                  <a:lnTo>
                    <a:pt x="667" y="430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86;p42">
              <a:extLst>
                <a:ext uri="{FF2B5EF4-FFF2-40B4-BE49-F238E27FC236}">
                  <a16:creationId xmlns:a16="http://schemas.microsoft.com/office/drawing/2014/main" id="{EA61871B-4CD6-43A7-DBA1-060618D1C3E0}"/>
                </a:ext>
              </a:extLst>
            </p:cNvPr>
            <p:cNvSpPr/>
            <p:nvPr/>
          </p:nvSpPr>
          <p:spPr>
            <a:xfrm>
              <a:off x="2416572" y="3601993"/>
              <a:ext cx="22780" cy="10032"/>
            </a:xfrm>
            <a:custGeom>
              <a:avLst/>
              <a:gdLst/>
              <a:ahLst/>
              <a:cxnLst/>
              <a:rect l="l" t="t" r="r" b="b"/>
              <a:pathLst>
                <a:path w="847" h="373" extrusionOk="0">
                  <a:moveTo>
                    <a:pt x="1" y="0"/>
                  </a:moveTo>
                  <a:cubicBezTo>
                    <a:pt x="46" y="147"/>
                    <a:pt x="136" y="282"/>
                    <a:pt x="226" y="372"/>
                  </a:cubicBezTo>
                  <a:lnTo>
                    <a:pt x="847" y="372"/>
                  </a:lnTo>
                  <a:cubicBezTo>
                    <a:pt x="745" y="282"/>
                    <a:pt x="700" y="147"/>
                    <a:pt x="655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87;p42">
              <a:extLst>
                <a:ext uri="{FF2B5EF4-FFF2-40B4-BE49-F238E27FC236}">
                  <a16:creationId xmlns:a16="http://schemas.microsoft.com/office/drawing/2014/main" id="{16F70BD7-794A-DBAC-2D07-BFB1FB79D28A}"/>
                </a:ext>
              </a:extLst>
            </p:cNvPr>
            <p:cNvSpPr/>
            <p:nvPr/>
          </p:nvSpPr>
          <p:spPr>
            <a:xfrm>
              <a:off x="2603519" y="3541291"/>
              <a:ext cx="75898" cy="89856"/>
            </a:xfrm>
            <a:custGeom>
              <a:avLst/>
              <a:gdLst/>
              <a:ahLst/>
              <a:cxnLst/>
              <a:rect l="l" t="t" r="r" b="b"/>
              <a:pathLst>
                <a:path w="2822" h="3341" extrusionOk="0">
                  <a:moveTo>
                    <a:pt x="2167" y="0"/>
                  </a:moveTo>
                  <a:cubicBezTo>
                    <a:pt x="712" y="90"/>
                    <a:pt x="1" y="1930"/>
                    <a:pt x="1129" y="2911"/>
                  </a:cubicBezTo>
                  <a:cubicBezTo>
                    <a:pt x="1456" y="3194"/>
                    <a:pt x="1885" y="3340"/>
                    <a:pt x="2303" y="3340"/>
                  </a:cubicBezTo>
                  <a:lnTo>
                    <a:pt x="2822" y="3340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88;p42">
              <a:extLst>
                <a:ext uri="{FF2B5EF4-FFF2-40B4-BE49-F238E27FC236}">
                  <a16:creationId xmlns:a16="http://schemas.microsoft.com/office/drawing/2014/main" id="{2DFB41CB-3DA8-94D7-95F5-CFDBECA0E2D3}"/>
                </a:ext>
              </a:extLst>
            </p:cNvPr>
            <p:cNvSpPr/>
            <p:nvPr/>
          </p:nvSpPr>
          <p:spPr>
            <a:xfrm>
              <a:off x="2635094" y="3541291"/>
              <a:ext cx="91066" cy="89910"/>
            </a:xfrm>
            <a:custGeom>
              <a:avLst/>
              <a:gdLst/>
              <a:ahLst/>
              <a:cxnLst/>
              <a:rect l="l" t="t" r="r" b="b"/>
              <a:pathLst>
                <a:path w="3386" h="3343" extrusionOk="0">
                  <a:moveTo>
                    <a:pt x="1648" y="0"/>
                  </a:moveTo>
                  <a:cubicBezTo>
                    <a:pt x="756" y="45"/>
                    <a:pt x="0" y="846"/>
                    <a:pt x="57" y="1738"/>
                  </a:cubicBezTo>
                  <a:cubicBezTo>
                    <a:pt x="100" y="2657"/>
                    <a:pt x="802" y="3342"/>
                    <a:pt x="1708" y="3342"/>
                  </a:cubicBezTo>
                  <a:cubicBezTo>
                    <a:pt x="1737" y="3342"/>
                    <a:pt x="1765" y="3342"/>
                    <a:pt x="1794" y="3340"/>
                  </a:cubicBezTo>
                  <a:cubicBezTo>
                    <a:pt x="2641" y="3295"/>
                    <a:pt x="3340" y="2584"/>
                    <a:pt x="3385" y="1738"/>
                  </a:cubicBezTo>
                  <a:lnTo>
                    <a:pt x="3385" y="1603"/>
                  </a:lnTo>
                  <a:cubicBezTo>
                    <a:pt x="3340" y="711"/>
                    <a:pt x="2539" y="0"/>
                    <a:pt x="1648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89;p42">
              <a:extLst>
                <a:ext uri="{FF2B5EF4-FFF2-40B4-BE49-F238E27FC236}">
                  <a16:creationId xmlns:a16="http://schemas.microsoft.com/office/drawing/2014/main" id="{E82A0C52-4ACA-79A3-AAEB-7576294D23DA}"/>
                </a:ext>
              </a:extLst>
            </p:cNvPr>
            <p:cNvSpPr/>
            <p:nvPr/>
          </p:nvSpPr>
          <p:spPr>
            <a:xfrm>
              <a:off x="2644184" y="3553125"/>
              <a:ext cx="73181" cy="66888"/>
            </a:xfrm>
            <a:custGeom>
              <a:avLst/>
              <a:gdLst/>
              <a:ahLst/>
              <a:cxnLst/>
              <a:rect l="l" t="t" r="r" b="b"/>
              <a:pathLst>
                <a:path w="2721" h="2487" extrusionOk="0">
                  <a:moveTo>
                    <a:pt x="1360" y="0"/>
                  </a:moveTo>
                  <a:cubicBezTo>
                    <a:pt x="1279" y="0"/>
                    <a:pt x="1197" y="12"/>
                    <a:pt x="1129" y="34"/>
                  </a:cubicBezTo>
                  <a:cubicBezTo>
                    <a:pt x="418" y="170"/>
                    <a:pt x="1" y="835"/>
                    <a:pt x="181" y="1490"/>
                  </a:cubicBezTo>
                  <a:cubicBezTo>
                    <a:pt x="313" y="2080"/>
                    <a:pt x="822" y="2486"/>
                    <a:pt x="1400" y="2486"/>
                  </a:cubicBezTo>
                  <a:cubicBezTo>
                    <a:pt x="1463" y="2486"/>
                    <a:pt x="1527" y="2481"/>
                    <a:pt x="1592" y="2471"/>
                  </a:cubicBezTo>
                  <a:lnTo>
                    <a:pt x="1637" y="2426"/>
                  </a:lnTo>
                  <a:cubicBezTo>
                    <a:pt x="2303" y="2291"/>
                    <a:pt x="2720" y="1625"/>
                    <a:pt x="2585" y="971"/>
                  </a:cubicBezTo>
                  <a:cubicBezTo>
                    <a:pt x="2483" y="452"/>
                    <a:pt x="2066" y="79"/>
                    <a:pt x="1592" y="34"/>
                  </a:cubicBezTo>
                  <a:cubicBezTo>
                    <a:pt x="1524" y="12"/>
                    <a:pt x="1442" y="0"/>
                    <a:pt x="1360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90;p42">
              <a:extLst>
                <a:ext uri="{FF2B5EF4-FFF2-40B4-BE49-F238E27FC236}">
                  <a16:creationId xmlns:a16="http://schemas.microsoft.com/office/drawing/2014/main" id="{7A3DCACC-E95F-FCA0-9AD9-3C819BDF1A03}"/>
                </a:ext>
              </a:extLst>
            </p:cNvPr>
            <p:cNvSpPr/>
            <p:nvPr/>
          </p:nvSpPr>
          <p:spPr>
            <a:xfrm>
              <a:off x="2656637" y="3554039"/>
              <a:ext cx="60729" cy="65570"/>
            </a:xfrm>
            <a:custGeom>
              <a:avLst/>
              <a:gdLst/>
              <a:ahLst/>
              <a:cxnLst/>
              <a:rect l="l" t="t" r="r" b="b"/>
              <a:pathLst>
                <a:path w="2258" h="2438" extrusionOk="0">
                  <a:moveTo>
                    <a:pt x="1084" y="0"/>
                  </a:moveTo>
                  <a:cubicBezTo>
                    <a:pt x="384" y="136"/>
                    <a:pt x="0" y="801"/>
                    <a:pt x="147" y="1456"/>
                  </a:cubicBezTo>
                  <a:cubicBezTo>
                    <a:pt x="237" y="1975"/>
                    <a:pt x="666" y="2347"/>
                    <a:pt x="1129" y="2437"/>
                  </a:cubicBezTo>
                  <a:lnTo>
                    <a:pt x="1174" y="2392"/>
                  </a:lnTo>
                  <a:cubicBezTo>
                    <a:pt x="1840" y="2257"/>
                    <a:pt x="2257" y="1591"/>
                    <a:pt x="2122" y="937"/>
                  </a:cubicBezTo>
                  <a:cubicBezTo>
                    <a:pt x="2020" y="418"/>
                    <a:pt x="1603" y="45"/>
                    <a:pt x="1129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91;p42">
              <a:extLst>
                <a:ext uri="{FF2B5EF4-FFF2-40B4-BE49-F238E27FC236}">
                  <a16:creationId xmlns:a16="http://schemas.microsoft.com/office/drawing/2014/main" id="{C04E1CF6-DBE0-7484-4708-BBC990FE7AC0}"/>
                </a:ext>
              </a:extLst>
            </p:cNvPr>
            <p:cNvSpPr/>
            <p:nvPr/>
          </p:nvSpPr>
          <p:spPr>
            <a:xfrm>
              <a:off x="2668175" y="3556460"/>
              <a:ext cx="29154" cy="58281"/>
            </a:xfrm>
            <a:custGeom>
              <a:avLst/>
              <a:gdLst/>
              <a:ahLst/>
              <a:cxnLst/>
              <a:rect l="l" t="t" r="r" b="b"/>
              <a:pathLst>
                <a:path w="1084" h="2167" extrusionOk="0">
                  <a:moveTo>
                    <a:pt x="519" y="0"/>
                  </a:moveTo>
                  <a:cubicBezTo>
                    <a:pt x="418" y="0"/>
                    <a:pt x="327" y="91"/>
                    <a:pt x="327" y="237"/>
                  </a:cubicBezTo>
                  <a:lnTo>
                    <a:pt x="327" y="282"/>
                  </a:lnTo>
                  <a:cubicBezTo>
                    <a:pt x="136" y="328"/>
                    <a:pt x="0" y="519"/>
                    <a:pt x="0" y="711"/>
                  </a:cubicBezTo>
                  <a:cubicBezTo>
                    <a:pt x="0" y="1039"/>
                    <a:pt x="282" y="1129"/>
                    <a:pt x="418" y="1219"/>
                  </a:cubicBezTo>
                  <a:cubicBezTo>
                    <a:pt x="609" y="1275"/>
                    <a:pt x="655" y="1321"/>
                    <a:pt x="655" y="1411"/>
                  </a:cubicBezTo>
                  <a:cubicBezTo>
                    <a:pt x="655" y="1501"/>
                    <a:pt x="655" y="1558"/>
                    <a:pt x="519" y="1558"/>
                  </a:cubicBezTo>
                  <a:cubicBezTo>
                    <a:pt x="373" y="1558"/>
                    <a:pt x="373" y="1501"/>
                    <a:pt x="327" y="1501"/>
                  </a:cubicBezTo>
                  <a:cubicBezTo>
                    <a:pt x="282" y="1456"/>
                    <a:pt x="237" y="1411"/>
                    <a:pt x="181" y="1411"/>
                  </a:cubicBezTo>
                  <a:cubicBezTo>
                    <a:pt x="45" y="1411"/>
                    <a:pt x="0" y="1501"/>
                    <a:pt x="0" y="1603"/>
                  </a:cubicBezTo>
                  <a:cubicBezTo>
                    <a:pt x="0" y="1738"/>
                    <a:pt x="136" y="1885"/>
                    <a:pt x="327" y="1930"/>
                  </a:cubicBezTo>
                  <a:lnTo>
                    <a:pt x="327" y="1975"/>
                  </a:lnTo>
                  <a:cubicBezTo>
                    <a:pt x="327" y="2065"/>
                    <a:pt x="418" y="2167"/>
                    <a:pt x="519" y="2167"/>
                  </a:cubicBezTo>
                  <a:cubicBezTo>
                    <a:pt x="655" y="2167"/>
                    <a:pt x="700" y="2065"/>
                    <a:pt x="700" y="1975"/>
                  </a:cubicBezTo>
                  <a:lnTo>
                    <a:pt x="700" y="1930"/>
                  </a:lnTo>
                  <a:cubicBezTo>
                    <a:pt x="937" y="1885"/>
                    <a:pt x="1083" y="1693"/>
                    <a:pt x="1083" y="1411"/>
                  </a:cubicBezTo>
                  <a:cubicBezTo>
                    <a:pt x="1083" y="1039"/>
                    <a:pt x="801" y="937"/>
                    <a:pt x="655" y="847"/>
                  </a:cubicBezTo>
                  <a:lnTo>
                    <a:pt x="609" y="847"/>
                  </a:lnTo>
                  <a:cubicBezTo>
                    <a:pt x="418" y="802"/>
                    <a:pt x="418" y="756"/>
                    <a:pt x="418" y="711"/>
                  </a:cubicBezTo>
                  <a:cubicBezTo>
                    <a:pt x="418" y="655"/>
                    <a:pt x="418" y="655"/>
                    <a:pt x="463" y="610"/>
                  </a:cubicBezTo>
                  <a:lnTo>
                    <a:pt x="564" y="610"/>
                  </a:lnTo>
                  <a:cubicBezTo>
                    <a:pt x="655" y="610"/>
                    <a:pt x="700" y="610"/>
                    <a:pt x="745" y="655"/>
                  </a:cubicBezTo>
                  <a:lnTo>
                    <a:pt x="846" y="655"/>
                  </a:lnTo>
                  <a:cubicBezTo>
                    <a:pt x="937" y="655"/>
                    <a:pt x="1027" y="565"/>
                    <a:pt x="1027" y="474"/>
                  </a:cubicBezTo>
                  <a:cubicBezTo>
                    <a:pt x="1027" y="328"/>
                    <a:pt x="937" y="282"/>
                    <a:pt x="700" y="237"/>
                  </a:cubicBezTo>
                  <a:cubicBezTo>
                    <a:pt x="700" y="91"/>
                    <a:pt x="655" y="0"/>
                    <a:pt x="51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92;p42">
              <a:extLst>
                <a:ext uri="{FF2B5EF4-FFF2-40B4-BE49-F238E27FC236}">
                  <a16:creationId xmlns:a16="http://schemas.microsoft.com/office/drawing/2014/main" id="{0373846B-ECD6-5790-3FB8-2CEA4058D0B4}"/>
                </a:ext>
              </a:extLst>
            </p:cNvPr>
            <p:cNvSpPr/>
            <p:nvPr/>
          </p:nvSpPr>
          <p:spPr>
            <a:xfrm>
              <a:off x="2621431" y="3561624"/>
              <a:ext cx="22780" cy="11242"/>
            </a:xfrm>
            <a:custGeom>
              <a:avLst/>
              <a:gdLst/>
              <a:ahLst/>
              <a:cxnLst/>
              <a:rect l="l" t="t" r="r" b="b"/>
              <a:pathLst>
                <a:path w="847" h="418" extrusionOk="0">
                  <a:moveTo>
                    <a:pt x="181" y="0"/>
                  </a:moveTo>
                  <a:cubicBezTo>
                    <a:pt x="136" y="136"/>
                    <a:pt x="46" y="282"/>
                    <a:pt x="0" y="418"/>
                  </a:cubicBezTo>
                  <a:lnTo>
                    <a:pt x="655" y="418"/>
                  </a:lnTo>
                  <a:cubicBezTo>
                    <a:pt x="700" y="282"/>
                    <a:pt x="745" y="136"/>
                    <a:pt x="847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93;p42">
              <a:extLst>
                <a:ext uri="{FF2B5EF4-FFF2-40B4-BE49-F238E27FC236}">
                  <a16:creationId xmlns:a16="http://schemas.microsoft.com/office/drawing/2014/main" id="{4CE8FFD2-8208-0E0A-E81F-9FDA4542AE81}"/>
                </a:ext>
              </a:extLst>
            </p:cNvPr>
            <p:cNvSpPr/>
            <p:nvPr/>
          </p:nvSpPr>
          <p:spPr>
            <a:xfrm>
              <a:off x="2618688" y="3581633"/>
              <a:ext cx="17939" cy="10355"/>
            </a:xfrm>
            <a:custGeom>
              <a:avLst/>
              <a:gdLst/>
              <a:ahLst/>
              <a:cxnLst/>
              <a:rect l="l" t="t" r="r" b="b"/>
              <a:pathLst>
                <a:path w="667" h="385" extrusionOk="0">
                  <a:moveTo>
                    <a:pt x="46" y="1"/>
                  </a:moveTo>
                  <a:cubicBezTo>
                    <a:pt x="1" y="103"/>
                    <a:pt x="1" y="238"/>
                    <a:pt x="46" y="385"/>
                  </a:cubicBezTo>
                  <a:lnTo>
                    <a:pt x="667" y="385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94;p42">
              <a:extLst>
                <a:ext uri="{FF2B5EF4-FFF2-40B4-BE49-F238E27FC236}">
                  <a16:creationId xmlns:a16="http://schemas.microsoft.com/office/drawing/2014/main" id="{12CC3085-A90C-3CFE-95F2-495E3501CA5E}"/>
                </a:ext>
              </a:extLst>
            </p:cNvPr>
            <p:cNvSpPr/>
            <p:nvPr/>
          </p:nvSpPr>
          <p:spPr>
            <a:xfrm>
              <a:off x="2621431" y="3600756"/>
              <a:ext cx="22780" cy="11269"/>
            </a:xfrm>
            <a:custGeom>
              <a:avLst/>
              <a:gdLst/>
              <a:ahLst/>
              <a:cxnLst/>
              <a:rect l="l" t="t" r="r" b="b"/>
              <a:pathLst>
                <a:path w="847" h="419" extrusionOk="0">
                  <a:moveTo>
                    <a:pt x="0" y="1"/>
                  </a:moveTo>
                  <a:cubicBezTo>
                    <a:pt x="46" y="136"/>
                    <a:pt x="136" y="283"/>
                    <a:pt x="226" y="418"/>
                  </a:cubicBezTo>
                  <a:lnTo>
                    <a:pt x="847" y="418"/>
                  </a:lnTo>
                  <a:cubicBezTo>
                    <a:pt x="790" y="283"/>
                    <a:pt x="700" y="136"/>
                    <a:pt x="655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95;p42">
              <a:extLst>
                <a:ext uri="{FF2B5EF4-FFF2-40B4-BE49-F238E27FC236}">
                  <a16:creationId xmlns:a16="http://schemas.microsoft.com/office/drawing/2014/main" id="{71464950-D736-35B9-5E0B-3E1451863C75}"/>
                </a:ext>
              </a:extLst>
            </p:cNvPr>
            <p:cNvSpPr/>
            <p:nvPr/>
          </p:nvSpPr>
          <p:spPr>
            <a:xfrm>
              <a:off x="2462105" y="3651453"/>
              <a:ext cx="214891" cy="45533"/>
            </a:xfrm>
            <a:custGeom>
              <a:avLst/>
              <a:gdLst/>
              <a:ahLst/>
              <a:cxnLst/>
              <a:rect l="l" t="t" r="r" b="b"/>
              <a:pathLst>
                <a:path w="7990" h="1693" extrusionOk="0">
                  <a:moveTo>
                    <a:pt x="790" y="0"/>
                  </a:moveTo>
                  <a:cubicBezTo>
                    <a:pt x="373" y="0"/>
                    <a:pt x="0" y="328"/>
                    <a:pt x="0" y="745"/>
                  </a:cubicBezTo>
                  <a:lnTo>
                    <a:pt x="0" y="892"/>
                  </a:lnTo>
                  <a:cubicBezTo>
                    <a:pt x="0" y="1309"/>
                    <a:pt x="373" y="1693"/>
                    <a:pt x="790" y="1693"/>
                  </a:cubicBezTo>
                  <a:lnTo>
                    <a:pt x="7989" y="1693"/>
                  </a:lnTo>
                  <a:lnTo>
                    <a:pt x="7989" y="463"/>
                  </a:lnTo>
                  <a:cubicBezTo>
                    <a:pt x="7989" y="181"/>
                    <a:pt x="7798" y="0"/>
                    <a:pt x="7561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96;p42">
              <a:extLst>
                <a:ext uri="{FF2B5EF4-FFF2-40B4-BE49-F238E27FC236}">
                  <a16:creationId xmlns:a16="http://schemas.microsoft.com/office/drawing/2014/main" id="{D7CED51B-55CD-ED88-4A1C-7B7DD4CCF93F}"/>
                </a:ext>
              </a:extLst>
            </p:cNvPr>
            <p:cNvSpPr/>
            <p:nvPr/>
          </p:nvSpPr>
          <p:spPr>
            <a:xfrm>
              <a:off x="2475741" y="3667832"/>
              <a:ext cx="201255" cy="8822"/>
            </a:xfrm>
            <a:custGeom>
              <a:avLst/>
              <a:gdLst/>
              <a:ahLst/>
              <a:cxnLst/>
              <a:rect l="l" t="t" r="r" b="b"/>
              <a:pathLst>
                <a:path w="7483" h="328" extrusionOk="0">
                  <a:moveTo>
                    <a:pt x="193" y="1"/>
                  </a:moveTo>
                  <a:cubicBezTo>
                    <a:pt x="57" y="1"/>
                    <a:pt x="1" y="91"/>
                    <a:pt x="1" y="181"/>
                  </a:cubicBezTo>
                  <a:cubicBezTo>
                    <a:pt x="1" y="283"/>
                    <a:pt x="57" y="328"/>
                    <a:pt x="193" y="328"/>
                  </a:cubicBezTo>
                  <a:lnTo>
                    <a:pt x="7482" y="328"/>
                  </a:lnTo>
                  <a:lnTo>
                    <a:pt x="7482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97;p42">
              <a:extLst>
                <a:ext uri="{FF2B5EF4-FFF2-40B4-BE49-F238E27FC236}">
                  <a16:creationId xmlns:a16="http://schemas.microsoft.com/office/drawing/2014/main" id="{83D374E4-16CE-3BCB-7415-2AC99B2811AE}"/>
                </a:ext>
              </a:extLst>
            </p:cNvPr>
            <p:cNvSpPr/>
            <p:nvPr/>
          </p:nvSpPr>
          <p:spPr>
            <a:xfrm>
              <a:off x="2462105" y="3676627"/>
              <a:ext cx="216101" cy="142974"/>
            </a:xfrm>
            <a:custGeom>
              <a:avLst/>
              <a:gdLst/>
              <a:ahLst/>
              <a:cxnLst/>
              <a:rect l="l" t="t" r="r" b="b"/>
              <a:pathLst>
                <a:path w="8035" h="5316" extrusionOk="0">
                  <a:moveTo>
                    <a:pt x="0" y="1"/>
                  </a:moveTo>
                  <a:lnTo>
                    <a:pt x="0" y="4515"/>
                  </a:lnTo>
                  <a:cubicBezTo>
                    <a:pt x="0" y="4932"/>
                    <a:pt x="373" y="5316"/>
                    <a:pt x="846" y="5316"/>
                  </a:cubicBezTo>
                  <a:lnTo>
                    <a:pt x="7561" y="5316"/>
                  </a:lnTo>
                  <a:cubicBezTo>
                    <a:pt x="7798" y="5316"/>
                    <a:pt x="7989" y="5124"/>
                    <a:pt x="7989" y="4887"/>
                  </a:cubicBezTo>
                  <a:lnTo>
                    <a:pt x="8035" y="701"/>
                  </a:lnTo>
                  <a:lnTo>
                    <a:pt x="745" y="701"/>
                  </a:lnTo>
                  <a:cubicBezTo>
                    <a:pt x="373" y="701"/>
                    <a:pt x="45" y="373"/>
                    <a:pt x="0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98;p42">
              <a:extLst>
                <a:ext uri="{FF2B5EF4-FFF2-40B4-BE49-F238E27FC236}">
                  <a16:creationId xmlns:a16="http://schemas.microsoft.com/office/drawing/2014/main" id="{EB811A8D-2050-3860-1953-2FDFDF6803FD}"/>
                </a:ext>
              </a:extLst>
            </p:cNvPr>
            <p:cNvSpPr/>
            <p:nvPr/>
          </p:nvSpPr>
          <p:spPr>
            <a:xfrm>
              <a:off x="2462105" y="3770114"/>
              <a:ext cx="214891" cy="25523"/>
            </a:xfrm>
            <a:custGeom>
              <a:avLst/>
              <a:gdLst/>
              <a:ahLst/>
              <a:cxnLst/>
              <a:rect l="l" t="t" r="r" b="b"/>
              <a:pathLst>
                <a:path w="7990" h="949" extrusionOk="0">
                  <a:moveTo>
                    <a:pt x="0" y="0"/>
                  </a:moveTo>
                  <a:lnTo>
                    <a:pt x="0" y="948"/>
                  </a:lnTo>
                  <a:lnTo>
                    <a:pt x="7989" y="94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99;p42">
              <a:extLst>
                <a:ext uri="{FF2B5EF4-FFF2-40B4-BE49-F238E27FC236}">
                  <a16:creationId xmlns:a16="http://schemas.microsoft.com/office/drawing/2014/main" id="{799B4348-BAE6-FA4B-8BE9-5AF21A276673}"/>
                </a:ext>
              </a:extLst>
            </p:cNvPr>
            <p:cNvSpPr/>
            <p:nvPr/>
          </p:nvSpPr>
          <p:spPr>
            <a:xfrm>
              <a:off x="2462105" y="3720950"/>
              <a:ext cx="214891" cy="25201"/>
            </a:xfrm>
            <a:custGeom>
              <a:avLst/>
              <a:gdLst/>
              <a:ahLst/>
              <a:cxnLst/>
              <a:rect l="l" t="t" r="r" b="b"/>
              <a:pathLst>
                <a:path w="7990" h="937" extrusionOk="0">
                  <a:moveTo>
                    <a:pt x="0" y="0"/>
                  </a:moveTo>
                  <a:lnTo>
                    <a:pt x="0" y="937"/>
                  </a:lnTo>
                  <a:lnTo>
                    <a:pt x="7989" y="937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00;p42">
              <a:extLst>
                <a:ext uri="{FF2B5EF4-FFF2-40B4-BE49-F238E27FC236}">
                  <a16:creationId xmlns:a16="http://schemas.microsoft.com/office/drawing/2014/main" id="{346CBC7B-A2CF-902A-6F76-43F5C35E2CCD}"/>
                </a:ext>
              </a:extLst>
            </p:cNvPr>
            <p:cNvSpPr/>
            <p:nvPr/>
          </p:nvSpPr>
          <p:spPr>
            <a:xfrm>
              <a:off x="2462105" y="3676627"/>
              <a:ext cx="18826" cy="142974"/>
            </a:xfrm>
            <a:custGeom>
              <a:avLst/>
              <a:gdLst/>
              <a:ahLst/>
              <a:cxnLst/>
              <a:rect l="l" t="t" r="r" b="b"/>
              <a:pathLst>
                <a:path w="700" h="5316" extrusionOk="0">
                  <a:moveTo>
                    <a:pt x="0" y="1"/>
                  </a:moveTo>
                  <a:lnTo>
                    <a:pt x="0" y="4515"/>
                  </a:lnTo>
                  <a:cubicBezTo>
                    <a:pt x="0" y="4887"/>
                    <a:pt x="327" y="5271"/>
                    <a:pt x="700" y="5316"/>
                  </a:cubicBezTo>
                  <a:lnTo>
                    <a:pt x="700" y="701"/>
                  </a:lnTo>
                  <a:cubicBezTo>
                    <a:pt x="327" y="655"/>
                    <a:pt x="45" y="373"/>
                    <a:pt x="0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01;p42">
              <a:extLst>
                <a:ext uri="{FF2B5EF4-FFF2-40B4-BE49-F238E27FC236}">
                  <a16:creationId xmlns:a16="http://schemas.microsoft.com/office/drawing/2014/main" id="{58446EF5-4C2C-A453-1BFF-2989BE5BC15E}"/>
                </a:ext>
              </a:extLst>
            </p:cNvPr>
            <p:cNvSpPr/>
            <p:nvPr/>
          </p:nvSpPr>
          <p:spPr>
            <a:xfrm>
              <a:off x="2462105" y="3770114"/>
              <a:ext cx="18826" cy="25523"/>
            </a:xfrm>
            <a:custGeom>
              <a:avLst/>
              <a:gdLst/>
              <a:ahLst/>
              <a:cxnLst/>
              <a:rect l="l" t="t" r="r" b="b"/>
              <a:pathLst>
                <a:path w="700" h="949" extrusionOk="0">
                  <a:moveTo>
                    <a:pt x="0" y="0"/>
                  </a:moveTo>
                  <a:lnTo>
                    <a:pt x="0" y="948"/>
                  </a:lnTo>
                  <a:lnTo>
                    <a:pt x="700" y="948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02;p42">
              <a:extLst>
                <a:ext uri="{FF2B5EF4-FFF2-40B4-BE49-F238E27FC236}">
                  <a16:creationId xmlns:a16="http://schemas.microsoft.com/office/drawing/2014/main" id="{FB515152-3A92-CE7B-215D-8B6E31B2144B}"/>
                </a:ext>
              </a:extLst>
            </p:cNvPr>
            <p:cNvSpPr/>
            <p:nvPr/>
          </p:nvSpPr>
          <p:spPr>
            <a:xfrm>
              <a:off x="2462105" y="3720950"/>
              <a:ext cx="18826" cy="25201"/>
            </a:xfrm>
            <a:custGeom>
              <a:avLst/>
              <a:gdLst/>
              <a:ahLst/>
              <a:cxnLst/>
              <a:rect l="l" t="t" r="r" b="b"/>
              <a:pathLst>
                <a:path w="700" h="937" extrusionOk="0">
                  <a:moveTo>
                    <a:pt x="0" y="0"/>
                  </a:moveTo>
                  <a:lnTo>
                    <a:pt x="0" y="937"/>
                  </a:lnTo>
                  <a:lnTo>
                    <a:pt x="700" y="937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03;p42">
              <a:extLst>
                <a:ext uri="{FF2B5EF4-FFF2-40B4-BE49-F238E27FC236}">
                  <a16:creationId xmlns:a16="http://schemas.microsoft.com/office/drawing/2014/main" id="{A6C41542-C8A9-91CB-81C6-FBB57A177281}"/>
                </a:ext>
              </a:extLst>
            </p:cNvPr>
            <p:cNvSpPr/>
            <p:nvPr/>
          </p:nvSpPr>
          <p:spPr>
            <a:xfrm>
              <a:off x="2501237" y="3464210"/>
              <a:ext cx="74687" cy="88807"/>
            </a:xfrm>
            <a:custGeom>
              <a:avLst/>
              <a:gdLst/>
              <a:ahLst/>
              <a:cxnLst/>
              <a:rect l="l" t="t" r="r" b="b"/>
              <a:pathLst>
                <a:path w="2777" h="3302" extrusionOk="0">
                  <a:moveTo>
                    <a:pt x="2156" y="0"/>
                  </a:moveTo>
                  <a:cubicBezTo>
                    <a:pt x="655" y="45"/>
                    <a:pt x="1" y="1884"/>
                    <a:pt x="1129" y="2866"/>
                  </a:cubicBezTo>
                  <a:cubicBezTo>
                    <a:pt x="1384" y="3121"/>
                    <a:pt x="1748" y="3302"/>
                    <a:pt x="2165" y="3302"/>
                  </a:cubicBezTo>
                  <a:cubicBezTo>
                    <a:pt x="2210" y="3302"/>
                    <a:pt x="2256" y="3299"/>
                    <a:pt x="2303" y="3295"/>
                  </a:cubicBezTo>
                  <a:lnTo>
                    <a:pt x="2777" y="3295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04;p42">
              <a:extLst>
                <a:ext uri="{FF2B5EF4-FFF2-40B4-BE49-F238E27FC236}">
                  <a16:creationId xmlns:a16="http://schemas.microsoft.com/office/drawing/2014/main" id="{58D52C0F-F397-7C87-9830-2E2FBBB3D313}"/>
                </a:ext>
              </a:extLst>
            </p:cNvPr>
            <p:cNvSpPr/>
            <p:nvPr/>
          </p:nvSpPr>
          <p:spPr>
            <a:xfrm>
              <a:off x="2532812" y="3464129"/>
              <a:ext cx="89856" cy="88754"/>
            </a:xfrm>
            <a:custGeom>
              <a:avLst/>
              <a:gdLst/>
              <a:ahLst/>
              <a:cxnLst/>
              <a:rect l="l" t="t" r="r" b="b"/>
              <a:pathLst>
                <a:path w="3341" h="3300" extrusionOk="0">
                  <a:moveTo>
                    <a:pt x="1688" y="1"/>
                  </a:moveTo>
                  <a:cubicBezTo>
                    <a:pt x="1660" y="1"/>
                    <a:pt x="1631" y="2"/>
                    <a:pt x="1603" y="3"/>
                  </a:cubicBezTo>
                  <a:cubicBezTo>
                    <a:pt x="700" y="48"/>
                    <a:pt x="0" y="804"/>
                    <a:pt x="46" y="1696"/>
                  </a:cubicBezTo>
                  <a:lnTo>
                    <a:pt x="46" y="1741"/>
                  </a:lnTo>
                  <a:cubicBezTo>
                    <a:pt x="89" y="2605"/>
                    <a:pt x="802" y="3300"/>
                    <a:pt x="1658" y="3300"/>
                  </a:cubicBezTo>
                  <a:cubicBezTo>
                    <a:pt x="1684" y="3300"/>
                    <a:pt x="1711" y="3299"/>
                    <a:pt x="1738" y="3298"/>
                  </a:cubicBezTo>
                  <a:cubicBezTo>
                    <a:pt x="2630" y="3242"/>
                    <a:pt x="3295" y="2587"/>
                    <a:pt x="3341" y="1696"/>
                  </a:cubicBezTo>
                  <a:lnTo>
                    <a:pt x="3341" y="1605"/>
                  </a:lnTo>
                  <a:cubicBezTo>
                    <a:pt x="3297" y="687"/>
                    <a:pt x="2585" y="1"/>
                    <a:pt x="1688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05;p42">
              <a:extLst>
                <a:ext uri="{FF2B5EF4-FFF2-40B4-BE49-F238E27FC236}">
                  <a16:creationId xmlns:a16="http://schemas.microsoft.com/office/drawing/2014/main" id="{025325C2-D6FA-50BD-739E-F1F341E732E9}"/>
                </a:ext>
              </a:extLst>
            </p:cNvPr>
            <p:cNvSpPr/>
            <p:nvPr/>
          </p:nvSpPr>
          <p:spPr>
            <a:xfrm>
              <a:off x="2541607" y="3474887"/>
              <a:ext cx="73477" cy="66780"/>
            </a:xfrm>
            <a:custGeom>
              <a:avLst/>
              <a:gdLst/>
              <a:ahLst/>
              <a:cxnLst/>
              <a:rect l="l" t="t" r="r" b="b"/>
              <a:pathLst>
                <a:path w="2732" h="2483" extrusionOk="0">
                  <a:moveTo>
                    <a:pt x="1412" y="0"/>
                  </a:moveTo>
                  <a:cubicBezTo>
                    <a:pt x="1315" y="0"/>
                    <a:pt x="1212" y="21"/>
                    <a:pt x="1084" y="21"/>
                  </a:cubicBezTo>
                  <a:cubicBezTo>
                    <a:pt x="429" y="212"/>
                    <a:pt x="1" y="867"/>
                    <a:pt x="147" y="1533"/>
                  </a:cubicBezTo>
                  <a:cubicBezTo>
                    <a:pt x="269" y="2122"/>
                    <a:pt x="812" y="2483"/>
                    <a:pt x="1372" y="2483"/>
                  </a:cubicBezTo>
                  <a:cubicBezTo>
                    <a:pt x="1434" y="2483"/>
                    <a:pt x="1496" y="2478"/>
                    <a:pt x="1558" y="2469"/>
                  </a:cubicBezTo>
                  <a:lnTo>
                    <a:pt x="1648" y="2469"/>
                  </a:lnTo>
                  <a:cubicBezTo>
                    <a:pt x="2303" y="2334"/>
                    <a:pt x="2731" y="1623"/>
                    <a:pt x="2585" y="968"/>
                  </a:cubicBezTo>
                  <a:cubicBezTo>
                    <a:pt x="2449" y="494"/>
                    <a:pt x="2066" y="122"/>
                    <a:pt x="1558" y="21"/>
                  </a:cubicBezTo>
                  <a:cubicBezTo>
                    <a:pt x="1509" y="5"/>
                    <a:pt x="1461" y="0"/>
                    <a:pt x="141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06;p42">
              <a:extLst>
                <a:ext uri="{FF2B5EF4-FFF2-40B4-BE49-F238E27FC236}">
                  <a16:creationId xmlns:a16="http://schemas.microsoft.com/office/drawing/2014/main" id="{C8DC6137-EFD1-FC60-1BF0-FB3CF5926351}"/>
                </a:ext>
              </a:extLst>
            </p:cNvPr>
            <p:cNvSpPr/>
            <p:nvPr/>
          </p:nvSpPr>
          <p:spPr>
            <a:xfrm>
              <a:off x="2553145" y="3475425"/>
              <a:ext cx="61939" cy="65893"/>
            </a:xfrm>
            <a:custGeom>
              <a:avLst/>
              <a:gdLst/>
              <a:ahLst/>
              <a:cxnLst/>
              <a:rect l="l" t="t" r="r" b="b"/>
              <a:pathLst>
                <a:path w="2303" h="2450" extrusionOk="0">
                  <a:moveTo>
                    <a:pt x="1072" y="1"/>
                  </a:moveTo>
                  <a:cubicBezTo>
                    <a:pt x="418" y="192"/>
                    <a:pt x="0" y="847"/>
                    <a:pt x="136" y="1513"/>
                  </a:cubicBezTo>
                  <a:cubicBezTo>
                    <a:pt x="283" y="2032"/>
                    <a:pt x="655" y="2359"/>
                    <a:pt x="1129" y="2449"/>
                  </a:cubicBezTo>
                  <a:lnTo>
                    <a:pt x="1219" y="2449"/>
                  </a:lnTo>
                  <a:cubicBezTo>
                    <a:pt x="1874" y="2314"/>
                    <a:pt x="2302" y="1603"/>
                    <a:pt x="2156" y="948"/>
                  </a:cubicBezTo>
                  <a:cubicBezTo>
                    <a:pt x="2020" y="474"/>
                    <a:pt x="1637" y="102"/>
                    <a:pt x="1129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07;p42">
              <a:extLst>
                <a:ext uri="{FF2B5EF4-FFF2-40B4-BE49-F238E27FC236}">
                  <a16:creationId xmlns:a16="http://schemas.microsoft.com/office/drawing/2014/main" id="{062CBEA8-FAF4-B201-71A0-D6A78B87B319}"/>
                </a:ext>
              </a:extLst>
            </p:cNvPr>
            <p:cNvSpPr/>
            <p:nvPr/>
          </p:nvSpPr>
          <p:spPr>
            <a:xfrm>
              <a:off x="2564360" y="3479379"/>
              <a:ext cx="29181" cy="56775"/>
            </a:xfrm>
            <a:custGeom>
              <a:avLst/>
              <a:gdLst/>
              <a:ahLst/>
              <a:cxnLst/>
              <a:rect l="l" t="t" r="r" b="b"/>
              <a:pathLst>
                <a:path w="1085" h="2111" extrusionOk="0">
                  <a:moveTo>
                    <a:pt x="565" y="0"/>
                  </a:moveTo>
                  <a:cubicBezTo>
                    <a:pt x="430" y="0"/>
                    <a:pt x="328" y="90"/>
                    <a:pt x="328" y="192"/>
                  </a:cubicBezTo>
                  <a:lnTo>
                    <a:pt x="328" y="237"/>
                  </a:lnTo>
                  <a:cubicBezTo>
                    <a:pt x="148" y="282"/>
                    <a:pt x="46" y="474"/>
                    <a:pt x="46" y="700"/>
                  </a:cubicBezTo>
                  <a:cubicBezTo>
                    <a:pt x="46" y="1038"/>
                    <a:pt x="283" y="1129"/>
                    <a:pt x="475" y="1174"/>
                  </a:cubicBezTo>
                  <a:cubicBezTo>
                    <a:pt x="655" y="1264"/>
                    <a:pt x="712" y="1264"/>
                    <a:pt x="712" y="1411"/>
                  </a:cubicBezTo>
                  <a:cubicBezTo>
                    <a:pt x="712" y="1456"/>
                    <a:pt x="655" y="1546"/>
                    <a:pt x="520" y="1546"/>
                  </a:cubicBezTo>
                  <a:cubicBezTo>
                    <a:pt x="430" y="1546"/>
                    <a:pt x="373" y="1501"/>
                    <a:pt x="328" y="1456"/>
                  </a:cubicBezTo>
                  <a:cubicBezTo>
                    <a:pt x="328" y="1411"/>
                    <a:pt x="283" y="1366"/>
                    <a:pt x="193" y="1366"/>
                  </a:cubicBezTo>
                  <a:cubicBezTo>
                    <a:pt x="91" y="1366"/>
                    <a:pt x="1" y="1501"/>
                    <a:pt x="1" y="1603"/>
                  </a:cubicBezTo>
                  <a:cubicBezTo>
                    <a:pt x="1" y="1738"/>
                    <a:pt x="148" y="1828"/>
                    <a:pt x="328" y="1930"/>
                  </a:cubicBezTo>
                  <a:cubicBezTo>
                    <a:pt x="328" y="2020"/>
                    <a:pt x="430" y="2110"/>
                    <a:pt x="565" y="2110"/>
                  </a:cubicBezTo>
                  <a:cubicBezTo>
                    <a:pt x="655" y="2110"/>
                    <a:pt x="757" y="2020"/>
                    <a:pt x="757" y="1930"/>
                  </a:cubicBezTo>
                  <a:lnTo>
                    <a:pt x="757" y="1885"/>
                  </a:lnTo>
                  <a:cubicBezTo>
                    <a:pt x="994" y="1828"/>
                    <a:pt x="1084" y="1648"/>
                    <a:pt x="1084" y="1411"/>
                  </a:cubicBezTo>
                  <a:cubicBezTo>
                    <a:pt x="1084" y="982"/>
                    <a:pt x="802" y="892"/>
                    <a:pt x="655" y="847"/>
                  </a:cubicBezTo>
                  <a:lnTo>
                    <a:pt x="610" y="801"/>
                  </a:lnTo>
                  <a:cubicBezTo>
                    <a:pt x="475" y="756"/>
                    <a:pt x="430" y="756"/>
                    <a:pt x="430" y="655"/>
                  </a:cubicBezTo>
                  <a:cubicBezTo>
                    <a:pt x="430" y="610"/>
                    <a:pt x="475" y="610"/>
                    <a:pt x="475" y="610"/>
                  </a:cubicBezTo>
                  <a:cubicBezTo>
                    <a:pt x="520" y="564"/>
                    <a:pt x="565" y="564"/>
                    <a:pt x="610" y="564"/>
                  </a:cubicBezTo>
                  <a:cubicBezTo>
                    <a:pt x="655" y="564"/>
                    <a:pt x="712" y="610"/>
                    <a:pt x="757" y="610"/>
                  </a:cubicBezTo>
                  <a:cubicBezTo>
                    <a:pt x="802" y="655"/>
                    <a:pt x="847" y="655"/>
                    <a:pt x="892" y="655"/>
                  </a:cubicBezTo>
                  <a:cubicBezTo>
                    <a:pt x="994" y="655"/>
                    <a:pt x="1084" y="564"/>
                    <a:pt x="1084" y="418"/>
                  </a:cubicBezTo>
                  <a:cubicBezTo>
                    <a:pt x="1084" y="327"/>
                    <a:pt x="938" y="237"/>
                    <a:pt x="757" y="192"/>
                  </a:cubicBezTo>
                  <a:cubicBezTo>
                    <a:pt x="757" y="90"/>
                    <a:pt x="655" y="0"/>
                    <a:pt x="565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08;p42">
              <a:extLst>
                <a:ext uri="{FF2B5EF4-FFF2-40B4-BE49-F238E27FC236}">
                  <a16:creationId xmlns:a16="http://schemas.microsoft.com/office/drawing/2014/main" id="{B7B93438-B7EF-8F16-802C-12DB8A1D372B}"/>
                </a:ext>
              </a:extLst>
            </p:cNvPr>
            <p:cNvSpPr/>
            <p:nvPr/>
          </p:nvSpPr>
          <p:spPr>
            <a:xfrm>
              <a:off x="2518854" y="3484543"/>
              <a:ext cx="21570" cy="10032"/>
            </a:xfrm>
            <a:custGeom>
              <a:avLst/>
              <a:gdLst/>
              <a:ahLst/>
              <a:cxnLst/>
              <a:rect l="l" t="t" r="r" b="b"/>
              <a:pathLst>
                <a:path w="802" h="373" extrusionOk="0">
                  <a:moveTo>
                    <a:pt x="192" y="0"/>
                  </a:moveTo>
                  <a:cubicBezTo>
                    <a:pt x="91" y="90"/>
                    <a:pt x="45" y="226"/>
                    <a:pt x="0" y="372"/>
                  </a:cubicBezTo>
                  <a:lnTo>
                    <a:pt x="610" y="372"/>
                  </a:lnTo>
                  <a:cubicBezTo>
                    <a:pt x="655" y="226"/>
                    <a:pt x="756" y="90"/>
                    <a:pt x="801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09;p42">
              <a:extLst>
                <a:ext uri="{FF2B5EF4-FFF2-40B4-BE49-F238E27FC236}">
                  <a16:creationId xmlns:a16="http://schemas.microsoft.com/office/drawing/2014/main" id="{AB263C38-E64F-BFAB-0D7C-4E3676CAA5C3}"/>
                </a:ext>
              </a:extLst>
            </p:cNvPr>
            <p:cNvSpPr/>
            <p:nvPr/>
          </p:nvSpPr>
          <p:spPr>
            <a:xfrm>
              <a:off x="2516433" y="3503342"/>
              <a:ext cx="17616" cy="10059"/>
            </a:xfrm>
            <a:custGeom>
              <a:avLst/>
              <a:gdLst/>
              <a:ahLst/>
              <a:cxnLst/>
              <a:rect l="l" t="t" r="r" b="b"/>
              <a:pathLst>
                <a:path w="655" h="374" extrusionOk="0">
                  <a:moveTo>
                    <a:pt x="0" y="1"/>
                  </a:moveTo>
                  <a:lnTo>
                    <a:pt x="0" y="373"/>
                  </a:lnTo>
                  <a:lnTo>
                    <a:pt x="655" y="373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10;p42">
              <a:extLst>
                <a:ext uri="{FF2B5EF4-FFF2-40B4-BE49-F238E27FC236}">
                  <a16:creationId xmlns:a16="http://schemas.microsoft.com/office/drawing/2014/main" id="{A9057E4C-5B2F-6203-35CB-F49A94B7335B}"/>
                </a:ext>
              </a:extLst>
            </p:cNvPr>
            <p:cNvSpPr/>
            <p:nvPr/>
          </p:nvSpPr>
          <p:spPr>
            <a:xfrm>
              <a:off x="2518854" y="3523675"/>
              <a:ext cx="22780" cy="10059"/>
            </a:xfrm>
            <a:custGeom>
              <a:avLst/>
              <a:gdLst/>
              <a:ahLst/>
              <a:cxnLst/>
              <a:rect l="l" t="t" r="r" b="b"/>
              <a:pathLst>
                <a:path w="847" h="374" extrusionOk="0">
                  <a:moveTo>
                    <a:pt x="0" y="1"/>
                  </a:moveTo>
                  <a:cubicBezTo>
                    <a:pt x="45" y="136"/>
                    <a:pt x="91" y="238"/>
                    <a:pt x="192" y="373"/>
                  </a:cubicBezTo>
                  <a:lnTo>
                    <a:pt x="847" y="373"/>
                  </a:lnTo>
                  <a:cubicBezTo>
                    <a:pt x="756" y="283"/>
                    <a:pt x="711" y="136"/>
                    <a:pt x="655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2" name="Google Shape;2503;p42">
            <a:extLst>
              <a:ext uri="{FF2B5EF4-FFF2-40B4-BE49-F238E27FC236}">
                <a16:creationId xmlns:a16="http://schemas.microsoft.com/office/drawing/2014/main" id="{DB74536D-4E61-1E1F-9D47-CB5C19E2DF6F}"/>
              </a:ext>
            </a:extLst>
          </p:cNvPr>
          <p:cNvSpPr txBox="1">
            <a:spLocks/>
          </p:cNvSpPr>
          <p:nvPr/>
        </p:nvSpPr>
        <p:spPr>
          <a:xfrm>
            <a:off x="2999234" y="2513652"/>
            <a:ext cx="2063882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 a economia, influencia as decisões estratégicas</a:t>
            </a:r>
          </a:p>
        </p:txBody>
      </p:sp>
      <p:sp>
        <p:nvSpPr>
          <p:cNvPr id="5633" name="Google Shape;2506;p42">
            <a:extLst>
              <a:ext uri="{FF2B5EF4-FFF2-40B4-BE49-F238E27FC236}">
                <a16:creationId xmlns:a16="http://schemas.microsoft.com/office/drawing/2014/main" id="{DBC4D8D2-B4B9-337E-5871-753B4B36EA78}"/>
              </a:ext>
            </a:extLst>
          </p:cNvPr>
          <p:cNvSpPr txBox="1">
            <a:spLocks/>
          </p:cNvSpPr>
          <p:nvPr/>
        </p:nvSpPr>
        <p:spPr>
          <a:xfrm>
            <a:off x="2666859" y="1710073"/>
            <a:ext cx="2712458" cy="78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>
                <a:solidFill>
                  <a:schemeClr val="tx1"/>
                </a:solidFill>
              </a:rPr>
              <a:t>Aplicada</a:t>
            </a:r>
          </a:p>
        </p:txBody>
      </p:sp>
      <p:cxnSp>
        <p:nvCxnSpPr>
          <p:cNvPr id="5635" name="Google Shape;5672;p61">
            <a:extLst>
              <a:ext uri="{FF2B5EF4-FFF2-40B4-BE49-F238E27FC236}">
                <a16:creationId xmlns:a16="http://schemas.microsoft.com/office/drawing/2014/main" id="{EBA145F0-9CAE-F2D6-9FA1-3B5B971B72E3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39" name="Imagem 5638">
            <a:extLst>
              <a:ext uri="{FF2B5EF4-FFF2-40B4-BE49-F238E27FC236}">
                <a16:creationId xmlns:a16="http://schemas.microsoft.com/office/drawing/2014/main" id="{DAB623C7-4E55-0DFE-C137-B2BD20A79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98" b="95356" l="9772" r="89577">
                        <a14:foregroundMark x1="63192" y1="81424" x2="63192" y2="81424"/>
                        <a14:foregroundMark x1="58632" y1="80186" x2="58632" y2="80186"/>
                        <a14:foregroundMark x1="40717" y1="78328" x2="40717" y2="78328"/>
                        <a14:foregroundMark x1="15961" y1="80495" x2="15961" y2="80495"/>
                        <a14:foregroundMark x1="56678" y1="30341" x2="56678" y2="30341"/>
                        <a14:foregroundMark x1="77850" y1="94737" x2="77850" y2="94737"/>
                        <a14:foregroundMark x1="20521" y1="95356" x2="20521" y2="953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3922" y="1035475"/>
            <a:ext cx="2153446" cy="22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4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43"/>
          <p:cNvSpPr txBox="1">
            <a:spLocks noGrp="1"/>
          </p:cNvSpPr>
          <p:nvPr>
            <p:ph type="title"/>
          </p:nvPr>
        </p:nvSpPr>
        <p:spPr>
          <a:xfrm>
            <a:off x="720000" y="42060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Importância para </a:t>
            </a:r>
            <a:r>
              <a:rPr lang="en" dirty="0">
                <a:solidFill>
                  <a:schemeClr val="bg1"/>
                </a:solidFill>
              </a:rPr>
              <a:t>decisões estratégicas</a:t>
            </a:r>
            <a:r>
              <a:rPr lang="en" dirty="0"/>
              <a:t>?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34" name="Google Shape;5672;p61">
            <a:extLst>
              <a:ext uri="{FF2B5EF4-FFF2-40B4-BE49-F238E27FC236}">
                <a16:creationId xmlns:a16="http://schemas.microsoft.com/office/drawing/2014/main" id="{7FCFCED6-8E85-2C5D-850A-2ABD37689894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" name="Imagem 36" descr="Logotipo, nome da empresa&#10;&#10;Descrição gerada automaticamente">
            <a:extLst>
              <a:ext uri="{FF2B5EF4-FFF2-40B4-BE49-F238E27FC236}">
                <a16:creationId xmlns:a16="http://schemas.microsoft.com/office/drawing/2014/main" id="{EC1F19AA-59BB-74C0-EC45-1ABCEF0C27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10" name="Google Shape;2499;p42">
            <a:extLst>
              <a:ext uri="{FF2B5EF4-FFF2-40B4-BE49-F238E27FC236}">
                <a16:creationId xmlns:a16="http://schemas.microsoft.com/office/drawing/2014/main" id="{8F538708-EE89-FFE0-1E05-2FB0E8F62C9B}"/>
              </a:ext>
            </a:extLst>
          </p:cNvPr>
          <p:cNvSpPr/>
          <p:nvPr/>
        </p:nvSpPr>
        <p:spPr>
          <a:xfrm>
            <a:off x="1514500" y="1253250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500;p42">
            <a:extLst>
              <a:ext uri="{FF2B5EF4-FFF2-40B4-BE49-F238E27FC236}">
                <a16:creationId xmlns:a16="http://schemas.microsoft.com/office/drawing/2014/main" id="{367BFFBD-1316-59C7-B660-37CC1D8AEA98}"/>
              </a:ext>
            </a:extLst>
          </p:cNvPr>
          <p:cNvSpPr/>
          <p:nvPr/>
        </p:nvSpPr>
        <p:spPr>
          <a:xfrm>
            <a:off x="3710998" y="1253250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503;p42">
            <a:extLst>
              <a:ext uri="{FF2B5EF4-FFF2-40B4-BE49-F238E27FC236}">
                <a16:creationId xmlns:a16="http://schemas.microsoft.com/office/drawing/2014/main" id="{6FC5D200-7B87-45E0-116A-5E2CD76F70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06856" y="2457761"/>
            <a:ext cx="19248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nas decisões de investimento</a:t>
            </a:r>
            <a:endParaRPr dirty="0"/>
          </a:p>
        </p:txBody>
      </p:sp>
      <p:sp>
        <p:nvSpPr>
          <p:cNvPr id="16" name="Google Shape;2506;p42">
            <a:extLst>
              <a:ext uri="{FF2B5EF4-FFF2-40B4-BE49-F238E27FC236}">
                <a16:creationId xmlns:a16="http://schemas.microsoft.com/office/drawing/2014/main" id="{067CC483-9D43-1E2E-E3B5-70C9673C8938}"/>
              </a:ext>
            </a:extLst>
          </p:cNvPr>
          <p:cNvSpPr txBox="1">
            <a:spLocks/>
          </p:cNvSpPr>
          <p:nvPr/>
        </p:nvSpPr>
        <p:spPr>
          <a:xfrm>
            <a:off x="906856" y="2051887"/>
            <a:ext cx="1924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Influencia</a:t>
            </a:r>
          </a:p>
        </p:txBody>
      </p:sp>
      <p:grpSp>
        <p:nvGrpSpPr>
          <p:cNvPr id="28" name="Google Shape;2657;p42">
            <a:extLst>
              <a:ext uri="{FF2B5EF4-FFF2-40B4-BE49-F238E27FC236}">
                <a16:creationId xmlns:a16="http://schemas.microsoft.com/office/drawing/2014/main" id="{396E377F-122E-50CA-E688-220A4C9369AF}"/>
              </a:ext>
            </a:extLst>
          </p:cNvPr>
          <p:cNvGrpSpPr/>
          <p:nvPr/>
        </p:nvGrpSpPr>
        <p:grpSpPr>
          <a:xfrm>
            <a:off x="3845540" y="1379682"/>
            <a:ext cx="370502" cy="364230"/>
            <a:chOff x="4186721" y="2759803"/>
            <a:chExt cx="359048" cy="352970"/>
          </a:xfrm>
        </p:grpSpPr>
        <p:sp>
          <p:nvSpPr>
            <p:cNvPr id="29" name="Google Shape;2658;p42">
              <a:extLst>
                <a:ext uri="{FF2B5EF4-FFF2-40B4-BE49-F238E27FC236}">
                  <a16:creationId xmlns:a16="http://schemas.microsoft.com/office/drawing/2014/main" id="{F3EA7EA1-653D-1203-EB1C-9620044DD391}"/>
                </a:ext>
              </a:extLst>
            </p:cNvPr>
            <p:cNvSpPr/>
            <p:nvPr/>
          </p:nvSpPr>
          <p:spPr>
            <a:xfrm>
              <a:off x="4224670" y="2759803"/>
              <a:ext cx="212471" cy="302300"/>
            </a:xfrm>
            <a:custGeom>
              <a:avLst/>
              <a:gdLst/>
              <a:ahLst/>
              <a:cxnLst/>
              <a:rect l="l" t="t" r="r" b="b"/>
              <a:pathLst>
                <a:path w="7900" h="11240" extrusionOk="0">
                  <a:moveTo>
                    <a:pt x="1038" y="0"/>
                  </a:moveTo>
                  <a:cubicBezTo>
                    <a:pt x="519" y="0"/>
                    <a:pt x="90" y="429"/>
                    <a:pt x="0" y="892"/>
                  </a:cubicBezTo>
                  <a:lnTo>
                    <a:pt x="0" y="1039"/>
                  </a:lnTo>
                  <a:lnTo>
                    <a:pt x="0" y="10201"/>
                  </a:lnTo>
                  <a:cubicBezTo>
                    <a:pt x="0" y="10766"/>
                    <a:pt x="474" y="11239"/>
                    <a:pt x="1038" y="11239"/>
                  </a:cubicBezTo>
                  <a:lnTo>
                    <a:pt x="6861" y="11239"/>
                  </a:lnTo>
                  <a:cubicBezTo>
                    <a:pt x="6963" y="11239"/>
                    <a:pt x="7053" y="11239"/>
                    <a:pt x="7143" y="11194"/>
                  </a:cubicBezTo>
                  <a:cubicBezTo>
                    <a:pt x="7572" y="11093"/>
                    <a:pt x="7899" y="10675"/>
                    <a:pt x="7899" y="10201"/>
                  </a:cubicBezTo>
                  <a:lnTo>
                    <a:pt x="7899" y="1039"/>
                  </a:lnTo>
                  <a:cubicBezTo>
                    <a:pt x="7899" y="474"/>
                    <a:pt x="7425" y="0"/>
                    <a:pt x="686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59;p42">
              <a:extLst>
                <a:ext uri="{FF2B5EF4-FFF2-40B4-BE49-F238E27FC236}">
                  <a16:creationId xmlns:a16="http://schemas.microsoft.com/office/drawing/2014/main" id="{B9AA2157-3D20-6D78-9190-D1513736EDF2}"/>
                </a:ext>
              </a:extLst>
            </p:cNvPr>
            <p:cNvSpPr/>
            <p:nvPr/>
          </p:nvSpPr>
          <p:spPr>
            <a:xfrm>
              <a:off x="4224670" y="2783766"/>
              <a:ext cx="192138" cy="278336"/>
            </a:xfrm>
            <a:custGeom>
              <a:avLst/>
              <a:gdLst/>
              <a:ahLst/>
              <a:cxnLst/>
              <a:rect l="l" t="t" r="r" b="b"/>
              <a:pathLst>
                <a:path w="7144" h="10349" extrusionOk="0">
                  <a:moveTo>
                    <a:pt x="0" y="1"/>
                  </a:moveTo>
                  <a:lnTo>
                    <a:pt x="0" y="148"/>
                  </a:lnTo>
                  <a:lnTo>
                    <a:pt x="0" y="9310"/>
                  </a:lnTo>
                  <a:cubicBezTo>
                    <a:pt x="0" y="9875"/>
                    <a:pt x="474" y="10348"/>
                    <a:pt x="1038" y="10348"/>
                  </a:cubicBezTo>
                  <a:lnTo>
                    <a:pt x="6861" y="10348"/>
                  </a:lnTo>
                  <a:cubicBezTo>
                    <a:pt x="6963" y="10348"/>
                    <a:pt x="7053" y="10348"/>
                    <a:pt x="7143" y="10303"/>
                  </a:cubicBezTo>
                  <a:lnTo>
                    <a:pt x="7143" y="2303"/>
                  </a:lnTo>
                  <a:cubicBezTo>
                    <a:pt x="7143" y="2167"/>
                    <a:pt x="7098" y="2021"/>
                    <a:pt x="7053" y="1885"/>
                  </a:cubicBezTo>
                  <a:cubicBezTo>
                    <a:pt x="7008" y="1795"/>
                    <a:pt x="6963" y="1694"/>
                    <a:pt x="6861" y="1603"/>
                  </a:cubicBezTo>
                  <a:lnTo>
                    <a:pt x="6207" y="949"/>
                  </a:lnTo>
                  <a:lnTo>
                    <a:pt x="5687" y="328"/>
                  </a:lnTo>
                  <a:cubicBezTo>
                    <a:pt x="5597" y="238"/>
                    <a:pt x="5507" y="193"/>
                    <a:pt x="5360" y="148"/>
                  </a:cubicBezTo>
                  <a:cubicBezTo>
                    <a:pt x="5225" y="46"/>
                    <a:pt x="5078" y="1"/>
                    <a:pt x="4943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60;p42">
              <a:extLst>
                <a:ext uri="{FF2B5EF4-FFF2-40B4-BE49-F238E27FC236}">
                  <a16:creationId xmlns:a16="http://schemas.microsoft.com/office/drawing/2014/main" id="{B549906E-6607-BB71-3F10-7018FCDE7140}"/>
                </a:ext>
              </a:extLst>
            </p:cNvPr>
            <p:cNvSpPr/>
            <p:nvPr/>
          </p:nvSpPr>
          <p:spPr>
            <a:xfrm>
              <a:off x="4186721" y="2806546"/>
              <a:ext cx="212471" cy="306226"/>
            </a:xfrm>
            <a:custGeom>
              <a:avLst/>
              <a:gdLst/>
              <a:ahLst/>
              <a:cxnLst/>
              <a:rect l="l" t="t" r="r" b="b"/>
              <a:pathLst>
                <a:path w="7900" h="11386" extrusionOk="0">
                  <a:moveTo>
                    <a:pt x="847" y="0"/>
                  </a:moveTo>
                  <a:cubicBezTo>
                    <a:pt x="373" y="102"/>
                    <a:pt x="1" y="519"/>
                    <a:pt x="1" y="1038"/>
                  </a:cubicBezTo>
                  <a:lnTo>
                    <a:pt x="1" y="10348"/>
                  </a:lnTo>
                  <a:cubicBezTo>
                    <a:pt x="1" y="10912"/>
                    <a:pt x="475" y="11386"/>
                    <a:pt x="1039" y="11386"/>
                  </a:cubicBezTo>
                  <a:lnTo>
                    <a:pt x="6861" y="11386"/>
                  </a:lnTo>
                  <a:cubicBezTo>
                    <a:pt x="7335" y="11386"/>
                    <a:pt x="7764" y="11002"/>
                    <a:pt x="7854" y="10540"/>
                  </a:cubicBezTo>
                  <a:cubicBezTo>
                    <a:pt x="7900" y="10483"/>
                    <a:pt x="7900" y="10393"/>
                    <a:pt x="7900" y="10348"/>
                  </a:cubicBezTo>
                  <a:lnTo>
                    <a:pt x="7900" y="2302"/>
                  </a:lnTo>
                  <a:cubicBezTo>
                    <a:pt x="7900" y="2167"/>
                    <a:pt x="7854" y="2020"/>
                    <a:pt x="7809" y="1885"/>
                  </a:cubicBezTo>
                  <a:cubicBezTo>
                    <a:pt x="7764" y="1794"/>
                    <a:pt x="7708" y="1693"/>
                    <a:pt x="7618" y="1603"/>
                  </a:cubicBezTo>
                  <a:lnTo>
                    <a:pt x="6963" y="948"/>
                  </a:lnTo>
                  <a:lnTo>
                    <a:pt x="6399" y="327"/>
                  </a:lnTo>
                  <a:cubicBezTo>
                    <a:pt x="6354" y="237"/>
                    <a:pt x="6207" y="147"/>
                    <a:pt x="6117" y="102"/>
                  </a:cubicBezTo>
                  <a:cubicBezTo>
                    <a:pt x="5970" y="45"/>
                    <a:pt x="5835" y="0"/>
                    <a:pt x="5643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61;p42">
              <a:extLst>
                <a:ext uri="{FF2B5EF4-FFF2-40B4-BE49-F238E27FC236}">
                  <a16:creationId xmlns:a16="http://schemas.microsoft.com/office/drawing/2014/main" id="{B15D3A6D-9662-5676-E738-18259FDFE0F0}"/>
                </a:ext>
              </a:extLst>
            </p:cNvPr>
            <p:cNvSpPr/>
            <p:nvPr/>
          </p:nvSpPr>
          <p:spPr>
            <a:xfrm>
              <a:off x="4351211" y="2809263"/>
              <a:ext cx="45560" cy="47981"/>
            </a:xfrm>
            <a:custGeom>
              <a:avLst/>
              <a:gdLst/>
              <a:ahLst/>
              <a:cxnLst/>
              <a:rect l="l" t="t" r="r" b="b"/>
              <a:pathLst>
                <a:path w="1694" h="1784" extrusionOk="0">
                  <a:moveTo>
                    <a:pt x="1" y="1"/>
                  </a:moveTo>
                  <a:lnTo>
                    <a:pt x="1" y="1502"/>
                  </a:lnTo>
                  <a:cubicBezTo>
                    <a:pt x="1" y="1637"/>
                    <a:pt x="136" y="1784"/>
                    <a:pt x="283" y="1784"/>
                  </a:cubicBezTo>
                  <a:lnTo>
                    <a:pt x="1693" y="1784"/>
                  </a:lnTo>
                  <a:cubicBezTo>
                    <a:pt x="1648" y="1693"/>
                    <a:pt x="1592" y="1592"/>
                    <a:pt x="1502" y="1502"/>
                  </a:cubicBezTo>
                  <a:lnTo>
                    <a:pt x="847" y="847"/>
                  </a:lnTo>
                  <a:lnTo>
                    <a:pt x="283" y="226"/>
                  </a:lnTo>
                  <a:cubicBezTo>
                    <a:pt x="238" y="136"/>
                    <a:pt x="91" y="46"/>
                    <a:pt x="1" y="1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62;p42">
              <a:extLst>
                <a:ext uri="{FF2B5EF4-FFF2-40B4-BE49-F238E27FC236}">
                  <a16:creationId xmlns:a16="http://schemas.microsoft.com/office/drawing/2014/main" id="{93330D47-A687-779F-1614-759429279A66}"/>
                </a:ext>
              </a:extLst>
            </p:cNvPr>
            <p:cNvSpPr/>
            <p:nvPr/>
          </p:nvSpPr>
          <p:spPr>
            <a:xfrm>
              <a:off x="4339673" y="2978621"/>
              <a:ext cx="25523" cy="11242"/>
            </a:xfrm>
            <a:custGeom>
              <a:avLst/>
              <a:gdLst/>
              <a:ahLst/>
              <a:cxnLst/>
              <a:rect l="l" t="t" r="r" b="b"/>
              <a:pathLst>
                <a:path w="949" h="418" extrusionOk="0">
                  <a:moveTo>
                    <a:pt x="238" y="0"/>
                  </a:moveTo>
                  <a:cubicBezTo>
                    <a:pt x="102" y="0"/>
                    <a:pt x="1" y="91"/>
                    <a:pt x="1" y="237"/>
                  </a:cubicBezTo>
                  <a:cubicBezTo>
                    <a:pt x="1" y="328"/>
                    <a:pt x="102" y="418"/>
                    <a:pt x="238" y="418"/>
                  </a:cubicBezTo>
                  <a:lnTo>
                    <a:pt x="712" y="418"/>
                  </a:lnTo>
                  <a:cubicBezTo>
                    <a:pt x="847" y="418"/>
                    <a:pt x="949" y="328"/>
                    <a:pt x="949" y="237"/>
                  </a:cubicBezTo>
                  <a:cubicBezTo>
                    <a:pt x="949" y="91"/>
                    <a:pt x="847" y="0"/>
                    <a:pt x="712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63;p42">
              <a:extLst>
                <a:ext uri="{FF2B5EF4-FFF2-40B4-BE49-F238E27FC236}">
                  <a16:creationId xmlns:a16="http://schemas.microsoft.com/office/drawing/2014/main" id="{EBE7B2FD-E013-16F8-62DA-60328F88821F}"/>
                </a:ext>
              </a:extLst>
            </p:cNvPr>
            <p:cNvSpPr/>
            <p:nvPr/>
          </p:nvSpPr>
          <p:spPr>
            <a:xfrm>
              <a:off x="4223460" y="2978621"/>
              <a:ext cx="106235" cy="11242"/>
            </a:xfrm>
            <a:custGeom>
              <a:avLst/>
              <a:gdLst/>
              <a:ahLst/>
              <a:cxnLst/>
              <a:rect l="l" t="t" r="r" b="b"/>
              <a:pathLst>
                <a:path w="3950" h="418" extrusionOk="0">
                  <a:moveTo>
                    <a:pt x="192" y="0"/>
                  </a:moveTo>
                  <a:cubicBezTo>
                    <a:pt x="90" y="0"/>
                    <a:pt x="0" y="91"/>
                    <a:pt x="0" y="237"/>
                  </a:cubicBezTo>
                  <a:cubicBezTo>
                    <a:pt x="0" y="328"/>
                    <a:pt x="90" y="418"/>
                    <a:pt x="192" y="418"/>
                  </a:cubicBezTo>
                  <a:lnTo>
                    <a:pt x="3758" y="418"/>
                  </a:lnTo>
                  <a:cubicBezTo>
                    <a:pt x="3859" y="418"/>
                    <a:pt x="3950" y="328"/>
                    <a:pt x="3950" y="237"/>
                  </a:cubicBezTo>
                  <a:cubicBezTo>
                    <a:pt x="3950" y="91"/>
                    <a:pt x="3859" y="0"/>
                    <a:pt x="3758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64;p42">
              <a:extLst>
                <a:ext uri="{FF2B5EF4-FFF2-40B4-BE49-F238E27FC236}">
                  <a16:creationId xmlns:a16="http://schemas.microsoft.com/office/drawing/2014/main" id="{EAB1F19D-88FF-7D72-AE58-6DBB193FD1A1}"/>
                </a:ext>
              </a:extLst>
            </p:cNvPr>
            <p:cNvSpPr/>
            <p:nvPr/>
          </p:nvSpPr>
          <p:spPr>
            <a:xfrm>
              <a:off x="4223460" y="3020200"/>
              <a:ext cx="27944" cy="11565"/>
            </a:xfrm>
            <a:custGeom>
              <a:avLst/>
              <a:gdLst/>
              <a:ahLst/>
              <a:cxnLst/>
              <a:rect l="l" t="t" r="r" b="b"/>
              <a:pathLst>
                <a:path w="1039" h="430" extrusionOk="0">
                  <a:moveTo>
                    <a:pt x="192" y="0"/>
                  </a:moveTo>
                  <a:cubicBezTo>
                    <a:pt x="90" y="0"/>
                    <a:pt x="0" y="102"/>
                    <a:pt x="0" y="237"/>
                  </a:cubicBezTo>
                  <a:cubicBezTo>
                    <a:pt x="0" y="339"/>
                    <a:pt x="90" y="429"/>
                    <a:pt x="192" y="429"/>
                  </a:cubicBezTo>
                  <a:lnTo>
                    <a:pt x="846" y="429"/>
                  </a:lnTo>
                  <a:cubicBezTo>
                    <a:pt x="937" y="429"/>
                    <a:pt x="1038" y="339"/>
                    <a:pt x="1038" y="237"/>
                  </a:cubicBezTo>
                  <a:cubicBezTo>
                    <a:pt x="1038" y="102"/>
                    <a:pt x="937" y="0"/>
                    <a:pt x="84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65;p42">
              <a:extLst>
                <a:ext uri="{FF2B5EF4-FFF2-40B4-BE49-F238E27FC236}">
                  <a16:creationId xmlns:a16="http://schemas.microsoft.com/office/drawing/2014/main" id="{77EA9A14-A6D0-EC42-649E-2357FE24A19E}"/>
                </a:ext>
              </a:extLst>
            </p:cNvPr>
            <p:cNvSpPr/>
            <p:nvPr/>
          </p:nvSpPr>
          <p:spPr>
            <a:xfrm>
              <a:off x="4261382" y="3020200"/>
              <a:ext cx="103815" cy="11565"/>
            </a:xfrm>
            <a:custGeom>
              <a:avLst/>
              <a:gdLst/>
              <a:ahLst/>
              <a:cxnLst/>
              <a:rect l="l" t="t" r="r" b="b"/>
              <a:pathLst>
                <a:path w="3860" h="430" extrusionOk="0">
                  <a:moveTo>
                    <a:pt x="238" y="0"/>
                  </a:moveTo>
                  <a:cubicBezTo>
                    <a:pt x="91" y="0"/>
                    <a:pt x="1" y="102"/>
                    <a:pt x="1" y="237"/>
                  </a:cubicBezTo>
                  <a:cubicBezTo>
                    <a:pt x="1" y="339"/>
                    <a:pt x="91" y="429"/>
                    <a:pt x="238" y="429"/>
                  </a:cubicBezTo>
                  <a:lnTo>
                    <a:pt x="3623" y="429"/>
                  </a:lnTo>
                  <a:cubicBezTo>
                    <a:pt x="3758" y="429"/>
                    <a:pt x="3860" y="339"/>
                    <a:pt x="3860" y="237"/>
                  </a:cubicBezTo>
                  <a:cubicBezTo>
                    <a:pt x="3860" y="102"/>
                    <a:pt x="3758" y="0"/>
                    <a:pt x="362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66;p42">
              <a:extLst>
                <a:ext uri="{FF2B5EF4-FFF2-40B4-BE49-F238E27FC236}">
                  <a16:creationId xmlns:a16="http://schemas.microsoft.com/office/drawing/2014/main" id="{5DB703A4-A241-2D2B-7282-79ED65885906}"/>
                </a:ext>
              </a:extLst>
            </p:cNvPr>
            <p:cNvSpPr/>
            <p:nvPr/>
          </p:nvSpPr>
          <p:spPr>
            <a:xfrm>
              <a:off x="4218296" y="2871175"/>
              <a:ext cx="48277" cy="68313"/>
            </a:xfrm>
            <a:custGeom>
              <a:avLst/>
              <a:gdLst/>
              <a:ahLst/>
              <a:cxnLst/>
              <a:rect l="l" t="t" r="r" b="b"/>
              <a:pathLst>
                <a:path w="1795" h="2540" extrusionOk="0">
                  <a:moveTo>
                    <a:pt x="147" y="1"/>
                  </a:moveTo>
                  <a:cubicBezTo>
                    <a:pt x="45" y="1"/>
                    <a:pt x="0" y="91"/>
                    <a:pt x="0" y="181"/>
                  </a:cubicBezTo>
                  <a:cubicBezTo>
                    <a:pt x="0" y="328"/>
                    <a:pt x="45" y="418"/>
                    <a:pt x="147" y="418"/>
                  </a:cubicBezTo>
                  <a:lnTo>
                    <a:pt x="666" y="418"/>
                  </a:lnTo>
                  <a:lnTo>
                    <a:pt x="666" y="2393"/>
                  </a:lnTo>
                  <a:cubicBezTo>
                    <a:pt x="666" y="2495"/>
                    <a:pt x="756" y="2540"/>
                    <a:pt x="892" y="2540"/>
                  </a:cubicBezTo>
                  <a:cubicBezTo>
                    <a:pt x="993" y="2540"/>
                    <a:pt x="1129" y="2495"/>
                    <a:pt x="1129" y="2393"/>
                  </a:cubicBezTo>
                  <a:lnTo>
                    <a:pt x="1129" y="418"/>
                  </a:lnTo>
                  <a:lnTo>
                    <a:pt x="1648" y="418"/>
                  </a:lnTo>
                  <a:cubicBezTo>
                    <a:pt x="1738" y="418"/>
                    <a:pt x="1794" y="283"/>
                    <a:pt x="1794" y="181"/>
                  </a:cubicBezTo>
                  <a:cubicBezTo>
                    <a:pt x="1794" y="91"/>
                    <a:pt x="1738" y="1"/>
                    <a:pt x="164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67;p42">
              <a:extLst>
                <a:ext uri="{FF2B5EF4-FFF2-40B4-BE49-F238E27FC236}">
                  <a16:creationId xmlns:a16="http://schemas.microsoft.com/office/drawing/2014/main" id="{62C2A135-1399-53B8-3005-3E1D705DE05B}"/>
                </a:ext>
              </a:extLst>
            </p:cNvPr>
            <p:cNvSpPr/>
            <p:nvPr/>
          </p:nvSpPr>
          <p:spPr>
            <a:xfrm>
              <a:off x="4262592" y="2869965"/>
              <a:ext cx="51934" cy="69524"/>
            </a:xfrm>
            <a:custGeom>
              <a:avLst/>
              <a:gdLst/>
              <a:ahLst/>
              <a:cxnLst/>
              <a:rect l="l" t="t" r="r" b="b"/>
              <a:pathLst>
                <a:path w="1931" h="2585" extrusionOk="0">
                  <a:moveTo>
                    <a:pt x="994" y="610"/>
                  </a:moveTo>
                  <a:lnTo>
                    <a:pt x="1276" y="1693"/>
                  </a:lnTo>
                  <a:lnTo>
                    <a:pt x="655" y="1693"/>
                  </a:lnTo>
                  <a:lnTo>
                    <a:pt x="994" y="610"/>
                  </a:lnTo>
                  <a:close/>
                  <a:moveTo>
                    <a:pt x="994" y="1"/>
                  </a:moveTo>
                  <a:cubicBezTo>
                    <a:pt x="847" y="1"/>
                    <a:pt x="712" y="46"/>
                    <a:pt x="655" y="181"/>
                  </a:cubicBezTo>
                  <a:lnTo>
                    <a:pt x="1" y="2393"/>
                  </a:lnTo>
                  <a:cubicBezTo>
                    <a:pt x="1" y="2540"/>
                    <a:pt x="147" y="2585"/>
                    <a:pt x="283" y="2585"/>
                  </a:cubicBezTo>
                  <a:cubicBezTo>
                    <a:pt x="373" y="2585"/>
                    <a:pt x="430" y="2585"/>
                    <a:pt x="430" y="2483"/>
                  </a:cubicBezTo>
                  <a:lnTo>
                    <a:pt x="565" y="2020"/>
                  </a:lnTo>
                  <a:lnTo>
                    <a:pt x="1366" y="2020"/>
                  </a:lnTo>
                  <a:lnTo>
                    <a:pt x="1502" y="2483"/>
                  </a:lnTo>
                  <a:cubicBezTo>
                    <a:pt x="1502" y="2585"/>
                    <a:pt x="1603" y="2585"/>
                    <a:pt x="1648" y="2585"/>
                  </a:cubicBezTo>
                  <a:cubicBezTo>
                    <a:pt x="1784" y="2585"/>
                    <a:pt x="1930" y="2540"/>
                    <a:pt x="1930" y="2393"/>
                  </a:cubicBezTo>
                  <a:lnTo>
                    <a:pt x="1276" y="181"/>
                  </a:lnTo>
                  <a:cubicBezTo>
                    <a:pt x="1219" y="46"/>
                    <a:pt x="1084" y="1"/>
                    <a:pt x="99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68;p42">
              <a:extLst>
                <a:ext uri="{FF2B5EF4-FFF2-40B4-BE49-F238E27FC236}">
                  <a16:creationId xmlns:a16="http://schemas.microsoft.com/office/drawing/2014/main" id="{E9C0456C-DED5-7233-C2D4-D38DECFE41D2}"/>
                </a:ext>
              </a:extLst>
            </p:cNvPr>
            <p:cNvSpPr/>
            <p:nvPr/>
          </p:nvSpPr>
          <p:spPr>
            <a:xfrm>
              <a:off x="4316920" y="2869965"/>
              <a:ext cx="50724" cy="70734"/>
            </a:xfrm>
            <a:custGeom>
              <a:avLst/>
              <a:gdLst/>
              <a:ahLst/>
              <a:cxnLst/>
              <a:rect l="l" t="t" r="r" b="b"/>
              <a:pathLst>
                <a:path w="1886" h="2630" extrusionOk="0">
                  <a:moveTo>
                    <a:pt x="328" y="1"/>
                  </a:moveTo>
                  <a:cubicBezTo>
                    <a:pt x="192" y="1"/>
                    <a:pt x="1" y="91"/>
                    <a:pt x="1" y="226"/>
                  </a:cubicBezTo>
                  <a:cubicBezTo>
                    <a:pt x="1" y="283"/>
                    <a:pt x="46" y="283"/>
                    <a:pt x="46" y="328"/>
                  </a:cubicBezTo>
                  <a:lnTo>
                    <a:pt x="666" y="1310"/>
                  </a:lnTo>
                  <a:lnTo>
                    <a:pt x="46" y="2303"/>
                  </a:lnTo>
                  <a:cubicBezTo>
                    <a:pt x="1" y="2348"/>
                    <a:pt x="1" y="2348"/>
                    <a:pt x="1" y="2393"/>
                  </a:cubicBezTo>
                  <a:cubicBezTo>
                    <a:pt x="1" y="2540"/>
                    <a:pt x="192" y="2630"/>
                    <a:pt x="283" y="2630"/>
                  </a:cubicBezTo>
                  <a:cubicBezTo>
                    <a:pt x="384" y="2630"/>
                    <a:pt x="429" y="2585"/>
                    <a:pt x="429" y="2540"/>
                  </a:cubicBezTo>
                  <a:lnTo>
                    <a:pt x="948" y="1637"/>
                  </a:lnTo>
                  <a:lnTo>
                    <a:pt x="1456" y="2540"/>
                  </a:lnTo>
                  <a:cubicBezTo>
                    <a:pt x="1456" y="2585"/>
                    <a:pt x="1513" y="2630"/>
                    <a:pt x="1603" y="2630"/>
                  </a:cubicBezTo>
                  <a:cubicBezTo>
                    <a:pt x="1693" y="2630"/>
                    <a:pt x="1885" y="2540"/>
                    <a:pt x="1885" y="2393"/>
                  </a:cubicBezTo>
                  <a:cubicBezTo>
                    <a:pt x="1885" y="2348"/>
                    <a:pt x="1885" y="2348"/>
                    <a:pt x="1840" y="2303"/>
                  </a:cubicBezTo>
                  <a:lnTo>
                    <a:pt x="1231" y="1310"/>
                  </a:lnTo>
                  <a:lnTo>
                    <a:pt x="1840" y="328"/>
                  </a:lnTo>
                  <a:cubicBezTo>
                    <a:pt x="1840" y="283"/>
                    <a:pt x="1885" y="283"/>
                    <a:pt x="1885" y="226"/>
                  </a:cubicBezTo>
                  <a:cubicBezTo>
                    <a:pt x="1885" y="91"/>
                    <a:pt x="1693" y="1"/>
                    <a:pt x="1558" y="1"/>
                  </a:cubicBezTo>
                  <a:cubicBezTo>
                    <a:pt x="1513" y="1"/>
                    <a:pt x="1456" y="46"/>
                    <a:pt x="1411" y="136"/>
                  </a:cubicBezTo>
                  <a:lnTo>
                    <a:pt x="948" y="982"/>
                  </a:lnTo>
                  <a:lnTo>
                    <a:pt x="475" y="136"/>
                  </a:lnTo>
                  <a:cubicBezTo>
                    <a:pt x="429" y="46"/>
                    <a:pt x="384" y="1"/>
                    <a:pt x="32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69;p42">
              <a:extLst>
                <a:ext uri="{FF2B5EF4-FFF2-40B4-BE49-F238E27FC236}">
                  <a16:creationId xmlns:a16="http://schemas.microsoft.com/office/drawing/2014/main" id="{EC99D304-34CA-2CDB-970B-1799E5D95698}"/>
                </a:ext>
              </a:extLst>
            </p:cNvPr>
            <p:cNvSpPr/>
            <p:nvPr/>
          </p:nvSpPr>
          <p:spPr>
            <a:xfrm>
              <a:off x="4223460" y="3055083"/>
              <a:ext cx="128988" cy="23399"/>
            </a:xfrm>
            <a:custGeom>
              <a:avLst/>
              <a:gdLst/>
              <a:ahLst/>
              <a:cxnLst/>
              <a:rect l="l" t="t" r="r" b="b"/>
              <a:pathLst>
                <a:path w="4796" h="870" extrusionOk="0">
                  <a:moveTo>
                    <a:pt x="4605" y="1"/>
                  </a:moveTo>
                  <a:cubicBezTo>
                    <a:pt x="4559" y="1"/>
                    <a:pt x="4514" y="24"/>
                    <a:pt x="4469" y="69"/>
                  </a:cubicBezTo>
                  <a:lnTo>
                    <a:pt x="4040" y="396"/>
                  </a:lnTo>
                  <a:cubicBezTo>
                    <a:pt x="3995" y="452"/>
                    <a:pt x="3904" y="452"/>
                    <a:pt x="3803" y="452"/>
                  </a:cubicBezTo>
                  <a:lnTo>
                    <a:pt x="192" y="452"/>
                  </a:lnTo>
                  <a:cubicBezTo>
                    <a:pt x="90" y="452"/>
                    <a:pt x="0" y="543"/>
                    <a:pt x="0" y="633"/>
                  </a:cubicBezTo>
                  <a:cubicBezTo>
                    <a:pt x="0" y="780"/>
                    <a:pt x="90" y="870"/>
                    <a:pt x="192" y="870"/>
                  </a:cubicBezTo>
                  <a:lnTo>
                    <a:pt x="3803" y="870"/>
                  </a:lnTo>
                  <a:cubicBezTo>
                    <a:pt x="3995" y="870"/>
                    <a:pt x="4186" y="780"/>
                    <a:pt x="4322" y="678"/>
                  </a:cubicBezTo>
                  <a:cubicBezTo>
                    <a:pt x="4706" y="351"/>
                    <a:pt x="4706" y="351"/>
                    <a:pt x="4751" y="306"/>
                  </a:cubicBezTo>
                  <a:cubicBezTo>
                    <a:pt x="4796" y="215"/>
                    <a:pt x="4796" y="114"/>
                    <a:pt x="4751" y="69"/>
                  </a:cubicBezTo>
                  <a:cubicBezTo>
                    <a:pt x="4700" y="24"/>
                    <a:pt x="4652" y="1"/>
                    <a:pt x="4605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70;p42">
              <a:extLst>
                <a:ext uri="{FF2B5EF4-FFF2-40B4-BE49-F238E27FC236}">
                  <a16:creationId xmlns:a16="http://schemas.microsoft.com/office/drawing/2014/main" id="{766DB2A0-5FAE-972D-7B63-B075314A3A2F}"/>
                </a:ext>
              </a:extLst>
            </p:cNvPr>
            <p:cNvSpPr/>
            <p:nvPr/>
          </p:nvSpPr>
          <p:spPr>
            <a:xfrm>
              <a:off x="4339673" y="2962215"/>
              <a:ext cx="122641" cy="105133"/>
            </a:xfrm>
            <a:custGeom>
              <a:avLst/>
              <a:gdLst/>
              <a:ahLst/>
              <a:cxnLst/>
              <a:rect l="l" t="t" r="r" b="b"/>
              <a:pathLst>
                <a:path w="4560" h="3909" extrusionOk="0">
                  <a:moveTo>
                    <a:pt x="3668" y="1"/>
                  </a:moveTo>
                  <a:lnTo>
                    <a:pt x="2359" y="1084"/>
                  </a:lnTo>
                  <a:lnTo>
                    <a:pt x="2021" y="1310"/>
                  </a:lnTo>
                  <a:lnTo>
                    <a:pt x="847" y="2303"/>
                  </a:lnTo>
                  <a:lnTo>
                    <a:pt x="520" y="2540"/>
                  </a:lnTo>
                  <a:lnTo>
                    <a:pt x="385" y="2675"/>
                  </a:lnTo>
                  <a:cubicBezTo>
                    <a:pt x="46" y="2912"/>
                    <a:pt x="1" y="3386"/>
                    <a:pt x="238" y="3668"/>
                  </a:cubicBezTo>
                  <a:cubicBezTo>
                    <a:pt x="283" y="3713"/>
                    <a:pt x="385" y="3759"/>
                    <a:pt x="430" y="3804"/>
                  </a:cubicBezTo>
                  <a:cubicBezTo>
                    <a:pt x="540" y="3872"/>
                    <a:pt x="670" y="3909"/>
                    <a:pt x="802" y="3909"/>
                  </a:cubicBezTo>
                  <a:cubicBezTo>
                    <a:pt x="952" y="3909"/>
                    <a:pt x="1104" y="3861"/>
                    <a:pt x="1231" y="3759"/>
                  </a:cubicBezTo>
                  <a:lnTo>
                    <a:pt x="1411" y="3623"/>
                  </a:lnTo>
                  <a:lnTo>
                    <a:pt x="1694" y="3386"/>
                  </a:lnTo>
                  <a:lnTo>
                    <a:pt x="2924" y="2393"/>
                  </a:lnTo>
                  <a:lnTo>
                    <a:pt x="3206" y="2156"/>
                  </a:lnTo>
                  <a:lnTo>
                    <a:pt x="4560" y="1084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71;p42">
              <a:extLst>
                <a:ext uri="{FF2B5EF4-FFF2-40B4-BE49-F238E27FC236}">
                  <a16:creationId xmlns:a16="http://schemas.microsoft.com/office/drawing/2014/main" id="{A34378AE-FE8D-694B-E6FA-BCE999B20F34}"/>
                </a:ext>
              </a:extLst>
            </p:cNvPr>
            <p:cNvSpPr/>
            <p:nvPr/>
          </p:nvSpPr>
          <p:spPr>
            <a:xfrm>
              <a:off x="4348495" y="2971036"/>
              <a:ext cx="113820" cy="96311"/>
            </a:xfrm>
            <a:custGeom>
              <a:avLst/>
              <a:gdLst/>
              <a:ahLst/>
              <a:cxnLst/>
              <a:rect l="l" t="t" r="r" b="b"/>
              <a:pathLst>
                <a:path w="4232" h="3581" extrusionOk="0">
                  <a:moveTo>
                    <a:pt x="3622" y="0"/>
                  </a:moveTo>
                  <a:lnTo>
                    <a:pt x="2313" y="1084"/>
                  </a:lnTo>
                  <a:lnTo>
                    <a:pt x="1975" y="1320"/>
                  </a:lnTo>
                  <a:lnTo>
                    <a:pt x="282" y="2675"/>
                  </a:lnTo>
                  <a:cubicBezTo>
                    <a:pt x="57" y="2866"/>
                    <a:pt x="0" y="3194"/>
                    <a:pt x="102" y="3476"/>
                  </a:cubicBezTo>
                  <a:cubicBezTo>
                    <a:pt x="212" y="3544"/>
                    <a:pt x="342" y="3581"/>
                    <a:pt x="474" y="3581"/>
                  </a:cubicBezTo>
                  <a:cubicBezTo>
                    <a:pt x="624" y="3581"/>
                    <a:pt x="776" y="3533"/>
                    <a:pt x="903" y="3431"/>
                  </a:cubicBezTo>
                  <a:lnTo>
                    <a:pt x="2596" y="2065"/>
                  </a:lnTo>
                  <a:lnTo>
                    <a:pt x="2878" y="1828"/>
                  </a:lnTo>
                  <a:lnTo>
                    <a:pt x="4232" y="756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72;p42">
              <a:extLst>
                <a:ext uri="{FF2B5EF4-FFF2-40B4-BE49-F238E27FC236}">
                  <a16:creationId xmlns:a16="http://schemas.microsoft.com/office/drawing/2014/main" id="{9CBF36C7-6E1D-8780-83AC-A34D3C9778EA}"/>
                </a:ext>
              </a:extLst>
            </p:cNvPr>
            <p:cNvSpPr/>
            <p:nvPr/>
          </p:nvSpPr>
          <p:spPr>
            <a:xfrm>
              <a:off x="4415544" y="2896376"/>
              <a:ext cx="127805" cy="113604"/>
            </a:xfrm>
            <a:custGeom>
              <a:avLst/>
              <a:gdLst/>
              <a:ahLst/>
              <a:cxnLst/>
              <a:rect l="l" t="t" r="r" b="b"/>
              <a:pathLst>
                <a:path w="4752" h="4224" extrusionOk="0">
                  <a:moveTo>
                    <a:pt x="3688" y="1"/>
                  </a:moveTo>
                  <a:cubicBezTo>
                    <a:pt x="3538" y="1"/>
                    <a:pt x="3389" y="31"/>
                    <a:pt x="3251" y="91"/>
                  </a:cubicBezTo>
                  <a:cubicBezTo>
                    <a:pt x="3206" y="147"/>
                    <a:pt x="3104" y="192"/>
                    <a:pt x="3059" y="237"/>
                  </a:cubicBezTo>
                  <a:lnTo>
                    <a:pt x="193" y="2584"/>
                  </a:lnTo>
                  <a:cubicBezTo>
                    <a:pt x="46" y="2686"/>
                    <a:pt x="1" y="2912"/>
                    <a:pt x="148" y="3058"/>
                  </a:cubicBezTo>
                  <a:lnTo>
                    <a:pt x="994" y="4096"/>
                  </a:lnTo>
                  <a:cubicBezTo>
                    <a:pt x="1046" y="4175"/>
                    <a:pt x="1148" y="4223"/>
                    <a:pt x="1251" y="4223"/>
                  </a:cubicBezTo>
                  <a:cubicBezTo>
                    <a:pt x="1325" y="4223"/>
                    <a:pt x="1400" y="4198"/>
                    <a:pt x="1457" y="4142"/>
                  </a:cubicBezTo>
                  <a:lnTo>
                    <a:pt x="4334" y="1783"/>
                  </a:lnTo>
                  <a:cubicBezTo>
                    <a:pt x="4424" y="1738"/>
                    <a:pt x="4470" y="1693"/>
                    <a:pt x="4515" y="1648"/>
                  </a:cubicBezTo>
                  <a:cubicBezTo>
                    <a:pt x="4616" y="1501"/>
                    <a:pt x="4706" y="1321"/>
                    <a:pt x="4706" y="1129"/>
                  </a:cubicBezTo>
                  <a:cubicBezTo>
                    <a:pt x="4752" y="937"/>
                    <a:pt x="4706" y="711"/>
                    <a:pt x="4616" y="565"/>
                  </a:cubicBezTo>
                  <a:cubicBezTo>
                    <a:pt x="4560" y="474"/>
                    <a:pt x="4560" y="429"/>
                    <a:pt x="4515" y="373"/>
                  </a:cubicBezTo>
                  <a:cubicBezTo>
                    <a:pt x="4296" y="124"/>
                    <a:pt x="3991" y="1"/>
                    <a:pt x="3688" y="1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73;p42">
              <a:extLst>
                <a:ext uri="{FF2B5EF4-FFF2-40B4-BE49-F238E27FC236}">
                  <a16:creationId xmlns:a16="http://schemas.microsoft.com/office/drawing/2014/main" id="{389A82D3-AF39-BEA8-EA2D-DBC2A83053F3}"/>
                </a:ext>
              </a:extLst>
            </p:cNvPr>
            <p:cNvSpPr/>
            <p:nvPr/>
          </p:nvSpPr>
          <p:spPr>
            <a:xfrm>
              <a:off x="4423155" y="2904767"/>
              <a:ext cx="120194" cy="105213"/>
            </a:xfrm>
            <a:custGeom>
              <a:avLst/>
              <a:gdLst/>
              <a:ahLst/>
              <a:cxnLst/>
              <a:rect l="l" t="t" r="r" b="b"/>
              <a:pathLst>
                <a:path w="4469" h="3912" extrusionOk="0">
                  <a:moveTo>
                    <a:pt x="3680" y="1"/>
                  </a:moveTo>
                  <a:cubicBezTo>
                    <a:pt x="3530" y="1"/>
                    <a:pt x="3382" y="39"/>
                    <a:pt x="3250" y="117"/>
                  </a:cubicBezTo>
                  <a:cubicBezTo>
                    <a:pt x="3148" y="162"/>
                    <a:pt x="3103" y="207"/>
                    <a:pt x="3058" y="253"/>
                  </a:cubicBezTo>
                  <a:lnTo>
                    <a:pt x="147" y="2600"/>
                  </a:lnTo>
                  <a:cubicBezTo>
                    <a:pt x="0" y="2701"/>
                    <a:pt x="0" y="2938"/>
                    <a:pt x="102" y="3074"/>
                  </a:cubicBezTo>
                  <a:lnTo>
                    <a:pt x="711" y="3784"/>
                  </a:lnTo>
                  <a:cubicBezTo>
                    <a:pt x="763" y="3863"/>
                    <a:pt x="865" y="3911"/>
                    <a:pt x="968" y="3911"/>
                  </a:cubicBezTo>
                  <a:cubicBezTo>
                    <a:pt x="1042" y="3911"/>
                    <a:pt x="1117" y="3886"/>
                    <a:pt x="1174" y="3830"/>
                  </a:cubicBezTo>
                  <a:lnTo>
                    <a:pt x="4051" y="1471"/>
                  </a:lnTo>
                  <a:cubicBezTo>
                    <a:pt x="4141" y="1426"/>
                    <a:pt x="4187" y="1381"/>
                    <a:pt x="4232" y="1336"/>
                  </a:cubicBezTo>
                  <a:cubicBezTo>
                    <a:pt x="4333" y="1189"/>
                    <a:pt x="4423" y="1009"/>
                    <a:pt x="4423" y="817"/>
                  </a:cubicBezTo>
                  <a:cubicBezTo>
                    <a:pt x="4469" y="625"/>
                    <a:pt x="4423" y="399"/>
                    <a:pt x="4333" y="253"/>
                  </a:cubicBezTo>
                  <a:cubicBezTo>
                    <a:pt x="4132" y="85"/>
                    <a:pt x="3902" y="1"/>
                    <a:pt x="3680" y="1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74;p42">
              <a:extLst>
                <a:ext uri="{FF2B5EF4-FFF2-40B4-BE49-F238E27FC236}">
                  <a16:creationId xmlns:a16="http://schemas.microsoft.com/office/drawing/2014/main" id="{8C72DF3E-B7CC-50C1-950E-E012D72EB35C}"/>
                </a:ext>
              </a:extLst>
            </p:cNvPr>
            <p:cNvSpPr/>
            <p:nvPr/>
          </p:nvSpPr>
          <p:spPr>
            <a:xfrm>
              <a:off x="4353632" y="3024127"/>
              <a:ext cx="31602" cy="35555"/>
            </a:xfrm>
            <a:custGeom>
              <a:avLst/>
              <a:gdLst/>
              <a:ahLst/>
              <a:cxnLst/>
              <a:rect l="l" t="t" r="r" b="b"/>
              <a:pathLst>
                <a:path w="1175" h="1322" extrusionOk="0">
                  <a:moveTo>
                    <a:pt x="328" y="1"/>
                  </a:moveTo>
                  <a:lnTo>
                    <a:pt x="1" y="238"/>
                  </a:lnTo>
                  <a:lnTo>
                    <a:pt x="892" y="1321"/>
                  </a:lnTo>
                  <a:lnTo>
                    <a:pt x="1175" y="1084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75;p42">
              <a:extLst>
                <a:ext uri="{FF2B5EF4-FFF2-40B4-BE49-F238E27FC236}">
                  <a16:creationId xmlns:a16="http://schemas.microsoft.com/office/drawing/2014/main" id="{EEB60A59-AFAC-0424-8060-81B125BC7654}"/>
                </a:ext>
              </a:extLst>
            </p:cNvPr>
            <p:cNvSpPr/>
            <p:nvPr/>
          </p:nvSpPr>
          <p:spPr>
            <a:xfrm>
              <a:off x="4476246" y="2898796"/>
              <a:ext cx="69524" cy="116751"/>
            </a:xfrm>
            <a:custGeom>
              <a:avLst/>
              <a:gdLst/>
              <a:ahLst/>
              <a:cxnLst/>
              <a:rect l="l" t="t" r="r" b="b"/>
              <a:pathLst>
                <a:path w="2585" h="4341" extrusionOk="0">
                  <a:moveTo>
                    <a:pt x="994" y="1"/>
                  </a:moveTo>
                  <a:cubicBezTo>
                    <a:pt x="949" y="57"/>
                    <a:pt x="847" y="102"/>
                    <a:pt x="802" y="147"/>
                  </a:cubicBezTo>
                  <a:lnTo>
                    <a:pt x="667" y="238"/>
                  </a:lnTo>
                  <a:lnTo>
                    <a:pt x="1976" y="1885"/>
                  </a:lnTo>
                  <a:cubicBezTo>
                    <a:pt x="2122" y="2077"/>
                    <a:pt x="2122" y="2359"/>
                    <a:pt x="1930" y="2540"/>
                  </a:cubicBezTo>
                  <a:lnTo>
                    <a:pt x="102" y="4006"/>
                  </a:lnTo>
                  <a:cubicBezTo>
                    <a:pt x="46" y="4052"/>
                    <a:pt x="1" y="4187"/>
                    <a:pt x="102" y="4289"/>
                  </a:cubicBezTo>
                  <a:cubicBezTo>
                    <a:pt x="128" y="4315"/>
                    <a:pt x="185" y="4341"/>
                    <a:pt x="247" y="4341"/>
                  </a:cubicBezTo>
                  <a:cubicBezTo>
                    <a:pt x="293" y="4341"/>
                    <a:pt x="342" y="4327"/>
                    <a:pt x="384" y="4289"/>
                  </a:cubicBezTo>
                  <a:lnTo>
                    <a:pt x="2167" y="2822"/>
                  </a:lnTo>
                  <a:cubicBezTo>
                    <a:pt x="2540" y="2540"/>
                    <a:pt x="2585" y="1975"/>
                    <a:pt x="2303" y="1648"/>
                  </a:cubicBezTo>
                  <a:lnTo>
                    <a:pt x="994" y="1"/>
                  </a:ln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76;p42">
              <a:extLst>
                <a:ext uri="{FF2B5EF4-FFF2-40B4-BE49-F238E27FC236}">
                  <a16:creationId xmlns:a16="http://schemas.microsoft.com/office/drawing/2014/main" id="{15984219-6784-04E8-E03B-0ACF06A5E91D}"/>
                </a:ext>
              </a:extLst>
            </p:cNvPr>
            <p:cNvSpPr/>
            <p:nvPr/>
          </p:nvSpPr>
          <p:spPr>
            <a:xfrm>
              <a:off x="4449862" y="2923486"/>
              <a:ext cx="47954" cy="40100"/>
            </a:xfrm>
            <a:custGeom>
              <a:avLst/>
              <a:gdLst/>
              <a:ahLst/>
              <a:cxnLst/>
              <a:rect l="l" t="t" r="r" b="b"/>
              <a:pathLst>
                <a:path w="1783" h="1491" extrusionOk="0">
                  <a:moveTo>
                    <a:pt x="1572" y="1"/>
                  </a:moveTo>
                  <a:cubicBezTo>
                    <a:pt x="1532" y="1"/>
                    <a:pt x="1493" y="12"/>
                    <a:pt x="1456" y="30"/>
                  </a:cubicBezTo>
                  <a:lnTo>
                    <a:pt x="90" y="1114"/>
                  </a:lnTo>
                  <a:cubicBezTo>
                    <a:pt x="45" y="1204"/>
                    <a:pt x="0" y="1339"/>
                    <a:pt x="90" y="1396"/>
                  </a:cubicBezTo>
                  <a:cubicBezTo>
                    <a:pt x="118" y="1452"/>
                    <a:pt x="185" y="1490"/>
                    <a:pt x="253" y="1490"/>
                  </a:cubicBezTo>
                  <a:cubicBezTo>
                    <a:pt x="295" y="1490"/>
                    <a:pt x="338" y="1475"/>
                    <a:pt x="372" y="1441"/>
                  </a:cubicBezTo>
                  <a:lnTo>
                    <a:pt x="1693" y="358"/>
                  </a:lnTo>
                  <a:cubicBezTo>
                    <a:pt x="1783" y="313"/>
                    <a:pt x="1783" y="166"/>
                    <a:pt x="1738" y="76"/>
                  </a:cubicBezTo>
                  <a:cubicBezTo>
                    <a:pt x="1685" y="23"/>
                    <a:pt x="1628" y="1"/>
                    <a:pt x="1572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2677;p42">
            <a:extLst>
              <a:ext uri="{FF2B5EF4-FFF2-40B4-BE49-F238E27FC236}">
                <a16:creationId xmlns:a16="http://schemas.microsoft.com/office/drawing/2014/main" id="{CFCC7C3E-6FED-944A-4C96-FF65F91A8D9E}"/>
              </a:ext>
            </a:extLst>
          </p:cNvPr>
          <p:cNvGrpSpPr/>
          <p:nvPr/>
        </p:nvGrpSpPr>
        <p:grpSpPr>
          <a:xfrm>
            <a:off x="1654076" y="1376216"/>
            <a:ext cx="337948" cy="366811"/>
            <a:chOff x="2398660" y="3464129"/>
            <a:chExt cx="327500" cy="355471"/>
          </a:xfrm>
        </p:grpSpPr>
        <p:sp>
          <p:nvSpPr>
            <p:cNvPr id="51" name="Google Shape;2678;p42">
              <a:extLst>
                <a:ext uri="{FF2B5EF4-FFF2-40B4-BE49-F238E27FC236}">
                  <a16:creationId xmlns:a16="http://schemas.microsoft.com/office/drawing/2014/main" id="{52E22DED-C66C-E35C-EF0E-FA364F7752D1}"/>
                </a:ext>
              </a:extLst>
            </p:cNvPr>
            <p:cNvSpPr/>
            <p:nvPr/>
          </p:nvSpPr>
          <p:spPr>
            <a:xfrm>
              <a:off x="2542817" y="3571629"/>
              <a:ext cx="54355" cy="72267"/>
            </a:xfrm>
            <a:custGeom>
              <a:avLst/>
              <a:gdLst/>
              <a:ahLst/>
              <a:cxnLst/>
              <a:rect l="l" t="t" r="r" b="b"/>
              <a:pathLst>
                <a:path w="2021" h="2687" extrusionOk="0">
                  <a:moveTo>
                    <a:pt x="892" y="1"/>
                  </a:moveTo>
                  <a:lnTo>
                    <a:pt x="892" y="46"/>
                  </a:lnTo>
                  <a:lnTo>
                    <a:pt x="102" y="610"/>
                  </a:lnTo>
                  <a:cubicBezTo>
                    <a:pt x="46" y="711"/>
                    <a:pt x="1" y="802"/>
                    <a:pt x="102" y="892"/>
                  </a:cubicBezTo>
                  <a:cubicBezTo>
                    <a:pt x="102" y="937"/>
                    <a:pt x="193" y="994"/>
                    <a:pt x="238" y="994"/>
                  </a:cubicBezTo>
                  <a:cubicBezTo>
                    <a:pt x="283" y="994"/>
                    <a:pt x="328" y="994"/>
                    <a:pt x="384" y="937"/>
                  </a:cubicBezTo>
                  <a:lnTo>
                    <a:pt x="802" y="610"/>
                  </a:lnTo>
                  <a:lnTo>
                    <a:pt x="802" y="2494"/>
                  </a:lnTo>
                  <a:cubicBezTo>
                    <a:pt x="802" y="2585"/>
                    <a:pt x="892" y="2686"/>
                    <a:pt x="994" y="2686"/>
                  </a:cubicBezTo>
                  <a:cubicBezTo>
                    <a:pt x="1129" y="2686"/>
                    <a:pt x="1231" y="2585"/>
                    <a:pt x="1231" y="2494"/>
                  </a:cubicBezTo>
                  <a:lnTo>
                    <a:pt x="1231" y="610"/>
                  </a:lnTo>
                  <a:lnTo>
                    <a:pt x="1648" y="937"/>
                  </a:lnTo>
                  <a:cubicBezTo>
                    <a:pt x="1693" y="994"/>
                    <a:pt x="1739" y="994"/>
                    <a:pt x="1795" y="994"/>
                  </a:cubicBezTo>
                  <a:cubicBezTo>
                    <a:pt x="1840" y="994"/>
                    <a:pt x="1885" y="937"/>
                    <a:pt x="1930" y="892"/>
                  </a:cubicBezTo>
                  <a:cubicBezTo>
                    <a:pt x="2021" y="802"/>
                    <a:pt x="1975" y="711"/>
                    <a:pt x="1930" y="610"/>
                  </a:cubicBezTo>
                  <a:lnTo>
                    <a:pt x="1129" y="4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79;p42">
              <a:extLst>
                <a:ext uri="{FF2B5EF4-FFF2-40B4-BE49-F238E27FC236}">
                  <a16:creationId xmlns:a16="http://schemas.microsoft.com/office/drawing/2014/main" id="{8A482109-6842-7C5A-48D8-DDD1E05BE93E}"/>
                </a:ext>
              </a:extLst>
            </p:cNvPr>
            <p:cNvSpPr/>
            <p:nvPr/>
          </p:nvSpPr>
          <p:spPr>
            <a:xfrm>
              <a:off x="2398660" y="3542501"/>
              <a:ext cx="75898" cy="88807"/>
            </a:xfrm>
            <a:custGeom>
              <a:avLst/>
              <a:gdLst/>
              <a:ahLst/>
              <a:cxnLst/>
              <a:rect l="l" t="t" r="r" b="b"/>
              <a:pathLst>
                <a:path w="2822" h="3302" extrusionOk="0">
                  <a:moveTo>
                    <a:pt x="2167" y="0"/>
                  </a:moveTo>
                  <a:cubicBezTo>
                    <a:pt x="712" y="45"/>
                    <a:pt x="1" y="1885"/>
                    <a:pt x="1129" y="2923"/>
                  </a:cubicBezTo>
                  <a:cubicBezTo>
                    <a:pt x="1424" y="3126"/>
                    <a:pt x="1764" y="3302"/>
                    <a:pt x="2167" y="3302"/>
                  </a:cubicBezTo>
                  <a:cubicBezTo>
                    <a:pt x="2211" y="3302"/>
                    <a:pt x="2257" y="3300"/>
                    <a:pt x="2303" y="3295"/>
                  </a:cubicBezTo>
                  <a:lnTo>
                    <a:pt x="2822" y="3295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80;p42">
              <a:extLst>
                <a:ext uri="{FF2B5EF4-FFF2-40B4-BE49-F238E27FC236}">
                  <a16:creationId xmlns:a16="http://schemas.microsoft.com/office/drawing/2014/main" id="{81A741BD-AE88-377F-43AD-75CC3AD55CF7}"/>
                </a:ext>
              </a:extLst>
            </p:cNvPr>
            <p:cNvSpPr/>
            <p:nvPr/>
          </p:nvSpPr>
          <p:spPr>
            <a:xfrm>
              <a:off x="2430235" y="3542447"/>
              <a:ext cx="91066" cy="88754"/>
            </a:xfrm>
            <a:custGeom>
              <a:avLst/>
              <a:gdLst/>
              <a:ahLst/>
              <a:cxnLst/>
              <a:rect l="l" t="t" r="r" b="b"/>
              <a:pathLst>
                <a:path w="3386" h="3300" extrusionOk="0">
                  <a:moveTo>
                    <a:pt x="1728" y="0"/>
                  </a:moveTo>
                  <a:cubicBezTo>
                    <a:pt x="1702" y="0"/>
                    <a:pt x="1675" y="1"/>
                    <a:pt x="1648" y="2"/>
                  </a:cubicBezTo>
                  <a:cubicBezTo>
                    <a:pt x="711" y="47"/>
                    <a:pt x="0" y="803"/>
                    <a:pt x="57" y="1695"/>
                  </a:cubicBezTo>
                  <a:lnTo>
                    <a:pt x="57" y="1740"/>
                  </a:lnTo>
                  <a:cubicBezTo>
                    <a:pt x="100" y="2615"/>
                    <a:pt x="802" y="3299"/>
                    <a:pt x="1708" y="3299"/>
                  </a:cubicBezTo>
                  <a:cubicBezTo>
                    <a:pt x="1737" y="3299"/>
                    <a:pt x="1765" y="3299"/>
                    <a:pt x="1795" y="3297"/>
                  </a:cubicBezTo>
                  <a:cubicBezTo>
                    <a:pt x="2641" y="3297"/>
                    <a:pt x="3340" y="2586"/>
                    <a:pt x="3340" y="1695"/>
                  </a:cubicBezTo>
                  <a:cubicBezTo>
                    <a:pt x="3386" y="1695"/>
                    <a:pt x="3340" y="1650"/>
                    <a:pt x="3340" y="1605"/>
                  </a:cubicBezTo>
                  <a:cubicBezTo>
                    <a:pt x="3340" y="696"/>
                    <a:pt x="2587" y="0"/>
                    <a:pt x="1728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81;p42">
              <a:extLst>
                <a:ext uri="{FF2B5EF4-FFF2-40B4-BE49-F238E27FC236}">
                  <a16:creationId xmlns:a16="http://schemas.microsoft.com/office/drawing/2014/main" id="{8FF8336E-57FA-A50E-4686-C0C47C9468E2}"/>
                </a:ext>
              </a:extLst>
            </p:cNvPr>
            <p:cNvSpPr/>
            <p:nvPr/>
          </p:nvSpPr>
          <p:spPr>
            <a:xfrm>
              <a:off x="2439325" y="3554039"/>
              <a:ext cx="73181" cy="66350"/>
            </a:xfrm>
            <a:custGeom>
              <a:avLst/>
              <a:gdLst/>
              <a:ahLst/>
              <a:cxnLst/>
              <a:rect l="l" t="t" r="r" b="b"/>
              <a:pathLst>
                <a:path w="2721" h="2467" extrusionOk="0">
                  <a:moveTo>
                    <a:pt x="1073" y="0"/>
                  </a:moveTo>
                  <a:cubicBezTo>
                    <a:pt x="418" y="181"/>
                    <a:pt x="1" y="846"/>
                    <a:pt x="181" y="1501"/>
                  </a:cubicBezTo>
                  <a:cubicBezTo>
                    <a:pt x="309" y="2068"/>
                    <a:pt x="784" y="2466"/>
                    <a:pt x="1335" y="2466"/>
                  </a:cubicBezTo>
                  <a:cubicBezTo>
                    <a:pt x="1419" y="2466"/>
                    <a:pt x="1505" y="2457"/>
                    <a:pt x="1592" y="2437"/>
                  </a:cubicBezTo>
                  <a:lnTo>
                    <a:pt x="1637" y="2437"/>
                  </a:lnTo>
                  <a:cubicBezTo>
                    <a:pt x="2303" y="2302"/>
                    <a:pt x="2720" y="1648"/>
                    <a:pt x="2585" y="937"/>
                  </a:cubicBezTo>
                  <a:cubicBezTo>
                    <a:pt x="2483" y="463"/>
                    <a:pt x="2066" y="90"/>
                    <a:pt x="159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82;p42">
              <a:extLst>
                <a:ext uri="{FF2B5EF4-FFF2-40B4-BE49-F238E27FC236}">
                  <a16:creationId xmlns:a16="http://schemas.microsoft.com/office/drawing/2014/main" id="{207DC5DC-47D5-E9C4-096C-2615182C7785}"/>
                </a:ext>
              </a:extLst>
            </p:cNvPr>
            <p:cNvSpPr/>
            <p:nvPr/>
          </p:nvSpPr>
          <p:spPr>
            <a:xfrm>
              <a:off x="2450567" y="3554039"/>
              <a:ext cx="61939" cy="65570"/>
            </a:xfrm>
            <a:custGeom>
              <a:avLst/>
              <a:gdLst/>
              <a:ahLst/>
              <a:cxnLst/>
              <a:rect l="l" t="t" r="r" b="b"/>
              <a:pathLst>
                <a:path w="2303" h="2438" extrusionOk="0">
                  <a:moveTo>
                    <a:pt x="1129" y="0"/>
                  </a:moveTo>
                  <a:cubicBezTo>
                    <a:pt x="429" y="181"/>
                    <a:pt x="0" y="846"/>
                    <a:pt x="192" y="1501"/>
                  </a:cubicBezTo>
                  <a:cubicBezTo>
                    <a:pt x="282" y="2020"/>
                    <a:pt x="711" y="2347"/>
                    <a:pt x="1174" y="2437"/>
                  </a:cubicBezTo>
                  <a:lnTo>
                    <a:pt x="1219" y="2437"/>
                  </a:lnTo>
                  <a:cubicBezTo>
                    <a:pt x="1885" y="2302"/>
                    <a:pt x="2302" y="1648"/>
                    <a:pt x="2167" y="937"/>
                  </a:cubicBezTo>
                  <a:cubicBezTo>
                    <a:pt x="2065" y="463"/>
                    <a:pt x="1648" y="90"/>
                    <a:pt x="1174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83;p42">
              <a:extLst>
                <a:ext uri="{FF2B5EF4-FFF2-40B4-BE49-F238E27FC236}">
                  <a16:creationId xmlns:a16="http://schemas.microsoft.com/office/drawing/2014/main" id="{95E8C490-E595-7D21-CF6D-46F2C6453F88}"/>
                </a:ext>
              </a:extLst>
            </p:cNvPr>
            <p:cNvSpPr/>
            <p:nvPr/>
          </p:nvSpPr>
          <p:spPr>
            <a:xfrm>
              <a:off x="2462105" y="3557670"/>
              <a:ext cx="30364" cy="57071"/>
            </a:xfrm>
            <a:custGeom>
              <a:avLst/>
              <a:gdLst/>
              <a:ahLst/>
              <a:cxnLst/>
              <a:rect l="l" t="t" r="r" b="b"/>
              <a:pathLst>
                <a:path w="1129" h="2122" extrusionOk="0">
                  <a:moveTo>
                    <a:pt x="564" y="1"/>
                  </a:moveTo>
                  <a:cubicBezTo>
                    <a:pt x="463" y="1"/>
                    <a:pt x="373" y="102"/>
                    <a:pt x="373" y="192"/>
                  </a:cubicBezTo>
                  <a:lnTo>
                    <a:pt x="373" y="237"/>
                  </a:lnTo>
                  <a:cubicBezTo>
                    <a:pt x="181" y="328"/>
                    <a:pt x="45" y="474"/>
                    <a:pt x="45" y="711"/>
                  </a:cubicBezTo>
                  <a:cubicBezTo>
                    <a:pt x="45" y="1039"/>
                    <a:pt x="282" y="1129"/>
                    <a:pt x="463" y="1174"/>
                  </a:cubicBezTo>
                  <a:cubicBezTo>
                    <a:pt x="655" y="1276"/>
                    <a:pt x="700" y="1276"/>
                    <a:pt x="700" y="1411"/>
                  </a:cubicBezTo>
                  <a:cubicBezTo>
                    <a:pt x="700" y="1513"/>
                    <a:pt x="700" y="1558"/>
                    <a:pt x="564" y="1558"/>
                  </a:cubicBezTo>
                  <a:cubicBezTo>
                    <a:pt x="418" y="1558"/>
                    <a:pt x="373" y="1513"/>
                    <a:pt x="373" y="1456"/>
                  </a:cubicBezTo>
                  <a:cubicBezTo>
                    <a:pt x="327" y="1411"/>
                    <a:pt x="282" y="1366"/>
                    <a:pt x="181" y="1366"/>
                  </a:cubicBezTo>
                  <a:cubicBezTo>
                    <a:pt x="90" y="1366"/>
                    <a:pt x="0" y="1513"/>
                    <a:pt x="0" y="1603"/>
                  </a:cubicBezTo>
                  <a:cubicBezTo>
                    <a:pt x="0" y="1738"/>
                    <a:pt x="136" y="1885"/>
                    <a:pt x="373" y="1930"/>
                  </a:cubicBezTo>
                  <a:cubicBezTo>
                    <a:pt x="373" y="2020"/>
                    <a:pt x="463" y="2122"/>
                    <a:pt x="564" y="2122"/>
                  </a:cubicBezTo>
                  <a:cubicBezTo>
                    <a:pt x="655" y="2122"/>
                    <a:pt x="745" y="2020"/>
                    <a:pt x="745" y="1930"/>
                  </a:cubicBezTo>
                  <a:cubicBezTo>
                    <a:pt x="982" y="1840"/>
                    <a:pt x="1129" y="1648"/>
                    <a:pt x="1129" y="1411"/>
                  </a:cubicBezTo>
                  <a:cubicBezTo>
                    <a:pt x="1129" y="994"/>
                    <a:pt x="846" y="892"/>
                    <a:pt x="655" y="847"/>
                  </a:cubicBezTo>
                  <a:cubicBezTo>
                    <a:pt x="463" y="757"/>
                    <a:pt x="463" y="757"/>
                    <a:pt x="463" y="711"/>
                  </a:cubicBezTo>
                  <a:lnTo>
                    <a:pt x="463" y="610"/>
                  </a:lnTo>
                  <a:cubicBezTo>
                    <a:pt x="508" y="610"/>
                    <a:pt x="564" y="565"/>
                    <a:pt x="610" y="565"/>
                  </a:cubicBezTo>
                  <a:cubicBezTo>
                    <a:pt x="700" y="565"/>
                    <a:pt x="745" y="610"/>
                    <a:pt x="790" y="610"/>
                  </a:cubicBezTo>
                  <a:cubicBezTo>
                    <a:pt x="790" y="666"/>
                    <a:pt x="846" y="666"/>
                    <a:pt x="892" y="666"/>
                  </a:cubicBezTo>
                  <a:cubicBezTo>
                    <a:pt x="982" y="666"/>
                    <a:pt x="1072" y="565"/>
                    <a:pt x="1072" y="474"/>
                  </a:cubicBezTo>
                  <a:cubicBezTo>
                    <a:pt x="1072" y="328"/>
                    <a:pt x="982" y="237"/>
                    <a:pt x="745" y="237"/>
                  </a:cubicBezTo>
                  <a:lnTo>
                    <a:pt x="745" y="192"/>
                  </a:lnTo>
                  <a:cubicBezTo>
                    <a:pt x="745" y="102"/>
                    <a:pt x="655" y="1"/>
                    <a:pt x="56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84;p42">
              <a:extLst>
                <a:ext uri="{FF2B5EF4-FFF2-40B4-BE49-F238E27FC236}">
                  <a16:creationId xmlns:a16="http://schemas.microsoft.com/office/drawing/2014/main" id="{8B9BA577-09B5-DC39-B356-A8CF11E97AD9}"/>
                </a:ext>
              </a:extLst>
            </p:cNvPr>
            <p:cNvSpPr/>
            <p:nvPr/>
          </p:nvSpPr>
          <p:spPr>
            <a:xfrm>
              <a:off x="2416572" y="3562834"/>
              <a:ext cx="22780" cy="10032"/>
            </a:xfrm>
            <a:custGeom>
              <a:avLst/>
              <a:gdLst/>
              <a:ahLst/>
              <a:cxnLst/>
              <a:rect l="l" t="t" r="r" b="b"/>
              <a:pathLst>
                <a:path w="847" h="373" extrusionOk="0">
                  <a:moveTo>
                    <a:pt x="181" y="0"/>
                  </a:moveTo>
                  <a:cubicBezTo>
                    <a:pt x="91" y="91"/>
                    <a:pt x="46" y="237"/>
                    <a:pt x="1" y="373"/>
                  </a:cubicBezTo>
                  <a:lnTo>
                    <a:pt x="655" y="373"/>
                  </a:lnTo>
                  <a:cubicBezTo>
                    <a:pt x="700" y="237"/>
                    <a:pt x="745" y="91"/>
                    <a:pt x="847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85;p42">
              <a:extLst>
                <a:ext uri="{FF2B5EF4-FFF2-40B4-BE49-F238E27FC236}">
                  <a16:creationId xmlns:a16="http://schemas.microsoft.com/office/drawing/2014/main" id="{ACC937D3-01F4-EE9A-4A7F-8EB7C894DBB0}"/>
                </a:ext>
              </a:extLst>
            </p:cNvPr>
            <p:cNvSpPr/>
            <p:nvPr/>
          </p:nvSpPr>
          <p:spPr>
            <a:xfrm>
              <a:off x="2413829" y="3581633"/>
              <a:ext cx="17939" cy="11565"/>
            </a:xfrm>
            <a:custGeom>
              <a:avLst/>
              <a:gdLst/>
              <a:ahLst/>
              <a:cxnLst/>
              <a:rect l="l" t="t" r="r" b="b"/>
              <a:pathLst>
                <a:path w="667" h="430" extrusionOk="0">
                  <a:moveTo>
                    <a:pt x="1" y="1"/>
                  </a:moveTo>
                  <a:cubicBezTo>
                    <a:pt x="1" y="148"/>
                    <a:pt x="1" y="283"/>
                    <a:pt x="46" y="430"/>
                  </a:cubicBezTo>
                  <a:lnTo>
                    <a:pt x="667" y="430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86;p42">
              <a:extLst>
                <a:ext uri="{FF2B5EF4-FFF2-40B4-BE49-F238E27FC236}">
                  <a16:creationId xmlns:a16="http://schemas.microsoft.com/office/drawing/2014/main" id="{BB5DF814-B547-0273-1E9D-4DAC9DDBF5C4}"/>
                </a:ext>
              </a:extLst>
            </p:cNvPr>
            <p:cNvSpPr/>
            <p:nvPr/>
          </p:nvSpPr>
          <p:spPr>
            <a:xfrm>
              <a:off x="2416572" y="3601993"/>
              <a:ext cx="22780" cy="10032"/>
            </a:xfrm>
            <a:custGeom>
              <a:avLst/>
              <a:gdLst/>
              <a:ahLst/>
              <a:cxnLst/>
              <a:rect l="l" t="t" r="r" b="b"/>
              <a:pathLst>
                <a:path w="847" h="373" extrusionOk="0">
                  <a:moveTo>
                    <a:pt x="1" y="0"/>
                  </a:moveTo>
                  <a:cubicBezTo>
                    <a:pt x="46" y="147"/>
                    <a:pt x="136" y="282"/>
                    <a:pt x="226" y="372"/>
                  </a:cubicBezTo>
                  <a:lnTo>
                    <a:pt x="847" y="372"/>
                  </a:lnTo>
                  <a:cubicBezTo>
                    <a:pt x="745" y="282"/>
                    <a:pt x="700" y="147"/>
                    <a:pt x="655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87;p42">
              <a:extLst>
                <a:ext uri="{FF2B5EF4-FFF2-40B4-BE49-F238E27FC236}">
                  <a16:creationId xmlns:a16="http://schemas.microsoft.com/office/drawing/2014/main" id="{402AA18F-1BA8-B63B-D3CE-378278B4E5D4}"/>
                </a:ext>
              </a:extLst>
            </p:cNvPr>
            <p:cNvSpPr/>
            <p:nvPr/>
          </p:nvSpPr>
          <p:spPr>
            <a:xfrm>
              <a:off x="2603519" y="3541291"/>
              <a:ext cx="75898" cy="89856"/>
            </a:xfrm>
            <a:custGeom>
              <a:avLst/>
              <a:gdLst/>
              <a:ahLst/>
              <a:cxnLst/>
              <a:rect l="l" t="t" r="r" b="b"/>
              <a:pathLst>
                <a:path w="2822" h="3341" extrusionOk="0">
                  <a:moveTo>
                    <a:pt x="2167" y="0"/>
                  </a:moveTo>
                  <a:cubicBezTo>
                    <a:pt x="712" y="90"/>
                    <a:pt x="1" y="1930"/>
                    <a:pt x="1129" y="2911"/>
                  </a:cubicBezTo>
                  <a:cubicBezTo>
                    <a:pt x="1456" y="3194"/>
                    <a:pt x="1885" y="3340"/>
                    <a:pt x="2303" y="3340"/>
                  </a:cubicBezTo>
                  <a:lnTo>
                    <a:pt x="2822" y="3340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88;p42">
              <a:extLst>
                <a:ext uri="{FF2B5EF4-FFF2-40B4-BE49-F238E27FC236}">
                  <a16:creationId xmlns:a16="http://schemas.microsoft.com/office/drawing/2014/main" id="{38AD66C7-AAA1-5D37-9D7F-B5FB8D22B5D0}"/>
                </a:ext>
              </a:extLst>
            </p:cNvPr>
            <p:cNvSpPr/>
            <p:nvPr/>
          </p:nvSpPr>
          <p:spPr>
            <a:xfrm>
              <a:off x="2635094" y="3541291"/>
              <a:ext cx="91066" cy="89910"/>
            </a:xfrm>
            <a:custGeom>
              <a:avLst/>
              <a:gdLst/>
              <a:ahLst/>
              <a:cxnLst/>
              <a:rect l="l" t="t" r="r" b="b"/>
              <a:pathLst>
                <a:path w="3386" h="3343" extrusionOk="0">
                  <a:moveTo>
                    <a:pt x="1648" y="0"/>
                  </a:moveTo>
                  <a:cubicBezTo>
                    <a:pt x="756" y="45"/>
                    <a:pt x="0" y="846"/>
                    <a:pt x="57" y="1738"/>
                  </a:cubicBezTo>
                  <a:cubicBezTo>
                    <a:pt x="100" y="2657"/>
                    <a:pt x="802" y="3342"/>
                    <a:pt x="1708" y="3342"/>
                  </a:cubicBezTo>
                  <a:cubicBezTo>
                    <a:pt x="1737" y="3342"/>
                    <a:pt x="1765" y="3342"/>
                    <a:pt x="1794" y="3340"/>
                  </a:cubicBezTo>
                  <a:cubicBezTo>
                    <a:pt x="2641" y="3295"/>
                    <a:pt x="3340" y="2584"/>
                    <a:pt x="3385" y="1738"/>
                  </a:cubicBezTo>
                  <a:lnTo>
                    <a:pt x="3385" y="1603"/>
                  </a:lnTo>
                  <a:cubicBezTo>
                    <a:pt x="3340" y="711"/>
                    <a:pt x="2539" y="0"/>
                    <a:pt x="1648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89;p42">
              <a:extLst>
                <a:ext uri="{FF2B5EF4-FFF2-40B4-BE49-F238E27FC236}">
                  <a16:creationId xmlns:a16="http://schemas.microsoft.com/office/drawing/2014/main" id="{A90DB213-F407-A5E5-274C-F070AC62B184}"/>
                </a:ext>
              </a:extLst>
            </p:cNvPr>
            <p:cNvSpPr/>
            <p:nvPr/>
          </p:nvSpPr>
          <p:spPr>
            <a:xfrm>
              <a:off x="2644184" y="3553125"/>
              <a:ext cx="73181" cy="66888"/>
            </a:xfrm>
            <a:custGeom>
              <a:avLst/>
              <a:gdLst/>
              <a:ahLst/>
              <a:cxnLst/>
              <a:rect l="l" t="t" r="r" b="b"/>
              <a:pathLst>
                <a:path w="2721" h="2487" extrusionOk="0">
                  <a:moveTo>
                    <a:pt x="1360" y="0"/>
                  </a:moveTo>
                  <a:cubicBezTo>
                    <a:pt x="1279" y="0"/>
                    <a:pt x="1197" y="12"/>
                    <a:pt x="1129" y="34"/>
                  </a:cubicBezTo>
                  <a:cubicBezTo>
                    <a:pt x="418" y="170"/>
                    <a:pt x="1" y="835"/>
                    <a:pt x="181" y="1490"/>
                  </a:cubicBezTo>
                  <a:cubicBezTo>
                    <a:pt x="313" y="2080"/>
                    <a:pt x="822" y="2486"/>
                    <a:pt x="1400" y="2486"/>
                  </a:cubicBezTo>
                  <a:cubicBezTo>
                    <a:pt x="1463" y="2486"/>
                    <a:pt x="1527" y="2481"/>
                    <a:pt x="1592" y="2471"/>
                  </a:cubicBezTo>
                  <a:lnTo>
                    <a:pt x="1637" y="2426"/>
                  </a:lnTo>
                  <a:cubicBezTo>
                    <a:pt x="2303" y="2291"/>
                    <a:pt x="2720" y="1625"/>
                    <a:pt x="2585" y="971"/>
                  </a:cubicBezTo>
                  <a:cubicBezTo>
                    <a:pt x="2483" y="452"/>
                    <a:pt x="2066" y="79"/>
                    <a:pt x="1592" y="34"/>
                  </a:cubicBezTo>
                  <a:cubicBezTo>
                    <a:pt x="1524" y="12"/>
                    <a:pt x="1442" y="0"/>
                    <a:pt x="1360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90;p42">
              <a:extLst>
                <a:ext uri="{FF2B5EF4-FFF2-40B4-BE49-F238E27FC236}">
                  <a16:creationId xmlns:a16="http://schemas.microsoft.com/office/drawing/2014/main" id="{7024E6F0-9B15-3D4F-335B-98397E7F82FA}"/>
                </a:ext>
              </a:extLst>
            </p:cNvPr>
            <p:cNvSpPr/>
            <p:nvPr/>
          </p:nvSpPr>
          <p:spPr>
            <a:xfrm>
              <a:off x="2656637" y="3554039"/>
              <a:ext cx="60729" cy="65570"/>
            </a:xfrm>
            <a:custGeom>
              <a:avLst/>
              <a:gdLst/>
              <a:ahLst/>
              <a:cxnLst/>
              <a:rect l="l" t="t" r="r" b="b"/>
              <a:pathLst>
                <a:path w="2258" h="2438" extrusionOk="0">
                  <a:moveTo>
                    <a:pt x="1084" y="0"/>
                  </a:moveTo>
                  <a:cubicBezTo>
                    <a:pt x="384" y="136"/>
                    <a:pt x="0" y="801"/>
                    <a:pt x="147" y="1456"/>
                  </a:cubicBezTo>
                  <a:cubicBezTo>
                    <a:pt x="237" y="1975"/>
                    <a:pt x="666" y="2347"/>
                    <a:pt x="1129" y="2437"/>
                  </a:cubicBezTo>
                  <a:lnTo>
                    <a:pt x="1174" y="2392"/>
                  </a:lnTo>
                  <a:cubicBezTo>
                    <a:pt x="1840" y="2257"/>
                    <a:pt x="2257" y="1591"/>
                    <a:pt x="2122" y="937"/>
                  </a:cubicBezTo>
                  <a:cubicBezTo>
                    <a:pt x="2020" y="418"/>
                    <a:pt x="1603" y="45"/>
                    <a:pt x="1129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91;p42">
              <a:extLst>
                <a:ext uri="{FF2B5EF4-FFF2-40B4-BE49-F238E27FC236}">
                  <a16:creationId xmlns:a16="http://schemas.microsoft.com/office/drawing/2014/main" id="{2E8DD619-8B13-C50E-D308-C41E0BA0C992}"/>
                </a:ext>
              </a:extLst>
            </p:cNvPr>
            <p:cNvSpPr/>
            <p:nvPr/>
          </p:nvSpPr>
          <p:spPr>
            <a:xfrm>
              <a:off x="2668175" y="3556460"/>
              <a:ext cx="29154" cy="58281"/>
            </a:xfrm>
            <a:custGeom>
              <a:avLst/>
              <a:gdLst/>
              <a:ahLst/>
              <a:cxnLst/>
              <a:rect l="l" t="t" r="r" b="b"/>
              <a:pathLst>
                <a:path w="1084" h="2167" extrusionOk="0">
                  <a:moveTo>
                    <a:pt x="519" y="0"/>
                  </a:moveTo>
                  <a:cubicBezTo>
                    <a:pt x="418" y="0"/>
                    <a:pt x="327" y="91"/>
                    <a:pt x="327" y="237"/>
                  </a:cubicBezTo>
                  <a:lnTo>
                    <a:pt x="327" y="282"/>
                  </a:lnTo>
                  <a:cubicBezTo>
                    <a:pt x="136" y="328"/>
                    <a:pt x="0" y="519"/>
                    <a:pt x="0" y="711"/>
                  </a:cubicBezTo>
                  <a:cubicBezTo>
                    <a:pt x="0" y="1039"/>
                    <a:pt x="282" y="1129"/>
                    <a:pt x="418" y="1219"/>
                  </a:cubicBezTo>
                  <a:cubicBezTo>
                    <a:pt x="609" y="1275"/>
                    <a:pt x="655" y="1321"/>
                    <a:pt x="655" y="1411"/>
                  </a:cubicBezTo>
                  <a:cubicBezTo>
                    <a:pt x="655" y="1501"/>
                    <a:pt x="655" y="1558"/>
                    <a:pt x="519" y="1558"/>
                  </a:cubicBezTo>
                  <a:cubicBezTo>
                    <a:pt x="373" y="1558"/>
                    <a:pt x="373" y="1501"/>
                    <a:pt x="327" y="1501"/>
                  </a:cubicBezTo>
                  <a:cubicBezTo>
                    <a:pt x="282" y="1456"/>
                    <a:pt x="237" y="1411"/>
                    <a:pt x="181" y="1411"/>
                  </a:cubicBezTo>
                  <a:cubicBezTo>
                    <a:pt x="45" y="1411"/>
                    <a:pt x="0" y="1501"/>
                    <a:pt x="0" y="1603"/>
                  </a:cubicBezTo>
                  <a:cubicBezTo>
                    <a:pt x="0" y="1738"/>
                    <a:pt x="136" y="1885"/>
                    <a:pt x="327" y="1930"/>
                  </a:cubicBezTo>
                  <a:lnTo>
                    <a:pt x="327" y="1975"/>
                  </a:lnTo>
                  <a:cubicBezTo>
                    <a:pt x="327" y="2065"/>
                    <a:pt x="418" y="2167"/>
                    <a:pt x="519" y="2167"/>
                  </a:cubicBezTo>
                  <a:cubicBezTo>
                    <a:pt x="655" y="2167"/>
                    <a:pt x="700" y="2065"/>
                    <a:pt x="700" y="1975"/>
                  </a:cubicBezTo>
                  <a:lnTo>
                    <a:pt x="700" y="1930"/>
                  </a:lnTo>
                  <a:cubicBezTo>
                    <a:pt x="937" y="1885"/>
                    <a:pt x="1083" y="1693"/>
                    <a:pt x="1083" y="1411"/>
                  </a:cubicBezTo>
                  <a:cubicBezTo>
                    <a:pt x="1083" y="1039"/>
                    <a:pt x="801" y="937"/>
                    <a:pt x="655" y="847"/>
                  </a:cubicBezTo>
                  <a:lnTo>
                    <a:pt x="609" y="847"/>
                  </a:lnTo>
                  <a:cubicBezTo>
                    <a:pt x="418" y="802"/>
                    <a:pt x="418" y="756"/>
                    <a:pt x="418" y="711"/>
                  </a:cubicBezTo>
                  <a:cubicBezTo>
                    <a:pt x="418" y="655"/>
                    <a:pt x="418" y="655"/>
                    <a:pt x="463" y="610"/>
                  </a:cubicBezTo>
                  <a:lnTo>
                    <a:pt x="564" y="610"/>
                  </a:lnTo>
                  <a:cubicBezTo>
                    <a:pt x="655" y="610"/>
                    <a:pt x="700" y="610"/>
                    <a:pt x="745" y="655"/>
                  </a:cubicBezTo>
                  <a:lnTo>
                    <a:pt x="846" y="655"/>
                  </a:lnTo>
                  <a:cubicBezTo>
                    <a:pt x="937" y="655"/>
                    <a:pt x="1027" y="565"/>
                    <a:pt x="1027" y="474"/>
                  </a:cubicBezTo>
                  <a:cubicBezTo>
                    <a:pt x="1027" y="328"/>
                    <a:pt x="937" y="282"/>
                    <a:pt x="700" y="237"/>
                  </a:cubicBezTo>
                  <a:cubicBezTo>
                    <a:pt x="700" y="91"/>
                    <a:pt x="655" y="0"/>
                    <a:pt x="51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92;p42">
              <a:extLst>
                <a:ext uri="{FF2B5EF4-FFF2-40B4-BE49-F238E27FC236}">
                  <a16:creationId xmlns:a16="http://schemas.microsoft.com/office/drawing/2014/main" id="{AFEB712D-F18B-7594-1D90-69A0A5811B09}"/>
                </a:ext>
              </a:extLst>
            </p:cNvPr>
            <p:cNvSpPr/>
            <p:nvPr/>
          </p:nvSpPr>
          <p:spPr>
            <a:xfrm>
              <a:off x="2621431" y="3561624"/>
              <a:ext cx="22780" cy="11242"/>
            </a:xfrm>
            <a:custGeom>
              <a:avLst/>
              <a:gdLst/>
              <a:ahLst/>
              <a:cxnLst/>
              <a:rect l="l" t="t" r="r" b="b"/>
              <a:pathLst>
                <a:path w="847" h="418" extrusionOk="0">
                  <a:moveTo>
                    <a:pt x="181" y="0"/>
                  </a:moveTo>
                  <a:cubicBezTo>
                    <a:pt x="136" y="136"/>
                    <a:pt x="46" y="282"/>
                    <a:pt x="0" y="418"/>
                  </a:cubicBezTo>
                  <a:lnTo>
                    <a:pt x="655" y="418"/>
                  </a:lnTo>
                  <a:cubicBezTo>
                    <a:pt x="700" y="282"/>
                    <a:pt x="745" y="136"/>
                    <a:pt x="847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3;p42">
              <a:extLst>
                <a:ext uri="{FF2B5EF4-FFF2-40B4-BE49-F238E27FC236}">
                  <a16:creationId xmlns:a16="http://schemas.microsoft.com/office/drawing/2014/main" id="{47782005-AB0D-EA8B-2DBD-E02776A68E12}"/>
                </a:ext>
              </a:extLst>
            </p:cNvPr>
            <p:cNvSpPr/>
            <p:nvPr/>
          </p:nvSpPr>
          <p:spPr>
            <a:xfrm>
              <a:off x="2618688" y="3581633"/>
              <a:ext cx="17939" cy="10355"/>
            </a:xfrm>
            <a:custGeom>
              <a:avLst/>
              <a:gdLst/>
              <a:ahLst/>
              <a:cxnLst/>
              <a:rect l="l" t="t" r="r" b="b"/>
              <a:pathLst>
                <a:path w="667" h="385" extrusionOk="0">
                  <a:moveTo>
                    <a:pt x="46" y="1"/>
                  </a:moveTo>
                  <a:cubicBezTo>
                    <a:pt x="1" y="103"/>
                    <a:pt x="1" y="238"/>
                    <a:pt x="46" y="385"/>
                  </a:cubicBezTo>
                  <a:lnTo>
                    <a:pt x="667" y="385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4;p42">
              <a:extLst>
                <a:ext uri="{FF2B5EF4-FFF2-40B4-BE49-F238E27FC236}">
                  <a16:creationId xmlns:a16="http://schemas.microsoft.com/office/drawing/2014/main" id="{97E0AE9F-8A76-582A-0FA5-FD4902650667}"/>
                </a:ext>
              </a:extLst>
            </p:cNvPr>
            <p:cNvSpPr/>
            <p:nvPr/>
          </p:nvSpPr>
          <p:spPr>
            <a:xfrm>
              <a:off x="2621431" y="3600756"/>
              <a:ext cx="22780" cy="11269"/>
            </a:xfrm>
            <a:custGeom>
              <a:avLst/>
              <a:gdLst/>
              <a:ahLst/>
              <a:cxnLst/>
              <a:rect l="l" t="t" r="r" b="b"/>
              <a:pathLst>
                <a:path w="847" h="419" extrusionOk="0">
                  <a:moveTo>
                    <a:pt x="0" y="1"/>
                  </a:moveTo>
                  <a:cubicBezTo>
                    <a:pt x="46" y="136"/>
                    <a:pt x="136" y="283"/>
                    <a:pt x="226" y="418"/>
                  </a:cubicBezTo>
                  <a:lnTo>
                    <a:pt x="847" y="418"/>
                  </a:lnTo>
                  <a:cubicBezTo>
                    <a:pt x="790" y="283"/>
                    <a:pt x="700" y="136"/>
                    <a:pt x="655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5;p42">
              <a:extLst>
                <a:ext uri="{FF2B5EF4-FFF2-40B4-BE49-F238E27FC236}">
                  <a16:creationId xmlns:a16="http://schemas.microsoft.com/office/drawing/2014/main" id="{10AF3A54-A471-7B3A-5ED0-20EE3C127FB5}"/>
                </a:ext>
              </a:extLst>
            </p:cNvPr>
            <p:cNvSpPr/>
            <p:nvPr/>
          </p:nvSpPr>
          <p:spPr>
            <a:xfrm>
              <a:off x="2462105" y="3651453"/>
              <a:ext cx="214891" cy="45533"/>
            </a:xfrm>
            <a:custGeom>
              <a:avLst/>
              <a:gdLst/>
              <a:ahLst/>
              <a:cxnLst/>
              <a:rect l="l" t="t" r="r" b="b"/>
              <a:pathLst>
                <a:path w="7990" h="1693" extrusionOk="0">
                  <a:moveTo>
                    <a:pt x="790" y="0"/>
                  </a:moveTo>
                  <a:cubicBezTo>
                    <a:pt x="373" y="0"/>
                    <a:pt x="0" y="328"/>
                    <a:pt x="0" y="745"/>
                  </a:cubicBezTo>
                  <a:lnTo>
                    <a:pt x="0" y="892"/>
                  </a:lnTo>
                  <a:cubicBezTo>
                    <a:pt x="0" y="1309"/>
                    <a:pt x="373" y="1693"/>
                    <a:pt x="790" y="1693"/>
                  </a:cubicBezTo>
                  <a:lnTo>
                    <a:pt x="7989" y="1693"/>
                  </a:lnTo>
                  <a:lnTo>
                    <a:pt x="7989" y="463"/>
                  </a:lnTo>
                  <a:cubicBezTo>
                    <a:pt x="7989" y="181"/>
                    <a:pt x="7798" y="0"/>
                    <a:pt x="7561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6;p42">
              <a:extLst>
                <a:ext uri="{FF2B5EF4-FFF2-40B4-BE49-F238E27FC236}">
                  <a16:creationId xmlns:a16="http://schemas.microsoft.com/office/drawing/2014/main" id="{DFE9004C-A2C0-16A9-38C4-C18D88B2BF25}"/>
                </a:ext>
              </a:extLst>
            </p:cNvPr>
            <p:cNvSpPr/>
            <p:nvPr/>
          </p:nvSpPr>
          <p:spPr>
            <a:xfrm>
              <a:off x="2475741" y="3667832"/>
              <a:ext cx="201255" cy="8822"/>
            </a:xfrm>
            <a:custGeom>
              <a:avLst/>
              <a:gdLst/>
              <a:ahLst/>
              <a:cxnLst/>
              <a:rect l="l" t="t" r="r" b="b"/>
              <a:pathLst>
                <a:path w="7483" h="328" extrusionOk="0">
                  <a:moveTo>
                    <a:pt x="193" y="1"/>
                  </a:moveTo>
                  <a:cubicBezTo>
                    <a:pt x="57" y="1"/>
                    <a:pt x="1" y="91"/>
                    <a:pt x="1" y="181"/>
                  </a:cubicBezTo>
                  <a:cubicBezTo>
                    <a:pt x="1" y="283"/>
                    <a:pt x="57" y="328"/>
                    <a:pt x="193" y="328"/>
                  </a:cubicBezTo>
                  <a:lnTo>
                    <a:pt x="7482" y="328"/>
                  </a:lnTo>
                  <a:lnTo>
                    <a:pt x="7482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7;p42">
              <a:extLst>
                <a:ext uri="{FF2B5EF4-FFF2-40B4-BE49-F238E27FC236}">
                  <a16:creationId xmlns:a16="http://schemas.microsoft.com/office/drawing/2014/main" id="{ABF703BC-4C4E-7EC7-7B16-A0286FC57105}"/>
                </a:ext>
              </a:extLst>
            </p:cNvPr>
            <p:cNvSpPr/>
            <p:nvPr/>
          </p:nvSpPr>
          <p:spPr>
            <a:xfrm>
              <a:off x="2462105" y="3676627"/>
              <a:ext cx="216101" cy="142974"/>
            </a:xfrm>
            <a:custGeom>
              <a:avLst/>
              <a:gdLst/>
              <a:ahLst/>
              <a:cxnLst/>
              <a:rect l="l" t="t" r="r" b="b"/>
              <a:pathLst>
                <a:path w="8035" h="5316" extrusionOk="0">
                  <a:moveTo>
                    <a:pt x="0" y="1"/>
                  </a:moveTo>
                  <a:lnTo>
                    <a:pt x="0" y="4515"/>
                  </a:lnTo>
                  <a:cubicBezTo>
                    <a:pt x="0" y="4932"/>
                    <a:pt x="373" y="5316"/>
                    <a:pt x="846" y="5316"/>
                  </a:cubicBezTo>
                  <a:lnTo>
                    <a:pt x="7561" y="5316"/>
                  </a:lnTo>
                  <a:cubicBezTo>
                    <a:pt x="7798" y="5316"/>
                    <a:pt x="7989" y="5124"/>
                    <a:pt x="7989" y="4887"/>
                  </a:cubicBezTo>
                  <a:lnTo>
                    <a:pt x="8035" y="701"/>
                  </a:lnTo>
                  <a:lnTo>
                    <a:pt x="745" y="701"/>
                  </a:lnTo>
                  <a:cubicBezTo>
                    <a:pt x="373" y="701"/>
                    <a:pt x="45" y="373"/>
                    <a:pt x="0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8;p42">
              <a:extLst>
                <a:ext uri="{FF2B5EF4-FFF2-40B4-BE49-F238E27FC236}">
                  <a16:creationId xmlns:a16="http://schemas.microsoft.com/office/drawing/2014/main" id="{0772A3B8-5CFA-9504-5561-0BFE9639B225}"/>
                </a:ext>
              </a:extLst>
            </p:cNvPr>
            <p:cNvSpPr/>
            <p:nvPr/>
          </p:nvSpPr>
          <p:spPr>
            <a:xfrm>
              <a:off x="2462105" y="3770114"/>
              <a:ext cx="214891" cy="25523"/>
            </a:xfrm>
            <a:custGeom>
              <a:avLst/>
              <a:gdLst/>
              <a:ahLst/>
              <a:cxnLst/>
              <a:rect l="l" t="t" r="r" b="b"/>
              <a:pathLst>
                <a:path w="7990" h="949" extrusionOk="0">
                  <a:moveTo>
                    <a:pt x="0" y="0"/>
                  </a:moveTo>
                  <a:lnTo>
                    <a:pt x="0" y="948"/>
                  </a:lnTo>
                  <a:lnTo>
                    <a:pt x="7989" y="94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9;p42">
              <a:extLst>
                <a:ext uri="{FF2B5EF4-FFF2-40B4-BE49-F238E27FC236}">
                  <a16:creationId xmlns:a16="http://schemas.microsoft.com/office/drawing/2014/main" id="{D55E39D6-2227-18C5-A5CA-2E4838B17117}"/>
                </a:ext>
              </a:extLst>
            </p:cNvPr>
            <p:cNvSpPr/>
            <p:nvPr/>
          </p:nvSpPr>
          <p:spPr>
            <a:xfrm>
              <a:off x="2462105" y="3720950"/>
              <a:ext cx="214891" cy="25201"/>
            </a:xfrm>
            <a:custGeom>
              <a:avLst/>
              <a:gdLst/>
              <a:ahLst/>
              <a:cxnLst/>
              <a:rect l="l" t="t" r="r" b="b"/>
              <a:pathLst>
                <a:path w="7990" h="937" extrusionOk="0">
                  <a:moveTo>
                    <a:pt x="0" y="0"/>
                  </a:moveTo>
                  <a:lnTo>
                    <a:pt x="0" y="937"/>
                  </a:lnTo>
                  <a:lnTo>
                    <a:pt x="7989" y="937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700;p42">
              <a:extLst>
                <a:ext uri="{FF2B5EF4-FFF2-40B4-BE49-F238E27FC236}">
                  <a16:creationId xmlns:a16="http://schemas.microsoft.com/office/drawing/2014/main" id="{1C7D90E3-BE58-02CC-702A-A02334D4D891}"/>
                </a:ext>
              </a:extLst>
            </p:cNvPr>
            <p:cNvSpPr/>
            <p:nvPr/>
          </p:nvSpPr>
          <p:spPr>
            <a:xfrm>
              <a:off x="2462105" y="3676627"/>
              <a:ext cx="18826" cy="142974"/>
            </a:xfrm>
            <a:custGeom>
              <a:avLst/>
              <a:gdLst/>
              <a:ahLst/>
              <a:cxnLst/>
              <a:rect l="l" t="t" r="r" b="b"/>
              <a:pathLst>
                <a:path w="700" h="5316" extrusionOk="0">
                  <a:moveTo>
                    <a:pt x="0" y="1"/>
                  </a:moveTo>
                  <a:lnTo>
                    <a:pt x="0" y="4515"/>
                  </a:lnTo>
                  <a:cubicBezTo>
                    <a:pt x="0" y="4887"/>
                    <a:pt x="327" y="5271"/>
                    <a:pt x="700" y="5316"/>
                  </a:cubicBezTo>
                  <a:lnTo>
                    <a:pt x="700" y="701"/>
                  </a:lnTo>
                  <a:cubicBezTo>
                    <a:pt x="327" y="655"/>
                    <a:pt x="45" y="373"/>
                    <a:pt x="0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701;p42">
              <a:extLst>
                <a:ext uri="{FF2B5EF4-FFF2-40B4-BE49-F238E27FC236}">
                  <a16:creationId xmlns:a16="http://schemas.microsoft.com/office/drawing/2014/main" id="{99375E4E-8C9E-8BB5-4095-DB81768B652F}"/>
                </a:ext>
              </a:extLst>
            </p:cNvPr>
            <p:cNvSpPr/>
            <p:nvPr/>
          </p:nvSpPr>
          <p:spPr>
            <a:xfrm>
              <a:off x="2462105" y="3770114"/>
              <a:ext cx="18826" cy="25523"/>
            </a:xfrm>
            <a:custGeom>
              <a:avLst/>
              <a:gdLst/>
              <a:ahLst/>
              <a:cxnLst/>
              <a:rect l="l" t="t" r="r" b="b"/>
              <a:pathLst>
                <a:path w="700" h="949" extrusionOk="0">
                  <a:moveTo>
                    <a:pt x="0" y="0"/>
                  </a:moveTo>
                  <a:lnTo>
                    <a:pt x="0" y="948"/>
                  </a:lnTo>
                  <a:lnTo>
                    <a:pt x="700" y="948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702;p42">
              <a:extLst>
                <a:ext uri="{FF2B5EF4-FFF2-40B4-BE49-F238E27FC236}">
                  <a16:creationId xmlns:a16="http://schemas.microsoft.com/office/drawing/2014/main" id="{F6658F81-A97F-9B64-1EDC-53BC9DAAAC19}"/>
                </a:ext>
              </a:extLst>
            </p:cNvPr>
            <p:cNvSpPr/>
            <p:nvPr/>
          </p:nvSpPr>
          <p:spPr>
            <a:xfrm>
              <a:off x="2462105" y="3720950"/>
              <a:ext cx="18826" cy="25201"/>
            </a:xfrm>
            <a:custGeom>
              <a:avLst/>
              <a:gdLst/>
              <a:ahLst/>
              <a:cxnLst/>
              <a:rect l="l" t="t" r="r" b="b"/>
              <a:pathLst>
                <a:path w="700" h="937" extrusionOk="0">
                  <a:moveTo>
                    <a:pt x="0" y="0"/>
                  </a:moveTo>
                  <a:lnTo>
                    <a:pt x="0" y="937"/>
                  </a:lnTo>
                  <a:lnTo>
                    <a:pt x="700" y="937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3;p42">
              <a:extLst>
                <a:ext uri="{FF2B5EF4-FFF2-40B4-BE49-F238E27FC236}">
                  <a16:creationId xmlns:a16="http://schemas.microsoft.com/office/drawing/2014/main" id="{FC1F3A8E-F817-751A-08BC-D1DE88600FCA}"/>
                </a:ext>
              </a:extLst>
            </p:cNvPr>
            <p:cNvSpPr/>
            <p:nvPr/>
          </p:nvSpPr>
          <p:spPr>
            <a:xfrm>
              <a:off x="2501237" y="3464210"/>
              <a:ext cx="74687" cy="88807"/>
            </a:xfrm>
            <a:custGeom>
              <a:avLst/>
              <a:gdLst/>
              <a:ahLst/>
              <a:cxnLst/>
              <a:rect l="l" t="t" r="r" b="b"/>
              <a:pathLst>
                <a:path w="2777" h="3302" extrusionOk="0">
                  <a:moveTo>
                    <a:pt x="2156" y="0"/>
                  </a:moveTo>
                  <a:cubicBezTo>
                    <a:pt x="655" y="45"/>
                    <a:pt x="1" y="1884"/>
                    <a:pt x="1129" y="2866"/>
                  </a:cubicBezTo>
                  <a:cubicBezTo>
                    <a:pt x="1384" y="3121"/>
                    <a:pt x="1748" y="3302"/>
                    <a:pt x="2165" y="3302"/>
                  </a:cubicBezTo>
                  <a:cubicBezTo>
                    <a:pt x="2210" y="3302"/>
                    <a:pt x="2256" y="3299"/>
                    <a:pt x="2303" y="3295"/>
                  </a:cubicBezTo>
                  <a:lnTo>
                    <a:pt x="2777" y="3295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4;p42">
              <a:extLst>
                <a:ext uri="{FF2B5EF4-FFF2-40B4-BE49-F238E27FC236}">
                  <a16:creationId xmlns:a16="http://schemas.microsoft.com/office/drawing/2014/main" id="{E02D1DBE-7BE2-230D-B15F-F4755A0FD9B8}"/>
                </a:ext>
              </a:extLst>
            </p:cNvPr>
            <p:cNvSpPr/>
            <p:nvPr/>
          </p:nvSpPr>
          <p:spPr>
            <a:xfrm>
              <a:off x="2532812" y="3464129"/>
              <a:ext cx="89856" cy="88754"/>
            </a:xfrm>
            <a:custGeom>
              <a:avLst/>
              <a:gdLst/>
              <a:ahLst/>
              <a:cxnLst/>
              <a:rect l="l" t="t" r="r" b="b"/>
              <a:pathLst>
                <a:path w="3341" h="3300" extrusionOk="0">
                  <a:moveTo>
                    <a:pt x="1688" y="1"/>
                  </a:moveTo>
                  <a:cubicBezTo>
                    <a:pt x="1660" y="1"/>
                    <a:pt x="1631" y="2"/>
                    <a:pt x="1603" y="3"/>
                  </a:cubicBezTo>
                  <a:cubicBezTo>
                    <a:pt x="700" y="48"/>
                    <a:pt x="0" y="804"/>
                    <a:pt x="46" y="1696"/>
                  </a:cubicBezTo>
                  <a:lnTo>
                    <a:pt x="46" y="1741"/>
                  </a:lnTo>
                  <a:cubicBezTo>
                    <a:pt x="89" y="2605"/>
                    <a:pt x="802" y="3300"/>
                    <a:pt x="1658" y="3300"/>
                  </a:cubicBezTo>
                  <a:cubicBezTo>
                    <a:pt x="1684" y="3300"/>
                    <a:pt x="1711" y="3299"/>
                    <a:pt x="1738" y="3298"/>
                  </a:cubicBezTo>
                  <a:cubicBezTo>
                    <a:pt x="2630" y="3242"/>
                    <a:pt x="3295" y="2587"/>
                    <a:pt x="3341" y="1696"/>
                  </a:cubicBezTo>
                  <a:lnTo>
                    <a:pt x="3341" y="1605"/>
                  </a:lnTo>
                  <a:cubicBezTo>
                    <a:pt x="3297" y="687"/>
                    <a:pt x="2585" y="1"/>
                    <a:pt x="1688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5;p42">
              <a:extLst>
                <a:ext uri="{FF2B5EF4-FFF2-40B4-BE49-F238E27FC236}">
                  <a16:creationId xmlns:a16="http://schemas.microsoft.com/office/drawing/2014/main" id="{74AB07B0-A940-C474-F441-F246FA974ED6}"/>
                </a:ext>
              </a:extLst>
            </p:cNvPr>
            <p:cNvSpPr/>
            <p:nvPr/>
          </p:nvSpPr>
          <p:spPr>
            <a:xfrm>
              <a:off x="2541607" y="3474887"/>
              <a:ext cx="73477" cy="66780"/>
            </a:xfrm>
            <a:custGeom>
              <a:avLst/>
              <a:gdLst/>
              <a:ahLst/>
              <a:cxnLst/>
              <a:rect l="l" t="t" r="r" b="b"/>
              <a:pathLst>
                <a:path w="2732" h="2483" extrusionOk="0">
                  <a:moveTo>
                    <a:pt x="1412" y="0"/>
                  </a:moveTo>
                  <a:cubicBezTo>
                    <a:pt x="1315" y="0"/>
                    <a:pt x="1212" y="21"/>
                    <a:pt x="1084" y="21"/>
                  </a:cubicBezTo>
                  <a:cubicBezTo>
                    <a:pt x="429" y="212"/>
                    <a:pt x="1" y="867"/>
                    <a:pt x="147" y="1533"/>
                  </a:cubicBezTo>
                  <a:cubicBezTo>
                    <a:pt x="269" y="2122"/>
                    <a:pt x="812" y="2483"/>
                    <a:pt x="1372" y="2483"/>
                  </a:cubicBezTo>
                  <a:cubicBezTo>
                    <a:pt x="1434" y="2483"/>
                    <a:pt x="1496" y="2478"/>
                    <a:pt x="1558" y="2469"/>
                  </a:cubicBezTo>
                  <a:lnTo>
                    <a:pt x="1648" y="2469"/>
                  </a:lnTo>
                  <a:cubicBezTo>
                    <a:pt x="2303" y="2334"/>
                    <a:pt x="2731" y="1623"/>
                    <a:pt x="2585" y="968"/>
                  </a:cubicBezTo>
                  <a:cubicBezTo>
                    <a:pt x="2449" y="494"/>
                    <a:pt x="2066" y="122"/>
                    <a:pt x="1558" y="21"/>
                  </a:cubicBezTo>
                  <a:cubicBezTo>
                    <a:pt x="1509" y="5"/>
                    <a:pt x="1461" y="0"/>
                    <a:pt x="141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6;p42">
              <a:extLst>
                <a:ext uri="{FF2B5EF4-FFF2-40B4-BE49-F238E27FC236}">
                  <a16:creationId xmlns:a16="http://schemas.microsoft.com/office/drawing/2014/main" id="{B1357BCE-D09A-C468-5EB1-5B40ACF14CD7}"/>
                </a:ext>
              </a:extLst>
            </p:cNvPr>
            <p:cNvSpPr/>
            <p:nvPr/>
          </p:nvSpPr>
          <p:spPr>
            <a:xfrm>
              <a:off x="2553145" y="3475425"/>
              <a:ext cx="61939" cy="65893"/>
            </a:xfrm>
            <a:custGeom>
              <a:avLst/>
              <a:gdLst/>
              <a:ahLst/>
              <a:cxnLst/>
              <a:rect l="l" t="t" r="r" b="b"/>
              <a:pathLst>
                <a:path w="2303" h="2450" extrusionOk="0">
                  <a:moveTo>
                    <a:pt x="1072" y="1"/>
                  </a:moveTo>
                  <a:cubicBezTo>
                    <a:pt x="418" y="192"/>
                    <a:pt x="0" y="847"/>
                    <a:pt x="136" y="1513"/>
                  </a:cubicBezTo>
                  <a:cubicBezTo>
                    <a:pt x="283" y="2032"/>
                    <a:pt x="655" y="2359"/>
                    <a:pt x="1129" y="2449"/>
                  </a:cubicBezTo>
                  <a:lnTo>
                    <a:pt x="1219" y="2449"/>
                  </a:lnTo>
                  <a:cubicBezTo>
                    <a:pt x="1874" y="2314"/>
                    <a:pt x="2302" y="1603"/>
                    <a:pt x="2156" y="948"/>
                  </a:cubicBezTo>
                  <a:cubicBezTo>
                    <a:pt x="2020" y="474"/>
                    <a:pt x="1637" y="102"/>
                    <a:pt x="1129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7;p42">
              <a:extLst>
                <a:ext uri="{FF2B5EF4-FFF2-40B4-BE49-F238E27FC236}">
                  <a16:creationId xmlns:a16="http://schemas.microsoft.com/office/drawing/2014/main" id="{48A767B9-E76A-0B74-0FB5-8B994FC9F6D5}"/>
                </a:ext>
              </a:extLst>
            </p:cNvPr>
            <p:cNvSpPr/>
            <p:nvPr/>
          </p:nvSpPr>
          <p:spPr>
            <a:xfrm>
              <a:off x="2564360" y="3479379"/>
              <a:ext cx="29181" cy="56775"/>
            </a:xfrm>
            <a:custGeom>
              <a:avLst/>
              <a:gdLst/>
              <a:ahLst/>
              <a:cxnLst/>
              <a:rect l="l" t="t" r="r" b="b"/>
              <a:pathLst>
                <a:path w="1085" h="2111" extrusionOk="0">
                  <a:moveTo>
                    <a:pt x="565" y="0"/>
                  </a:moveTo>
                  <a:cubicBezTo>
                    <a:pt x="430" y="0"/>
                    <a:pt x="328" y="90"/>
                    <a:pt x="328" y="192"/>
                  </a:cubicBezTo>
                  <a:lnTo>
                    <a:pt x="328" y="237"/>
                  </a:lnTo>
                  <a:cubicBezTo>
                    <a:pt x="148" y="282"/>
                    <a:pt x="46" y="474"/>
                    <a:pt x="46" y="700"/>
                  </a:cubicBezTo>
                  <a:cubicBezTo>
                    <a:pt x="46" y="1038"/>
                    <a:pt x="283" y="1129"/>
                    <a:pt x="475" y="1174"/>
                  </a:cubicBezTo>
                  <a:cubicBezTo>
                    <a:pt x="655" y="1264"/>
                    <a:pt x="712" y="1264"/>
                    <a:pt x="712" y="1411"/>
                  </a:cubicBezTo>
                  <a:cubicBezTo>
                    <a:pt x="712" y="1456"/>
                    <a:pt x="655" y="1546"/>
                    <a:pt x="520" y="1546"/>
                  </a:cubicBezTo>
                  <a:cubicBezTo>
                    <a:pt x="430" y="1546"/>
                    <a:pt x="373" y="1501"/>
                    <a:pt x="328" y="1456"/>
                  </a:cubicBezTo>
                  <a:cubicBezTo>
                    <a:pt x="328" y="1411"/>
                    <a:pt x="283" y="1366"/>
                    <a:pt x="193" y="1366"/>
                  </a:cubicBezTo>
                  <a:cubicBezTo>
                    <a:pt x="91" y="1366"/>
                    <a:pt x="1" y="1501"/>
                    <a:pt x="1" y="1603"/>
                  </a:cubicBezTo>
                  <a:cubicBezTo>
                    <a:pt x="1" y="1738"/>
                    <a:pt x="148" y="1828"/>
                    <a:pt x="328" y="1930"/>
                  </a:cubicBezTo>
                  <a:cubicBezTo>
                    <a:pt x="328" y="2020"/>
                    <a:pt x="430" y="2110"/>
                    <a:pt x="565" y="2110"/>
                  </a:cubicBezTo>
                  <a:cubicBezTo>
                    <a:pt x="655" y="2110"/>
                    <a:pt x="757" y="2020"/>
                    <a:pt x="757" y="1930"/>
                  </a:cubicBezTo>
                  <a:lnTo>
                    <a:pt x="757" y="1885"/>
                  </a:lnTo>
                  <a:cubicBezTo>
                    <a:pt x="994" y="1828"/>
                    <a:pt x="1084" y="1648"/>
                    <a:pt x="1084" y="1411"/>
                  </a:cubicBezTo>
                  <a:cubicBezTo>
                    <a:pt x="1084" y="982"/>
                    <a:pt x="802" y="892"/>
                    <a:pt x="655" y="847"/>
                  </a:cubicBezTo>
                  <a:lnTo>
                    <a:pt x="610" y="801"/>
                  </a:lnTo>
                  <a:cubicBezTo>
                    <a:pt x="475" y="756"/>
                    <a:pt x="430" y="756"/>
                    <a:pt x="430" y="655"/>
                  </a:cubicBezTo>
                  <a:cubicBezTo>
                    <a:pt x="430" y="610"/>
                    <a:pt x="475" y="610"/>
                    <a:pt x="475" y="610"/>
                  </a:cubicBezTo>
                  <a:cubicBezTo>
                    <a:pt x="520" y="564"/>
                    <a:pt x="565" y="564"/>
                    <a:pt x="610" y="564"/>
                  </a:cubicBezTo>
                  <a:cubicBezTo>
                    <a:pt x="655" y="564"/>
                    <a:pt x="712" y="610"/>
                    <a:pt x="757" y="610"/>
                  </a:cubicBezTo>
                  <a:cubicBezTo>
                    <a:pt x="802" y="655"/>
                    <a:pt x="847" y="655"/>
                    <a:pt x="892" y="655"/>
                  </a:cubicBezTo>
                  <a:cubicBezTo>
                    <a:pt x="994" y="655"/>
                    <a:pt x="1084" y="564"/>
                    <a:pt x="1084" y="418"/>
                  </a:cubicBezTo>
                  <a:cubicBezTo>
                    <a:pt x="1084" y="327"/>
                    <a:pt x="938" y="237"/>
                    <a:pt x="757" y="192"/>
                  </a:cubicBezTo>
                  <a:cubicBezTo>
                    <a:pt x="757" y="90"/>
                    <a:pt x="655" y="0"/>
                    <a:pt x="565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8;p42">
              <a:extLst>
                <a:ext uri="{FF2B5EF4-FFF2-40B4-BE49-F238E27FC236}">
                  <a16:creationId xmlns:a16="http://schemas.microsoft.com/office/drawing/2014/main" id="{074A946A-B746-7B71-75CF-D1955C720639}"/>
                </a:ext>
              </a:extLst>
            </p:cNvPr>
            <p:cNvSpPr/>
            <p:nvPr/>
          </p:nvSpPr>
          <p:spPr>
            <a:xfrm>
              <a:off x="2518854" y="3484543"/>
              <a:ext cx="21570" cy="10032"/>
            </a:xfrm>
            <a:custGeom>
              <a:avLst/>
              <a:gdLst/>
              <a:ahLst/>
              <a:cxnLst/>
              <a:rect l="l" t="t" r="r" b="b"/>
              <a:pathLst>
                <a:path w="802" h="373" extrusionOk="0">
                  <a:moveTo>
                    <a:pt x="192" y="0"/>
                  </a:moveTo>
                  <a:cubicBezTo>
                    <a:pt x="91" y="90"/>
                    <a:pt x="45" y="226"/>
                    <a:pt x="0" y="372"/>
                  </a:cubicBezTo>
                  <a:lnTo>
                    <a:pt x="610" y="372"/>
                  </a:lnTo>
                  <a:cubicBezTo>
                    <a:pt x="655" y="226"/>
                    <a:pt x="756" y="90"/>
                    <a:pt x="801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9;p42">
              <a:extLst>
                <a:ext uri="{FF2B5EF4-FFF2-40B4-BE49-F238E27FC236}">
                  <a16:creationId xmlns:a16="http://schemas.microsoft.com/office/drawing/2014/main" id="{D08701FD-4610-D679-F3AF-92F12F4EBF30}"/>
                </a:ext>
              </a:extLst>
            </p:cNvPr>
            <p:cNvSpPr/>
            <p:nvPr/>
          </p:nvSpPr>
          <p:spPr>
            <a:xfrm>
              <a:off x="2516433" y="3503342"/>
              <a:ext cx="17616" cy="10059"/>
            </a:xfrm>
            <a:custGeom>
              <a:avLst/>
              <a:gdLst/>
              <a:ahLst/>
              <a:cxnLst/>
              <a:rect l="l" t="t" r="r" b="b"/>
              <a:pathLst>
                <a:path w="655" h="374" extrusionOk="0">
                  <a:moveTo>
                    <a:pt x="0" y="1"/>
                  </a:moveTo>
                  <a:lnTo>
                    <a:pt x="0" y="373"/>
                  </a:lnTo>
                  <a:lnTo>
                    <a:pt x="655" y="373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10;p42">
              <a:extLst>
                <a:ext uri="{FF2B5EF4-FFF2-40B4-BE49-F238E27FC236}">
                  <a16:creationId xmlns:a16="http://schemas.microsoft.com/office/drawing/2014/main" id="{0A6DA4DE-A879-8AB1-2866-956A217A1894}"/>
                </a:ext>
              </a:extLst>
            </p:cNvPr>
            <p:cNvSpPr/>
            <p:nvPr/>
          </p:nvSpPr>
          <p:spPr>
            <a:xfrm>
              <a:off x="2518854" y="3523675"/>
              <a:ext cx="22780" cy="10059"/>
            </a:xfrm>
            <a:custGeom>
              <a:avLst/>
              <a:gdLst/>
              <a:ahLst/>
              <a:cxnLst/>
              <a:rect l="l" t="t" r="r" b="b"/>
              <a:pathLst>
                <a:path w="847" h="374" extrusionOk="0">
                  <a:moveTo>
                    <a:pt x="0" y="1"/>
                  </a:moveTo>
                  <a:cubicBezTo>
                    <a:pt x="45" y="136"/>
                    <a:pt x="91" y="238"/>
                    <a:pt x="192" y="373"/>
                  </a:cubicBezTo>
                  <a:lnTo>
                    <a:pt x="847" y="373"/>
                  </a:lnTo>
                  <a:cubicBezTo>
                    <a:pt x="756" y="283"/>
                    <a:pt x="711" y="136"/>
                    <a:pt x="655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1" name="Google Shape;2503;p42">
            <a:extLst>
              <a:ext uri="{FF2B5EF4-FFF2-40B4-BE49-F238E27FC236}">
                <a16:creationId xmlns:a16="http://schemas.microsoft.com/office/drawing/2014/main" id="{AC685927-28E0-E79B-9228-27238F3C188F}"/>
              </a:ext>
            </a:extLst>
          </p:cNvPr>
          <p:cNvSpPr txBox="1">
            <a:spLocks/>
          </p:cNvSpPr>
          <p:nvPr/>
        </p:nvSpPr>
        <p:spPr>
          <a:xfrm>
            <a:off x="3087986" y="2457761"/>
            <a:ext cx="19248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na produção e preços</a:t>
            </a:r>
          </a:p>
        </p:txBody>
      </p:sp>
      <p:sp>
        <p:nvSpPr>
          <p:cNvPr id="2712" name="Google Shape;2506;p42">
            <a:extLst>
              <a:ext uri="{FF2B5EF4-FFF2-40B4-BE49-F238E27FC236}">
                <a16:creationId xmlns:a16="http://schemas.microsoft.com/office/drawing/2014/main" id="{2480B1C1-3F60-A41F-49DC-CBE324255630}"/>
              </a:ext>
            </a:extLst>
          </p:cNvPr>
          <p:cNvSpPr txBox="1">
            <a:spLocks/>
          </p:cNvSpPr>
          <p:nvPr/>
        </p:nvSpPr>
        <p:spPr>
          <a:xfrm>
            <a:off x="3087986" y="2051887"/>
            <a:ext cx="1924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Impacto</a:t>
            </a:r>
          </a:p>
        </p:txBody>
      </p:sp>
      <p:sp>
        <p:nvSpPr>
          <p:cNvPr id="2713" name="Google Shape;2503;p42">
            <a:extLst>
              <a:ext uri="{FF2B5EF4-FFF2-40B4-BE49-F238E27FC236}">
                <a16:creationId xmlns:a16="http://schemas.microsoft.com/office/drawing/2014/main" id="{9A8B55AF-D814-5758-8C8D-EA8495DBD924}"/>
              </a:ext>
            </a:extLst>
          </p:cNvPr>
          <p:cNvSpPr txBox="1">
            <a:spLocks/>
          </p:cNvSpPr>
          <p:nvPr/>
        </p:nvSpPr>
        <p:spPr>
          <a:xfrm>
            <a:off x="2365763" y="3405252"/>
            <a:ext cx="2939662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pt-BR" sz="1200" dirty="0"/>
              <a:t>Como a análise de mercado pode definir a estratégia de entrada de um produto.</a:t>
            </a:r>
          </a:p>
        </p:txBody>
      </p:sp>
      <p:sp>
        <p:nvSpPr>
          <p:cNvPr id="2714" name="Google Shape;2506;p42">
            <a:extLst>
              <a:ext uri="{FF2B5EF4-FFF2-40B4-BE49-F238E27FC236}">
                <a16:creationId xmlns:a16="http://schemas.microsoft.com/office/drawing/2014/main" id="{8F0035D5-383B-3BD6-A6D4-571B49F8AAF9}"/>
              </a:ext>
            </a:extLst>
          </p:cNvPr>
          <p:cNvSpPr txBox="1">
            <a:spLocks/>
          </p:cNvSpPr>
          <p:nvPr/>
        </p:nvSpPr>
        <p:spPr>
          <a:xfrm>
            <a:off x="797525" y="3409126"/>
            <a:ext cx="1924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sz="1800" dirty="0"/>
              <a:t>Exemplo:</a:t>
            </a:r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C75F145-EF42-7EB0-07D7-6B8DF2C7F0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610"/>
          <a:stretch/>
        </p:blipFill>
        <p:spPr>
          <a:xfrm>
            <a:off x="4984906" y="974393"/>
            <a:ext cx="3796105" cy="30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6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7"/>
          <p:cNvSpPr/>
          <p:nvPr/>
        </p:nvSpPr>
        <p:spPr>
          <a:xfrm>
            <a:off x="623415" y="1581680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37"/>
          <p:cNvSpPr txBox="1">
            <a:spLocks noGrp="1"/>
          </p:cNvSpPr>
          <p:nvPr>
            <p:ph type="title" idx="2"/>
          </p:nvPr>
        </p:nvSpPr>
        <p:spPr>
          <a:xfrm>
            <a:off x="623424" y="1735780"/>
            <a:ext cx="7476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AD63177E-060F-111C-9C67-4B0C84C624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cxnSp>
        <p:nvCxnSpPr>
          <p:cNvPr id="3" name="Google Shape;5672;p61">
            <a:extLst>
              <a:ext uri="{FF2B5EF4-FFF2-40B4-BE49-F238E27FC236}">
                <a16:creationId xmlns:a16="http://schemas.microsoft.com/office/drawing/2014/main" id="{41097765-C162-8289-0E60-E4D82CDDF565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533;p37">
            <a:extLst>
              <a:ext uri="{FF2B5EF4-FFF2-40B4-BE49-F238E27FC236}">
                <a16:creationId xmlns:a16="http://schemas.microsoft.com/office/drawing/2014/main" id="{44D02014-60FB-614C-44BF-A8B1F960D048}"/>
              </a:ext>
            </a:extLst>
          </p:cNvPr>
          <p:cNvSpPr txBox="1">
            <a:spLocks/>
          </p:cNvSpPr>
          <p:nvPr/>
        </p:nvSpPr>
        <p:spPr>
          <a:xfrm>
            <a:off x="1617391" y="1437294"/>
            <a:ext cx="7117535" cy="99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</a:pPr>
            <a:r>
              <a:rPr lang="pt-BR" sz="2000" dirty="0"/>
              <a:t>Empresa A:</a:t>
            </a:r>
          </a:p>
          <a:p>
            <a:pPr marL="0" indent="0">
              <a:buSzPts val="1100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 da análise de demanda para lançamento de produtos.</a:t>
            </a:r>
          </a:p>
          <a:p>
            <a:pPr marL="0" indent="0">
              <a:buSzPts val="1100"/>
            </a:pPr>
            <a:r>
              <a:rPr lang="pt-BR" altLang="pt-BR" sz="1800" i="1" dirty="0">
                <a:solidFill>
                  <a:schemeClr val="tx1"/>
                </a:solidFill>
                <a:latin typeface="Arial" panose="020B0604020202020204" pitchFamily="34" charset="0"/>
              </a:rPr>
              <a:t>Pesquisas de Mercado</a:t>
            </a:r>
            <a:endParaRPr kumimoji="0" lang="pt-BR" altLang="pt-BR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Google Shape;1524;p37">
            <a:extLst>
              <a:ext uri="{FF2B5EF4-FFF2-40B4-BE49-F238E27FC236}">
                <a16:creationId xmlns:a16="http://schemas.microsoft.com/office/drawing/2014/main" id="{EA706869-AC76-27E4-36D6-B0AB83D78D4C}"/>
              </a:ext>
            </a:extLst>
          </p:cNvPr>
          <p:cNvSpPr/>
          <p:nvPr/>
        </p:nvSpPr>
        <p:spPr>
          <a:xfrm>
            <a:off x="634199" y="3020382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26;p37">
            <a:extLst>
              <a:ext uri="{FF2B5EF4-FFF2-40B4-BE49-F238E27FC236}">
                <a16:creationId xmlns:a16="http://schemas.microsoft.com/office/drawing/2014/main" id="{922A2273-20CF-946B-163F-C41DB940793F}"/>
              </a:ext>
            </a:extLst>
          </p:cNvPr>
          <p:cNvSpPr txBox="1">
            <a:spLocks/>
          </p:cNvSpPr>
          <p:nvPr/>
        </p:nvSpPr>
        <p:spPr>
          <a:xfrm>
            <a:off x="634208" y="3174482"/>
            <a:ext cx="7476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anit"/>
              <a:buNone/>
              <a:defRPr sz="3000" b="1" i="0" u="none" strike="noStrike" cap="none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18" name="Google Shape;1533;p37">
            <a:extLst>
              <a:ext uri="{FF2B5EF4-FFF2-40B4-BE49-F238E27FC236}">
                <a16:creationId xmlns:a16="http://schemas.microsoft.com/office/drawing/2014/main" id="{75584F28-0C81-6B26-4EB2-7B8AA6E8B075}"/>
              </a:ext>
            </a:extLst>
          </p:cNvPr>
          <p:cNvSpPr txBox="1">
            <a:spLocks/>
          </p:cNvSpPr>
          <p:nvPr/>
        </p:nvSpPr>
        <p:spPr>
          <a:xfrm>
            <a:off x="1628175" y="2875998"/>
            <a:ext cx="7117535" cy="99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pt-BR" sz="2000" dirty="0"/>
              <a:t>Empresa B: </a:t>
            </a:r>
          </a:p>
          <a:p>
            <a:pPr marL="0" indent="0">
              <a:buSzPts val="1100"/>
              <a:buFont typeface="Arial"/>
              <a:buNone/>
            </a:pPr>
            <a:r>
              <a:rPr lang="pt-BR" sz="2000" dirty="0"/>
              <a:t>Ajuste de preços baseado em custos e concorrência.</a:t>
            </a:r>
          </a:p>
          <a:p>
            <a:pPr marL="0" indent="0">
              <a:buSzPts val="1100"/>
              <a:buFont typeface="Arial"/>
              <a:buNone/>
            </a:pPr>
            <a:r>
              <a:rPr lang="pt-BR" sz="1800" i="1" dirty="0"/>
              <a:t>Precificação dinâmica</a:t>
            </a: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6A5AA4FD-0F14-6C33-D985-40E7DCD6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63" y="419198"/>
            <a:ext cx="8676870" cy="477600"/>
          </a:xfrm>
        </p:spPr>
        <p:txBody>
          <a:bodyPr/>
          <a:lstStyle/>
          <a:p>
            <a:r>
              <a:rPr lang="pt-BR" dirty="0"/>
              <a:t>Exemplos práticos: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2C7781-0358-F88B-D305-E31E0A304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44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7"/>
          <p:cNvSpPr/>
          <p:nvPr/>
        </p:nvSpPr>
        <p:spPr>
          <a:xfrm>
            <a:off x="623415" y="1581680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37"/>
          <p:cNvSpPr txBox="1">
            <a:spLocks noGrp="1"/>
          </p:cNvSpPr>
          <p:nvPr>
            <p:ph type="title" idx="2"/>
          </p:nvPr>
        </p:nvSpPr>
        <p:spPr>
          <a:xfrm>
            <a:off x="623424" y="1735780"/>
            <a:ext cx="7476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AD63177E-060F-111C-9C67-4B0C84C624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cxnSp>
        <p:nvCxnSpPr>
          <p:cNvPr id="3" name="Google Shape;5672;p61">
            <a:extLst>
              <a:ext uri="{FF2B5EF4-FFF2-40B4-BE49-F238E27FC236}">
                <a16:creationId xmlns:a16="http://schemas.microsoft.com/office/drawing/2014/main" id="{41097765-C162-8289-0E60-E4D82CDDF565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533;p37">
            <a:extLst>
              <a:ext uri="{FF2B5EF4-FFF2-40B4-BE49-F238E27FC236}">
                <a16:creationId xmlns:a16="http://schemas.microsoft.com/office/drawing/2014/main" id="{44D02014-60FB-614C-44BF-A8B1F960D048}"/>
              </a:ext>
            </a:extLst>
          </p:cNvPr>
          <p:cNvSpPr txBox="1">
            <a:spLocks/>
          </p:cNvSpPr>
          <p:nvPr/>
        </p:nvSpPr>
        <p:spPr>
          <a:xfrm>
            <a:off x="1617392" y="1437294"/>
            <a:ext cx="2943824" cy="99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Análise SWOT: </a:t>
            </a:r>
          </a:p>
          <a:p>
            <a:pPr marL="0" indent="0">
              <a:buSzPts val="1100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Forças, fraquezas, oportunidades e ameaças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" name="Google Shape;1524;p37">
            <a:extLst>
              <a:ext uri="{FF2B5EF4-FFF2-40B4-BE49-F238E27FC236}">
                <a16:creationId xmlns:a16="http://schemas.microsoft.com/office/drawing/2014/main" id="{EA706869-AC76-27E4-36D6-B0AB83D78D4C}"/>
              </a:ext>
            </a:extLst>
          </p:cNvPr>
          <p:cNvSpPr/>
          <p:nvPr/>
        </p:nvSpPr>
        <p:spPr>
          <a:xfrm>
            <a:off x="634199" y="3020382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26;p37">
            <a:extLst>
              <a:ext uri="{FF2B5EF4-FFF2-40B4-BE49-F238E27FC236}">
                <a16:creationId xmlns:a16="http://schemas.microsoft.com/office/drawing/2014/main" id="{922A2273-20CF-946B-163F-C41DB940793F}"/>
              </a:ext>
            </a:extLst>
          </p:cNvPr>
          <p:cNvSpPr txBox="1">
            <a:spLocks/>
          </p:cNvSpPr>
          <p:nvPr/>
        </p:nvSpPr>
        <p:spPr>
          <a:xfrm>
            <a:off x="634208" y="3174482"/>
            <a:ext cx="7476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anit"/>
              <a:buNone/>
              <a:defRPr sz="3000" b="1" i="0" u="none" strike="noStrike" cap="none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18" name="Google Shape;1533;p37">
            <a:extLst>
              <a:ext uri="{FF2B5EF4-FFF2-40B4-BE49-F238E27FC236}">
                <a16:creationId xmlns:a16="http://schemas.microsoft.com/office/drawing/2014/main" id="{75584F28-0C81-6B26-4EB2-7B8AA6E8B075}"/>
              </a:ext>
            </a:extLst>
          </p:cNvPr>
          <p:cNvSpPr txBox="1">
            <a:spLocks/>
          </p:cNvSpPr>
          <p:nvPr/>
        </p:nvSpPr>
        <p:spPr>
          <a:xfrm>
            <a:off x="1628177" y="2875998"/>
            <a:ext cx="2943824" cy="99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pt-BR" sz="1600" b="1" dirty="0"/>
              <a:t>Análise PESTEL: </a:t>
            </a:r>
          </a:p>
          <a:p>
            <a:pPr marL="0" indent="0">
              <a:buSzPts val="1100"/>
              <a:buFont typeface="Arial"/>
              <a:buNone/>
            </a:pPr>
            <a:r>
              <a:rPr lang="pt-BR" sz="1600" dirty="0"/>
              <a:t>Fatores políticos, econômicos, sociais, tecnológicos, ambientais e legais.</a:t>
            </a: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6A5AA4FD-0F14-6C33-D985-40E7DCD6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63" y="419198"/>
            <a:ext cx="8676870" cy="477600"/>
          </a:xfrm>
        </p:spPr>
        <p:txBody>
          <a:bodyPr/>
          <a:lstStyle/>
          <a:p>
            <a:r>
              <a:rPr lang="pt-BR" dirty="0"/>
              <a:t>Ferramentas e Métodos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2C7781-0358-F88B-D305-E31E0A304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F7281D-89C7-8B57-CAB8-1DF1B09C1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CED92BF6-9BD3-6A15-BE70-71F935182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459" y="896798"/>
            <a:ext cx="3339097" cy="191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>
            <a:extLst>
              <a:ext uri="{FF2B5EF4-FFF2-40B4-BE49-F238E27FC236}">
                <a16:creationId xmlns:a16="http://schemas.microsoft.com/office/drawing/2014/main" id="{C30222DF-E84B-A44E-15FF-661F921DA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459" y="2887878"/>
            <a:ext cx="3339097" cy="131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6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43"/>
          <p:cNvSpPr txBox="1">
            <a:spLocks noGrp="1"/>
          </p:cNvSpPr>
          <p:nvPr>
            <p:ph type="title"/>
          </p:nvPr>
        </p:nvSpPr>
        <p:spPr>
          <a:xfrm>
            <a:off x="720000" y="42060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</a:t>
            </a:r>
            <a:r>
              <a:rPr lang="pt-BR" dirty="0">
                <a:solidFill>
                  <a:schemeClr val="bg1"/>
                </a:solidFill>
              </a:rPr>
              <a:t>aprendemos</a:t>
            </a:r>
            <a:r>
              <a:rPr lang="pt-BR" dirty="0"/>
              <a:t>?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34" name="Google Shape;5672;p61">
            <a:extLst>
              <a:ext uri="{FF2B5EF4-FFF2-40B4-BE49-F238E27FC236}">
                <a16:creationId xmlns:a16="http://schemas.microsoft.com/office/drawing/2014/main" id="{7FCFCED6-8E85-2C5D-850A-2ABD37689894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" name="Imagem 36" descr="Logotipo, nome da empresa&#10;&#10;Descrição gerada automaticamente">
            <a:extLst>
              <a:ext uri="{FF2B5EF4-FFF2-40B4-BE49-F238E27FC236}">
                <a16:creationId xmlns:a16="http://schemas.microsoft.com/office/drawing/2014/main" id="{EC1F19AA-59BB-74C0-EC45-1ABCEF0C27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10" name="Google Shape;2499;p42">
            <a:extLst>
              <a:ext uri="{FF2B5EF4-FFF2-40B4-BE49-F238E27FC236}">
                <a16:creationId xmlns:a16="http://schemas.microsoft.com/office/drawing/2014/main" id="{8F538708-EE89-FFE0-1E05-2FB0E8F62C9B}"/>
              </a:ext>
            </a:extLst>
          </p:cNvPr>
          <p:cNvSpPr/>
          <p:nvPr/>
        </p:nvSpPr>
        <p:spPr>
          <a:xfrm>
            <a:off x="1514500" y="1929525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500;p42">
            <a:extLst>
              <a:ext uri="{FF2B5EF4-FFF2-40B4-BE49-F238E27FC236}">
                <a16:creationId xmlns:a16="http://schemas.microsoft.com/office/drawing/2014/main" id="{367BFFBD-1316-59C7-B660-37CC1D8AEA98}"/>
              </a:ext>
            </a:extLst>
          </p:cNvPr>
          <p:cNvSpPr/>
          <p:nvPr/>
        </p:nvSpPr>
        <p:spPr>
          <a:xfrm>
            <a:off x="4263448" y="1929525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501;p42">
            <a:extLst>
              <a:ext uri="{FF2B5EF4-FFF2-40B4-BE49-F238E27FC236}">
                <a16:creationId xmlns:a16="http://schemas.microsoft.com/office/drawing/2014/main" id="{5A75043F-75C8-5A27-BB68-643A0807A1FE}"/>
              </a:ext>
            </a:extLst>
          </p:cNvPr>
          <p:cNvSpPr/>
          <p:nvPr/>
        </p:nvSpPr>
        <p:spPr>
          <a:xfrm>
            <a:off x="7012407" y="1929525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506;p42">
            <a:extLst>
              <a:ext uri="{FF2B5EF4-FFF2-40B4-BE49-F238E27FC236}">
                <a16:creationId xmlns:a16="http://schemas.microsoft.com/office/drawing/2014/main" id="{067CC483-9D43-1E2E-E3B5-70C9673C8938}"/>
              </a:ext>
            </a:extLst>
          </p:cNvPr>
          <p:cNvSpPr txBox="1">
            <a:spLocks/>
          </p:cNvSpPr>
          <p:nvPr/>
        </p:nvSpPr>
        <p:spPr>
          <a:xfrm>
            <a:off x="851089" y="2674621"/>
            <a:ext cx="1924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Definimos</a:t>
            </a:r>
          </a:p>
        </p:txBody>
      </p:sp>
      <p:grpSp>
        <p:nvGrpSpPr>
          <p:cNvPr id="19" name="Google Shape;2648;p42">
            <a:extLst>
              <a:ext uri="{FF2B5EF4-FFF2-40B4-BE49-F238E27FC236}">
                <a16:creationId xmlns:a16="http://schemas.microsoft.com/office/drawing/2014/main" id="{BEB86F8E-CDA1-AC42-B85D-A97E8BF4DE51}"/>
              </a:ext>
            </a:extLst>
          </p:cNvPr>
          <p:cNvGrpSpPr/>
          <p:nvPr/>
        </p:nvGrpSpPr>
        <p:grpSpPr>
          <a:xfrm>
            <a:off x="7136955" y="2161598"/>
            <a:ext cx="368004" cy="186694"/>
            <a:chOff x="6847862" y="2845679"/>
            <a:chExt cx="356628" cy="180923"/>
          </a:xfrm>
        </p:grpSpPr>
        <p:sp>
          <p:nvSpPr>
            <p:cNvPr id="20" name="Google Shape;2649;p42">
              <a:extLst>
                <a:ext uri="{FF2B5EF4-FFF2-40B4-BE49-F238E27FC236}">
                  <a16:creationId xmlns:a16="http://schemas.microsoft.com/office/drawing/2014/main" id="{A6627227-9DD9-D230-EABD-B2940C3F3012}"/>
                </a:ext>
              </a:extLst>
            </p:cNvPr>
            <p:cNvSpPr/>
            <p:nvPr/>
          </p:nvSpPr>
          <p:spPr>
            <a:xfrm>
              <a:off x="6847862" y="2845679"/>
              <a:ext cx="356628" cy="180923"/>
            </a:xfrm>
            <a:custGeom>
              <a:avLst/>
              <a:gdLst/>
              <a:ahLst/>
              <a:cxnLst/>
              <a:rect l="l" t="t" r="r" b="b"/>
              <a:pathLst>
                <a:path w="13260" h="6727" extrusionOk="0">
                  <a:moveTo>
                    <a:pt x="520" y="1"/>
                  </a:moveTo>
                  <a:cubicBezTo>
                    <a:pt x="283" y="1"/>
                    <a:pt x="148" y="283"/>
                    <a:pt x="283" y="475"/>
                  </a:cubicBezTo>
                  <a:lnTo>
                    <a:pt x="655" y="949"/>
                  </a:lnTo>
                  <a:cubicBezTo>
                    <a:pt x="757" y="1039"/>
                    <a:pt x="757" y="1186"/>
                    <a:pt x="655" y="1276"/>
                  </a:cubicBezTo>
                  <a:lnTo>
                    <a:pt x="91" y="2077"/>
                  </a:lnTo>
                  <a:cubicBezTo>
                    <a:pt x="1" y="2167"/>
                    <a:pt x="1" y="2314"/>
                    <a:pt x="91" y="2404"/>
                  </a:cubicBezTo>
                  <a:lnTo>
                    <a:pt x="655" y="3206"/>
                  </a:lnTo>
                  <a:cubicBezTo>
                    <a:pt x="757" y="3296"/>
                    <a:pt x="757" y="3443"/>
                    <a:pt x="655" y="3533"/>
                  </a:cubicBezTo>
                  <a:lnTo>
                    <a:pt x="91" y="4334"/>
                  </a:lnTo>
                  <a:cubicBezTo>
                    <a:pt x="1" y="4424"/>
                    <a:pt x="1" y="4571"/>
                    <a:pt x="91" y="4661"/>
                  </a:cubicBezTo>
                  <a:lnTo>
                    <a:pt x="655" y="5462"/>
                  </a:lnTo>
                  <a:cubicBezTo>
                    <a:pt x="757" y="5553"/>
                    <a:pt x="757" y="5699"/>
                    <a:pt x="655" y="5790"/>
                  </a:cubicBezTo>
                  <a:lnTo>
                    <a:pt x="283" y="6264"/>
                  </a:lnTo>
                  <a:cubicBezTo>
                    <a:pt x="148" y="6444"/>
                    <a:pt x="283" y="6726"/>
                    <a:pt x="520" y="6726"/>
                  </a:cubicBezTo>
                  <a:lnTo>
                    <a:pt x="12741" y="6726"/>
                  </a:lnTo>
                  <a:cubicBezTo>
                    <a:pt x="12978" y="6726"/>
                    <a:pt x="13124" y="6444"/>
                    <a:pt x="12978" y="6264"/>
                  </a:cubicBezTo>
                  <a:lnTo>
                    <a:pt x="12605" y="5790"/>
                  </a:lnTo>
                  <a:cubicBezTo>
                    <a:pt x="12504" y="5699"/>
                    <a:pt x="12504" y="5553"/>
                    <a:pt x="12605" y="5462"/>
                  </a:cubicBezTo>
                  <a:lnTo>
                    <a:pt x="13170" y="4661"/>
                  </a:lnTo>
                  <a:cubicBezTo>
                    <a:pt x="13260" y="4571"/>
                    <a:pt x="13260" y="4424"/>
                    <a:pt x="13170" y="4334"/>
                  </a:cubicBezTo>
                  <a:lnTo>
                    <a:pt x="12605" y="3533"/>
                  </a:lnTo>
                  <a:cubicBezTo>
                    <a:pt x="12504" y="3443"/>
                    <a:pt x="12504" y="3296"/>
                    <a:pt x="12605" y="3206"/>
                  </a:cubicBezTo>
                  <a:lnTo>
                    <a:pt x="13170" y="2404"/>
                  </a:lnTo>
                  <a:cubicBezTo>
                    <a:pt x="13260" y="2314"/>
                    <a:pt x="13260" y="2167"/>
                    <a:pt x="13170" y="2077"/>
                  </a:cubicBezTo>
                  <a:lnTo>
                    <a:pt x="12605" y="1276"/>
                  </a:lnTo>
                  <a:cubicBezTo>
                    <a:pt x="12504" y="1186"/>
                    <a:pt x="12504" y="1039"/>
                    <a:pt x="12605" y="949"/>
                  </a:cubicBezTo>
                  <a:lnTo>
                    <a:pt x="12978" y="475"/>
                  </a:lnTo>
                  <a:cubicBezTo>
                    <a:pt x="13124" y="283"/>
                    <a:pt x="12978" y="1"/>
                    <a:pt x="12741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50;p42">
              <a:extLst>
                <a:ext uri="{FF2B5EF4-FFF2-40B4-BE49-F238E27FC236}">
                  <a16:creationId xmlns:a16="http://schemas.microsoft.com/office/drawing/2014/main" id="{CAA414CF-3A5F-45F1-712D-A9E876975ECE}"/>
                </a:ext>
              </a:extLst>
            </p:cNvPr>
            <p:cNvSpPr/>
            <p:nvPr/>
          </p:nvSpPr>
          <p:spPr>
            <a:xfrm>
              <a:off x="6887021" y="2877549"/>
              <a:ext cx="118983" cy="117477"/>
            </a:xfrm>
            <a:custGeom>
              <a:avLst/>
              <a:gdLst/>
              <a:ahLst/>
              <a:cxnLst/>
              <a:rect l="l" t="t" r="r" b="b"/>
              <a:pathLst>
                <a:path w="4424" h="4368" extrusionOk="0">
                  <a:moveTo>
                    <a:pt x="2212" y="1"/>
                  </a:moveTo>
                  <a:cubicBezTo>
                    <a:pt x="994" y="1"/>
                    <a:pt x="1" y="982"/>
                    <a:pt x="1" y="2201"/>
                  </a:cubicBezTo>
                  <a:cubicBezTo>
                    <a:pt x="1" y="3386"/>
                    <a:pt x="994" y="4368"/>
                    <a:pt x="2212" y="4368"/>
                  </a:cubicBezTo>
                  <a:cubicBezTo>
                    <a:pt x="3431" y="4368"/>
                    <a:pt x="4424" y="3386"/>
                    <a:pt x="4424" y="2201"/>
                  </a:cubicBezTo>
                  <a:cubicBezTo>
                    <a:pt x="4424" y="1592"/>
                    <a:pt x="4187" y="1028"/>
                    <a:pt x="3815" y="610"/>
                  </a:cubicBezTo>
                  <a:cubicBezTo>
                    <a:pt x="3386" y="226"/>
                    <a:pt x="2822" y="1"/>
                    <a:pt x="2212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51;p42">
              <a:extLst>
                <a:ext uri="{FF2B5EF4-FFF2-40B4-BE49-F238E27FC236}">
                  <a16:creationId xmlns:a16="http://schemas.microsoft.com/office/drawing/2014/main" id="{9456B87E-D946-E9A9-9BB9-23ACCAB21CDA}"/>
                </a:ext>
              </a:extLst>
            </p:cNvPr>
            <p:cNvSpPr/>
            <p:nvPr/>
          </p:nvSpPr>
          <p:spPr>
            <a:xfrm>
              <a:off x="6923733" y="2887581"/>
              <a:ext cx="45560" cy="97441"/>
            </a:xfrm>
            <a:custGeom>
              <a:avLst/>
              <a:gdLst/>
              <a:ahLst/>
              <a:cxnLst/>
              <a:rect l="l" t="t" r="r" b="b"/>
              <a:pathLst>
                <a:path w="1694" h="3623" extrusionOk="0">
                  <a:moveTo>
                    <a:pt x="847" y="0"/>
                  </a:moveTo>
                  <a:cubicBezTo>
                    <a:pt x="757" y="0"/>
                    <a:pt x="655" y="90"/>
                    <a:pt x="655" y="237"/>
                  </a:cubicBezTo>
                  <a:lnTo>
                    <a:pt x="655" y="418"/>
                  </a:lnTo>
                  <a:cubicBezTo>
                    <a:pt x="283" y="519"/>
                    <a:pt x="91" y="756"/>
                    <a:pt x="91" y="1129"/>
                  </a:cubicBezTo>
                  <a:cubicBezTo>
                    <a:pt x="91" y="1648"/>
                    <a:pt x="430" y="1783"/>
                    <a:pt x="757" y="1930"/>
                  </a:cubicBezTo>
                  <a:cubicBezTo>
                    <a:pt x="1084" y="2020"/>
                    <a:pt x="1276" y="2110"/>
                    <a:pt x="1276" y="2449"/>
                  </a:cubicBezTo>
                  <a:cubicBezTo>
                    <a:pt x="1276" y="2776"/>
                    <a:pt x="1039" y="2866"/>
                    <a:pt x="847" y="2866"/>
                  </a:cubicBezTo>
                  <a:cubicBezTo>
                    <a:pt x="565" y="2866"/>
                    <a:pt x="475" y="2731"/>
                    <a:pt x="373" y="2629"/>
                  </a:cubicBezTo>
                  <a:cubicBezTo>
                    <a:pt x="328" y="2584"/>
                    <a:pt x="283" y="2539"/>
                    <a:pt x="238" y="2539"/>
                  </a:cubicBezTo>
                  <a:cubicBezTo>
                    <a:pt x="91" y="2539"/>
                    <a:pt x="1" y="2674"/>
                    <a:pt x="1" y="2776"/>
                  </a:cubicBezTo>
                  <a:cubicBezTo>
                    <a:pt x="1" y="2957"/>
                    <a:pt x="283" y="3194"/>
                    <a:pt x="655" y="3239"/>
                  </a:cubicBezTo>
                  <a:lnTo>
                    <a:pt x="655" y="3385"/>
                  </a:lnTo>
                  <a:cubicBezTo>
                    <a:pt x="655" y="3521"/>
                    <a:pt x="757" y="3622"/>
                    <a:pt x="847" y="3622"/>
                  </a:cubicBezTo>
                  <a:cubicBezTo>
                    <a:pt x="994" y="3622"/>
                    <a:pt x="1084" y="3521"/>
                    <a:pt x="1084" y="3385"/>
                  </a:cubicBezTo>
                  <a:lnTo>
                    <a:pt x="1084" y="3239"/>
                  </a:lnTo>
                  <a:cubicBezTo>
                    <a:pt x="1457" y="3148"/>
                    <a:pt x="1694" y="2866"/>
                    <a:pt x="1694" y="2392"/>
                  </a:cubicBezTo>
                  <a:cubicBezTo>
                    <a:pt x="1694" y="1828"/>
                    <a:pt x="1321" y="1648"/>
                    <a:pt x="1039" y="1546"/>
                  </a:cubicBezTo>
                  <a:lnTo>
                    <a:pt x="938" y="1501"/>
                  </a:lnTo>
                  <a:cubicBezTo>
                    <a:pt x="655" y="1411"/>
                    <a:pt x="520" y="1365"/>
                    <a:pt x="520" y="1129"/>
                  </a:cubicBezTo>
                  <a:cubicBezTo>
                    <a:pt x="520" y="982"/>
                    <a:pt x="565" y="892"/>
                    <a:pt x="655" y="846"/>
                  </a:cubicBezTo>
                  <a:cubicBezTo>
                    <a:pt x="757" y="801"/>
                    <a:pt x="847" y="801"/>
                    <a:pt x="938" y="801"/>
                  </a:cubicBezTo>
                  <a:cubicBezTo>
                    <a:pt x="1129" y="801"/>
                    <a:pt x="1220" y="846"/>
                    <a:pt x="1321" y="892"/>
                  </a:cubicBezTo>
                  <a:cubicBezTo>
                    <a:pt x="1366" y="892"/>
                    <a:pt x="1411" y="937"/>
                    <a:pt x="1457" y="937"/>
                  </a:cubicBezTo>
                  <a:cubicBezTo>
                    <a:pt x="1558" y="937"/>
                    <a:pt x="1648" y="801"/>
                    <a:pt x="1648" y="700"/>
                  </a:cubicBezTo>
                  <a:cubicBezTo>
                    <a:pt x="1648" y="474"/>
                    <a:pt x="1220" y="418"/>
                    <a:pt x="1084" y="372"/>
                  </a:cubicBezTo>
                  <a:lnTo>
                    <a:pt x="1084" y="237"/>
                  </a:lnTo>
                  <a:cubicBezTo>
                    <a:pt x="1084" y="90"/>
                    <a:pt x="994" y="0"/>
                    <a:pt x="847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52;p42">
              <a:extLst>
                <a:ext uri="{FF2B5EF4-FFF2-40B4-BE49-F238E27FC236}">
                  <a16:creationId xmlns:a16="http://schemas.microsoft.com/office/drawing/2014/main" id="{87B33652-ACFC-0F89-FD07-F997EB11B27C}"/>
                </a:ext>
              </a:extLst>
            </p:cNvPr>
            <p:cNvSpPr/>
            <p:nvPr/>
          </p:nvSpPr>
          <p:spPr>
            <a:xfrm>
              <a:off x="7021173" y="2845679"/>
              <a:ext cx="183316" cy="180923"/>
            </a:xfrm>
            <a:custGeom>
              <a:avLst/>
              <a:gdLst/>
              <a:ahLst/>
              <a:cxnLst/>
              <a:rect l="l" t="t" r="r" b="b"/>
              <a:pathLst>
                <a:path w="6816" h="6727" extrusionOk="0">
                  <a:moveTo>
                    <a:pt x="0" y="1"/>
                  </a:moveTo>
                  <a:lnTo>
                    <a:pt x="0" y="6726"/>
                  </a:lnTo>
                  <a:lnTo>
                    <a:pt x="6297" y="6726"/>
                  </a:lnTo>
                  <a:cubicBezTo>
                    <a:pt x="6534" y="6726"/>
                    <a:pt x="6680" y="6444"/>
                    <a:pt x="6534" y="6264"/>
                  </a:cubicBezTo>
                  <a:lnTo>
                    <a:pt x="6161" y="5790"/>
                  </a:lnTo>
                  <a:cubicBezTo>
                    <a:pt x="6060" y="5699"/>
                    <a:pt x="6060" y="5553"/>
                    <a:pt x="6161" y="5462"/>
                  </a:cubicBezTo>
                  <a:lnTo>
                    <a:pt x="6726" y="4661"/>
                  </a:lnTo>
                  <a:cubicBezTo>
                    <a:pt x="6816" y="4571"/>
                    <a:pt x="6816" y="4424"/>
                    <a:pt x="6726" y="4334"/>
                  </a:cubicBezTo>
                  <a:lnTo>
                    <a:pt x="6161" y="3533"/>
                  </a:lnTo>
                  <a:cubicBezTo>
                    <a:pt x="6060" y="3443"/>
                    <a:pt x="6060" y="3296"/>
                    <a:pt x="6161" y="3206"/>
                  </a:cubicBezTo>
                  <a:lnTo>
                    <a:pt x="6726" y="2404"/>
                  </a:lnTo>
                  <a:cubicBezTo>
                    <a:pt x="6816" y="2314"/>
                    <a:pt x="6816" y="2167"/>
                    <a:pt x="6726" y="2077"/>
                  </a:cubicBezTo>
                  <a:lnTo>
                    <a:pt x="6161" y="1276"/>
                  </a:lnTo>
                  <a:cubicBezTo>
                    <a:pt x="6060" y="1186"/>
                    <a:pt x="6060" y="1039"/>
                    <a:pt x="6161" y="949"/>
                  </a:cubicBezTo>
                  <a:lnTo>
                    <a:pt x="6534" y="475"/>
                  </a:lnTo>
                  <a:cubicBezTo>
                    <a:pt x="6680" y="283"/>
                    <a:pt x="6534" y="1"/>
                    <a:pt x="6297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53;p42">
              <a:extLst>
                <a:ext uri="{FF2B5EF4-FFF2-40B4-BE49-F238E27FC236}">
                  <a16:creationId xmlns:a16="http://schemas.microsoft.com/office/drawing/2014/main" id="{3FA89FD9-4D57-AFFD-1390-64201407C580}"/>
                </a:ext>
              </a:extLst>
            </p:cNvPr>
            <p:cNvSpPr/>
            <p:nvPr/>
          </p:nvSpPr>
          <p:spPr>
            <a:xfrm>
              <a:off x="7049090" y="2878760"/>
              <a:ext cx="42817" cy="61939"/>
            </a:xfrm>
            <a:custGeom>
              <a:avLst/>
              <a:gdLst/>
              <a:ahLst/>
              <a:cxnLst/>
              <a:rect l="l" t="t" r="r" b="b"/>
              <a:pathLst>
                <a:path w="1592" h="2303" extrusionOk="0">
                  <a:moveTo>
                    <a:pt x="790" y="373"/>
                  </a:moveTo>
                  <a:cubicBezTo>
                    <a:pt x="1027" y="373"/>
                    <a:pt x="1174" y="520"/>
                    <a:pt x="1174" y="746"/>
                  </a:cubicBezTo>
                  <a:lnTo>
                    <a:pt x="1174" y="1592"/>
                  </a:lnTo>
                  <a:cubicBezTo>
                    <a:pt x="1174" y="1829"/>
                    <a:pt x="1027" y="1930"/>
                    <a:pt x="790" y="1930"/>
                  </a:cubicBezTo>
                  <a:cubicBezTo>
                    <a:pt x="565" y="1930"/>
                    <a:pt x="418" y="1829"/>
                    <a:pt x="418" y="1592"/>
                  </a:cubicBezTo>
                  <a:lnTo>
                    <a:pt x="418" y="746"/>
                  </a:lnTo>
                  <a:cubicBezTo>
                    <a:pt x="418" y="520"/>
                    <a:pt x="565" y="373"/>
                    <a:pt x="790" y="373"/>
                  </a:cubicBezTo>
                  <a:close/>
                  <a:moveTo>
                    <a:pt x="790" y="1"/>
                  </a:moveTo>
                  <a:cubicBezTo>
                    <a:pt x="328" y="1"/>
                    <a:pt x="0" y="181"/>
                    <a:pt x="0" y="746"/>
                  </a:cubicBezTo>
                  <a:lnTo>
                    <a:pt x="0" y="1592"/>
                  </a:lnTo>
                  <a:cubicBezTo>
                    <a:pt x="0" y="2111"/>
                    <a:pt x="328" y="2303"/>
                    <a:pt x="790" y="2303"/>
                  </a:cubicBezTo>
                  <a:cubicBezTo>
                    <a:pt x="1264" y="2303"/>
                    <a:pt x="1591" y="2111"/>
                    <a:pt x="1591" y="1592"/>
                  </a:cubicBezTo>
                  <a:lnTo>
                    <a:pt x="1591" y="746"/>
                  </a:lnTo>
                  <a:cubicBezTo>
                    <a:pt x="1591" y="181"/>
                    <a:pt x="1264" y="1"/>
                    <a:pt x="79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54;p42">
              <a:extLst>
                <a:ext uri="{FF2B5EF4-FFF2-40B4-BE49-F238E27FC236}">
                  <a16:creationId xmlns:a16="http://schemas.microsoft.com/office/drawing/2014/main" id="{D6D6CC2C-5F01-AE07-03B0-AEB41AD6D66B}"/>
                </a:ext>
              </a:extLst>
            </p:cNvPr>
            <p:cNvSpPr/>
            <p:nvPr/>
          </p:nvSpPr>
          <p:spPr>
            <a:xfrm>
              <a:off x="7070337" y="2873623"/>
              <a:ext cx="69819" cy="126568"/>
            </a:xfrm>
            <a:custGeom>
              <a:avLst/>
              <a:gdLst/>
              <a:ahLst/>
              <a:cxnLst/>
              <a:rect l="l" t="t" r="r" b="b"/>
              <a:pathLst>
                <a:path w="2596" h="4706" extrusionOk="0">
                  <a:moveTo>
                    <a:pt x="2359" y="0"/>
                  </a:moveTo>
                  <a:cubicBezTo>
                    <a:pt x="2313" y="0"/>
                    <a:pt x="2212" y="0"/>
                    <a:pt x="2167" y="90"/>
                  </a:cubicBezTo>
                  <a:lnTo>
                    <a:pt x="57" y="4378"/>
                  </a:lnTo>
                  <a:cubicBezTo>
                    <a:pt x="0" y="4423"/>
                    <a:pt x="0" y="4423"/>
                    <a:pt x="0" y="4469"/>
                  </a:cubicBezTo>
                  <a:cubicBezTo>
                    <a:pt x="0" y="4559"/>
                    <a:pt x="102" y="4706"/>
                    <a:pt x="237" y="4706"/>
                  </a:cubicBezTo>
                  <a:cubicBezTo>
                    <a:pt x="339" y="4706"/>
                    <a:pt x="429" y="4660"/>
                    <a:pt x="429" y="4559"/>
                  </a:cubicBezTo>
                  <a:lnTo>
                    <a:pt x="2596" y="282"/>
                  </a:lnTo>
                  <a:lnTo>
                    <a:pt x="2596" y="192"/>
                  </a:lnTo>
                  <a:cubicBezTo>
                    <a:pt x="2596" y="45"/>
                    <a:pt x="2494" y="0"/>
                    <a:pt x="235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55;p42">
              <a:extLst>
                <a:ext uri="{FF2B5EF4-FFF2-40B4-BE49-F238E27FC236}">
                  <a16:creationId xmlns:a16="http://schemas.microsoft.com/office/drawing/2014/main" id="{1F567F87-7BDC-402A-114D-842BE2CC4561}"/>
                </a:ext>
              </a:extLst>
            </p:cNvPr>
            <p:cNvSpPr/>
            <p:nvPr/>
          </p:nvSpPr>
          <p:spPr>
            <a:xfrm>
              <a:off x="7118587" y="2933087"/>
              <a:ext cx="42817" cy="61939"/>
            </a:xfrm>
            <a:custGeom>
              <a:avLst/>
              <a:gdLst/>
              <a:ahLst/>
              <a:cxnLst/>
              <a:rect l="l" t="t" r="r" b="b"/>
              <a:pathLst>
                <a:path w="1592" h="2303" extrusionOk="0">
                  <a:moveTo>
                    <a:pt x="802" y="373"/>
                  </a:moveTo>
                  <a:cubicBezTo>
                    <a:pt x="1027" y="373"/>
                    <a:pt x="1174" y="475"/>
                    <a:pt x="1174" y="700"/>
                  </a:cubicBezTo>
                  <a:lnTo>
                    <a:pt x="1174" y="1547"/>
                  </a:lnTo>
                  <a:cubicBezTo>
                    <a:pt x="1174" y="1784"/>
                    <a:pt x="1027" y="1930"/>
                    <a:pt x="802" y="1930"/>
                  </a:cubicBezTo>
                  <a:cubicBezTo>
                    <a:pt x="565" y="1930"/>
                    <a:pt x="418" y="1784"/>
                    <a:pt x="418" y="1547"/>
                  </a:cubicBezTo>
                  <a:lnTo>
                    <a:pt x="418" y="700"/>
                  </a:lnTo>
                  <a:cubicBezTo>
                    <a:pt x="418" y="475"/>
                    <a:pt x="565" y="373"/>
                    <a:pt x="802" y="373"/>
                  </a:cubicBezTo>
                  <a:close/>
                  <a:moveTo>
                    <a:pt x="802" y="1"/>
                  </a:moveTo>
                  <a:cubicBezTo>
                    <a:pt x="328" y="1"/>
                    <a:pt x="0" y="193"/>
                    <a:pt x="0" y="700"/>
                  </a:cubicBezTo>
                  <a:lnTo>
                    <a:pt x="0" y="1547"/>
                  </a:lnTo>
                  <a:cubicBezTo>
                    <a:pt x="0" y="2066"/>
                    <a:pt x="328" y="2303"/>
                    <a:pt x="802" y="2303"/>
                  </a:cubicBezTo>
                  <a:cubicBezTo>
                    <a:pt x="1219" y="2303"/>
                    <a:pt x="1591" y="2066"/>
                    <a:pt x="1591" y="1547"/>
                  </a:cubicBezTo>
                  <a:lnTo>
                    <a:pt x="1591" y="700"/>
                  </a:lnTo>
                  <a:cubicBezTo>
                    <a:pt x="1591" y="193"/>
                    <a:pt x="1219" y="1"/>
                    <a:pt x="802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56;p42">
              <a:extLst>
                <a:ext uri="{FF2B5EF4-FFF2-40B4-BE49-F238E27FC236}">
                  <a16:creationId xmlns:a16="http://schemas.microsoft.com/office/drawing/2014/main" id="{BEE0F19B-6021-FFB2-72B6-1AC717F0DC98}"/>
                </a:ext>
              </a:extLst>
            </p:cNvPr>
            <p:cNvSpPr/>
            <p:nvPr/>
          </p:nvSpPr>
          <p:spPr>
            <a:xfrm>
              <a:off x="7021173" y="2845679"/>
              <a:ext cx="10032" cy="180923"/>
            </a:xfrm>
            <a:custGeom>
              <a:avLst/>
              <a:gdLst/>
              <a:ahLst/>
              <a:cxnLst/>
              <a:rect l="l" t="t" r="r" b="b"/>
              <a:pathLst>
                <a:path w="373" h="6727" extrusionOk="0">
                  <a:moveTo>
                    <a:pt x="0" y="1"/>
                  </a:moveTo>
                  <a:lnTo>
                    <a:pt x="0" y="6726"/>
                  </a:lnTo>
                  <a:lnTo>
                    <a:pt x="373" y="6726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657;p42">
            <a:extLst>
              <a:ext uri="{FF2B5EF4-FFF2-40B4-BE49-F238E27FC236}">
                <a16:creationId xmlns:a16="http://schemas.microsoft.com/office/drawing/2014/main" id="{396E377F-122E-50CA-E688-220A4C9369AF}"/>
              </a:ext>
            </a:extLst>
          </p:cNvPr>
          <p:cNvGrpSpPr/>
          <p:nvPr/>
        </p:nvGrpSpPr>
        <p:grpSpPr>
          <a:xfrm>
            <a:off x="4397990" y="2055957"/>
            <a:ext cx="370502" cy="364230"/>
            <a:chOff x="4186721" y="2759803"/>
            <a:chExt cx="359048" cy="352970"/>
          </a:xfrm>
        </p:grpSpPr>
        <p:sp>
          <p:nvSpPr>
            <p:cNvPr id="29" name="Google Shape;2658;p42">
              <a:extLst>
                <a:ext uri="{FF2B5EF4-FFF2-40B4-BE49-F238E27FC236}">
                  <a16:creationId xmlns:a16="http://schemas.microsoft.com/office/drawing/2014/main" id="{F3EA7EA1-653D-1203-EB1C-9620044DD391}"/>
                </a:ext>
              </a:extLst>
            </p:cNvPr>
            <p:cNvSpPr/>
            <p:nvPr/>
          </p:nvSpPr>
          <p:spPr>
            <a:xfrm>
              <a:off x="4224670" y="2759803"/>
              <a:ext cx="212471" cy="302300"/>
            </a:xfrm>
            <a:custGeom>
              <a:avLst/>
              <a:gdLst/>
              <a:ahLst/>
              <a:cxnLst/>
              <a:rect l="l" t="t" r="r" b="b"/>
              <a:pathLst>
                <a:path w="7900" h="11240" extrusionOk="0">
                  <a:moveTo>
                    <a:pt x="1038" y="0"/>
                  </a:moveTo>
                  <a:cubicBezTo>
                    <a:pt x="519" y="0"/>
                    <a:pt x="90" y="429"/>
                    <a:pt x="0" y="892"/>
                  </a:cubicBezTo>
                  <a:lnTo>
                    <a:pt x="0" y="1039"/>
                  </a:lnTo>
                  <a:lnTo>
                    <a:pt x="0" y="10201"/>
                  </a:lnTo>
                  <a:cubicBezTo>
                    <a:pt x="0" y="10766"/>
                    <a:pt x="474" y="11239"/>
                    <a:pt x="1038" y="11239"/>
                  </a:cubicBezTo>
                  <a:lnTo>
                    <a:pt x="6861" y="11239"/>
                  </a:lnTo>
                  <a:cubicBezTo>
                    <a:pt x="6963" y="11239"/>
                    <a:pt x="7053" y="11239"/>
                    <a:pt x="7143" y="11194"/>
                  </a:cubicBezTo>
                  <a:cubicBezTo>
                    <a:pt x="7572" y="11093"/>
                    <a:pt x="7899" y="10675"/>
                    <a:pt x="7899" y="10201"/>
                  </a:cubicBezTo>
                  <a:lnTo>
                    <a:pt x="7899" y="1039"/>
                  </a:lnTo>
                  <a:cubicBezTo>
                    <a:pt x="7899" y="474"/>
                    <a:pt x="7425" y="0"/>
                    <a:pt x="686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59;p42">
              <a:extLst>
                <a:ext uri="{FF2B5EF4-FFF2-40B4-BE49-F238E27FC236}">
                  <a16:creationId xmlns:a16="http://schemas.microsoft.com/office/drawing/2014/main" id="{B9AA2157-3D20-6D78-9190-D1513736EDF2}"/>
                </a:ext>
              </a:extLst>
            </p:cNvPr>
            <p:cNvSpPr/>
            <p:nvPr/>
          </p:nvSpPr>
          <p:spPr>
            <a:xfrm>
              <a:off x="4224670" y="2783766"/>
              <a:ext cx="192138" cy="278336"/>
            </a:xfrm>
            <a:custGeom>
              <a:avLst/>
              <a:gdLst/>
              <a:ahLst/>
              <a:cxnLst/>
              <a:rect l="l" t="t" r="r" b="b"/>
              <a:pathLst>
                <a:path w="7144" h="10349" extrusionOk="0">
                  <a:moveTo>
                    <a:pt x="0" y="1"/>
                  </a:moveTo>
                  <a:lnTo>
                    <a:pt x="0" y="148"/>
                  </a:lnTo>
                  <a:lnTo>
                    <a:pt x="0" y="9310"/>
                  </a:lnTo>
                  <a:cubicBezTo>
                    <a:pt x="0" y="9875"/>
                    <a:pt x="474" y="10348"/>
                    <a:pt x="1038" y="10348"/>
                  </a:cubicBezTo>
                  <a:lnTo>
                    <a:pt x="6861" y="10348"/>
                  </a:lnTo>
                  <a:cubicBezTo>
                    <a:pt x="6963" y="10348"/>
                    <a:pt x="7053" y="10348"/>
                    <a:pt x="7143" y="10303"/>
                  </a:cubicBezTo>
                  <a:lnTo>
                    <a:pt x="7143" y="2303"/>
                  </a:lnTo>
                  <a:cubicBezTo>
                    <a:pt x="7143" y="2167"/>
                    <a:pt x="7098" y="2021"/>
                    <a:pt x="7053" y="1885"/>
                  </a:cubicBezTo>
                  <a:cubicBezTo>
                    <a:pt x="7008" y="1795"/>
                    <a:pt x="6963" y="1694"/>
                    <a:pt x="6861" y="1603"/>
                  </a:cubicBezTo>
                  <a:lnTo>
                    <a:pt x="6207" y="949"/>
                  </a:lnTo>
                  <a:lnTo>
                    <a:pt x="5687" y="328"/>
                  </a:lnTo>
                  <a:cubicBezTo>
                    <a:pt x="5597" y="238"/>
                    <a:pt x="5507" y="193"/>
                    <a:pt x="5360" y="148"/>
                  </a:cubicBezTo>
                  <a:cubicBezTo>
                    <a:pt x="5225" y="46"/>
                    <a:pt x="5078" y="1"/>
                    <a:pt x="4943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60;p42">
              <a:extLst>
                <a:ext uri="{FF2B5EF4-FFF2-40B4-BE49-F238E27FC236}">
                  <a16:creationId xmlns:a16="http://schemas.microsoft.com/office/drawing/2014/main" id="{B549906E-6607-BB71-3F10-7018FCDE7140}"/>
                </a:ext>
              </a:extLst>
            </p:cNvPr>
            <p:cNvSpPr/>
            <p:nvPr/>
          </p:nvSpPr>
          <p:spPr>
            <a:xfrm>
              <a:off x="4186721" y="2806546"/>
              <a:ext cx="212471" cy="306226"/>
            </a:xfrm>
            <a:custGeom>
              <a:avLst/>
              <a:gdLst/>
              <a:ahLst/>
              <a:cxnLst/>
              <a:rect l="l" t="t" r="r" b="b"/>
              <a:pathLst>
                <a:path w="7900" h="11386" extrusionOk="0">
                  <a:moveTo>
                    <a:pt x="847" y="0"/>
                  </a:moveTo>
                  <a:cubicBezTo>
                    <a:pt x="373" y="102"/>
                    <a:pt x="1" y="519"/>
                    <a:pt x="1" y="1038"/>
                  </a:cubicBezTo>
                  <a:lnTo>
                    <a:pt x="1" y="10348"/>
                  </a:lnTo>
                  <a:cubicBezTo>
                    <a:pt x="1" y="10912"/>
                    <a:pt x="475" y="11386"/>
                    <a:pt x="1039" y="11386"/>
                  </a:cubicBezTo>
                  <a:lnTo>
                    <a:pt x="6861" y="11386"/>
                  </a:lnTo>
                  <a:cubicBezTo>
                    <a:pt x="7335" y="11386"/>
                    <a:pt x="7764" y="11002"/>
                    <a:pt x="7854" y="10540"/>
                  </a:cubicBezTo>
                  <a:cubicBezTo>
                    <a:pt x="7900" y="10483"/>
                    <a:pt x="7900" y="10393"/>
                    <a:pt x="7900" y="10348"/>
                  </a:cubicBezTo>
                  <a:lnTo>
                    <a:pt x="7900" y="2302"/>
                  </a:lnTo>
                  <a:cubicBezTo>
                    <a:pt x="7900" y="2167"/>
                    <a:pt x="7854" y="2020"/>
                    <a:pt x="7809" y="1885"/>
                  </a:cubicBezTo>
                  <a:cubicBezTo>
                    <a:pt x="7764" y="1794"/>
                    <a:pt x="7708" y="1693"/>
                    <a:pt x="7618" y="1603"/>
                  </a:cubicBezTo>
                  <a:lnTo>
                    <a:pt x="6963" y="948"/>
                  </a:lnTo>
                  <a:lnTo>
                    <a:pt x="6399" y="327"/>
                  </a:lnTo>
                  <a:cubicBezTo>
                    <a:pt x="6354" y="237"/>
                    <a:pt x="6207" y="147"/>
                    <a:pt x="6117" y="102"/>
                  </a:cubicBezTo>
                  <a:cubicBezTo>
                    <a:pt x="5970" y="45"/>
                    <a:pt x="5835" y="0"/>
                    <a:pt x="5643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61;p42">
              <a:extLst>
                <a:ext uri="{FF2B5EF4-FFF2-40B4-BE49-F238E27FC236}">
                  <a16:creationId xmlns:a16="http://schemas.microsoft.com/office/drawing/2014/main" id="{B15D3A6D-9662-5676-E738-18259FDFE0F0}"/>
                </a:ext>
              </a:extLst>
            </p:cNvPr>
            <p:cNvSpPr/>
            <p:nvPr/>
          </p:nvSpPr>
          <p:spPr>
            <a:xfrm>
              <a:off x="4351211" y="2809263"/>
              <a:ext cx="45560" cy="47981"/>
            </a:xfrm>
            <a:custGeom>
              <a:avLst/>
              <a:gdLst/>
              <a:ahLst/>
              <a:cxnLst/>
              <a:rect l="l" t="t" r="r" b="b"/>
              <a:pathLst>
                <a:path w="1694" h="1784" extrusionOk="0">
                  <a:moveTo>
                    <a:pt x="1" y="1"/>
                  </a:moveTo>
                  <a:lnTo>
                    <a:pt x="1" y="1502"/>
                  </a:lnTo>
                  <a:cubicBezTo>
                    <a:pt x="1" y="1637"/>
                    <a:pt x="136" y="1784"/>
                    <a:pt x="283" y="1784"/>
                  </a:cubicBezTo>
                  <a:lnTo>
                    <a:pt x="1693" y="1784"/>
                  </a:lnTo>
                  <a:cubicBezTo>
                    <a:pt x="1648" y="1693"/>
                    <a:pt x="1592" y="1592"/>
                    <a:pt x="1502" y="1502"/>
                  </a:cubicBezTo>
                  <a:lnTo>
                    <a:pt x="847" y="847"/>
                  </a:lnTo>
                  <a:lnTo>
                    <a:pt x="283" y="226"/>
                  </a:lnTo>
                  <a:cubicBezTo>
                    <a:pt x="238" y="136"/>
                    <a:pt x="91" y="46"/>
                    <a:pt x="1" y="1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62;p42">
              <a:extLst>
                <a:ext uri="{FF2B5EF4-FFF2-40B4-BE49-F238E27FC236}">
                  <a16:creationId xmlns:a16="http://schemas.microsoft.com/office/drawing/2014/main" id="{93330D47-A687-779F-1614-759429279A66}"/>
                </a:ext>
              </a:extLst>
            </p:cNvPr>
            <p:cNvSpPr/>
            <p:nvPr/>
          </p:nvSpPr>
          <p:spPr>
            <a:xfrm>
              <a:off x="4339673" y="2978621"/>
              <a:ext cx="25523" cy="11242"/>
            </a:xfrm>
            <a:custGeom>
              <a:avLst/>
              <a:gdLst/>
              <a:ahLst/>
              <a:cxnLst/>
              <a:rect l="l" t="t" r="r" b="b"/>
              <a:pathLst>
                <a:path w="949" h="418" extrusionOk="0">
                  <a:moveTo>
                    <a:pt x="238" y="0"/>
                  </a:moveTo>
                  <a:cubicBezTo>
                    <a:pt x="102" y="0"/>
                    <a:pt x="1" y="91"/>
                    <a:pt x="1" y="237"/>
                  </a:cubicBezTo>
                  <a:cubicBezTo>
                    <a:pt x="1" y="328"/>
                    <a:pt x="102" y="418"/>
                    <a:pt x="238" y="418"/>
                  </a:cubicBezTo>
                  <a:lnTo>
                    <a:pt x="712" y="418"/>
                  </a:lnTo>
                  <a:cubicBezTo>
                    <a:pt x="847" y="418"/>
                    <a:pt x="949" y="328"/>
                    <a:pt x="949" y="237"/>
                  </a:cubicBezTo>
                  <a:cubicBezTo>
                    <a:pt x="949" y="91"/>
                    <a:pt x="847" y="0"/>
                    <a:pt x="712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63;p42">
              <a:extLst>
                <a:ext uri="{FF2B5EF4-FFF2-40B4-BE49-F238E27FC236}">
                  <a16:creationId xmlns:a16="http://schemas.microsoft.com/office/drawing/2014/main" id="{EBE7B2FD-E013-16F8-62DA-60328F88821F}"/>
                </a:ext>
              </a:extLst>
            </p:cNvPr>
            <p:cNvSpPr/>
            <p:nvPr/>
          </p:nvSpPr>
          <p:spPr>
            <a:xfrm>
              <a:off x="4223460" y="2978621"/>
              <a:ext cx="106235" cy="11242"/>
            </a:xfrm>
            <a:custGeom>
              <a:avLst/>
              <a:gdLst/>
              <a:ahLst/>
              <a:cxnLst/>
              <a:rect l="l" t="t" r="r" b="b"/>
              <a:pathLst>
                <a:path w="3950" h="418" extrusionOk="0">
                  <a:moveTo>
                    <a:pt x="192" y="0"/>
                  </a:moveTo>
                  <a:cubicBezTo>
                    <a:pt x="90" y="0"/>
                    <a:pt x="0" y="91"/>
                    <a:pt x="0" y="237"/>
                  </a:cubicBezTo>
                  <a:cubicBezTo>
                    <a:pt x="0" y="328"/>
                    <a:pt x="90" y="418"/>
                    <a:pt x="192" y="418"/>
                  </a:cubicBezTo>
                  <a:lnTo>
                    <a:pt x="3758" y="418"/>
                  </a:lnTo>
                  <a:cubicBezTo>
                    <a:pt x="3859" y="418"/>
                    <a:pt x="3950" y="328"/>
                    <a:pt x="3950" y="237"/>
                  </a:cubicBezTo>
                  <a:cubicBezTo>
                    <a:pt x="3950" y="91"/>
                    <a:pt x="3859" y="0"/>
                    <a:pt x="3758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64;p42">
              <a:extLst>
                <a:ext uri="{FF2B5EF4-FFF2-40B4-BE49-F238E27FC236}">
                  <a16:creationId xmlns:a16="http://schemas.microsoft.com/office/drawing/2014/main" id="{EAB1F19D-88FF-7D72-AE58-6DBB193FD1A1}"/>
                </a:ext>
              </a:extLst>
            </p:cNvPr>
            <p:cNvSpPr/>
            <p:nvPr/>
          </p:nvSpPr>
          <p:spPr>
            <a:xfrm>
              <a:off x="4223460" y="3020200"/>
              <a:ext cx="27944" cy="11565"/>
            </a:xfrm>
            <a:custGeom>
              <a:avLst/>
              <a:gdLst/>
              <a:ahLst/>
              <a:cxnLst/>
              <a:rect l="l" t="t" r="r" b="b"/>
              <a:pathLst>
                <a:path w="1039" h="430" extrusionOk="0">
                  <a:moveTo>
                    <a:pt x="192" y="0"/>
                  </a:moveTo>
                  <a:cubicBezTo>
                    <a:pt x="90" y="0"/>
                    <a:pt x="0" y="102"/>
                    <a:pt x="0" y="237"/>
                  </a:cubicBezTo>
                  <a:cubicBezTo>
                    <a:pt x="0" y="339"/>
                    <a:pt x="90" y="429"/>
                    <a:pt x="192" y="429"/>
                  </a:cubicBezTo>
                  <a:lnTo>
                    <a:pt x="846" y="429"/>
                  </a:lnTo>
                  <a:cubicBezTo>
                    <a:pt x="937" y="429"/>
                    <a:pt x="1038" y="339"/>
                    <a:pt x="1038" y="237"/>
                  </a:cubicBezTo>
                  <a:cubicBezTo>
                    <a:pt x="1038" y="102"/>
                    <a:pt x="937" y="0"/>
                    <a:pt x="84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65;p42">
              <a:extLst>
                <a:ext uri="{FF2B5EF4-FFF2-40B4-BE49-F238E27FC236}">
                  <a16:creationId xmlns:a16="http://schemas.microsoft.com/office/drawing/2014/main" id="{77EA9A14-A6D0-EC42-649E-2357FE24A19E}"/>
                </a:ext>
              </a:extLst>
            </p:cNvPr>
            <p:cNvSpPr/>
            <p:nvPr/>
          </p:nvSpPr>
          <p:spPr>
            <a:xfrm>
              <a:off x="4261382" y="3020200"/>
              <a:ext cx="103815" cy="11565"/>
            </a:xfrm>
            <a:custGeom>
              <a:avLst/>
              <a:gdLst/>
              <a:ahLst/>
              <a:cxnLst/>
              <a:rect l="l" t="t" r="r" b="b"/>
              <a:pathLst>
                <a:path w="3860" h="430" extrusionOk="0">
                  <a:moveTo>
                    <a:pt x="238" y="0"/>
                  </a:moveTo>
                  <a:cubicBezTo>
                    <a:pt x="91" y="0"/>
                    <a:pt x="1" y="102"/>
                    <a:pt x="1" y="237"/>
                  </a:cubicBezTo>
                  <a:cubicBezTo>
                    <a:pt x="1" y="339"/>
                    <a:pt x="91" y="429"/>
                    <a:pt x="238" y="429"/>
                  </a:cubicBezTo>
                  <a:lnTo>
                    <a:pt x="3623" y="429"/>
                  </a:lnTo>
                  <a:cubicBezTo>
                    <a:pt x="3758" y="429"/>
                    <a:pt x="3860" y="339"/>
                    <a:pt x="3860" y="237"/>
                  </a:cubicBezTo>
                  <a:cubicBezTo>
                    <a:pt x="3860" y="102"/>
                    <a:pt x="3758" y="0"/>
                    <a:pt x="362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66;p42">
              <a:extLst>
                <a:ext uri="{FF2B5EF4-FFF2-40B4-BE49-F238E27FC236}">
                  <a16:creationId xmlns:a16="http://schemas.microsoft.com/office/drawing/2014/main" id="{5DB703A4-A241-2D2B-7282-79ED65885906}"/>
                </a:ext>
              </a:extLst>
            </p:cNvPr>
            <p:cNvSpPr/>
            <p:nvPr/>
          </p:nvSpPr>
          <p:spPr>
            <a:xfrm>
              <a:off x="4218296" y="2871175"/>
              <a:ext cx="48277" cy="68313"/>
            </a:xfrm>
            <a:custGeom>
              <a:avLst/>
              <a:gdLst/>
              <a:ahLst/>
              <a:cxnLst/>
              <a:rect l="l" t="t" r="r" b="b"/>
              <a:pathLst>
                <a:path w="1795" h="2540" extrusionOk="0">
                  <a:moveTo>
                    <a:pt x="147" y="1"/>
                  </a:moveTo>
                  <a:cubicBezTo>
                    <a:pt x="45" y="1"/>
                    <a:pt x="0" y="91"/>
                    <a:pt x="0" y="181"/>
                  </a:cubicBezTo>
                  <a:cubicBezTo>
                    <a:pt x="0" y="328"/>
                    <a:pt x="45" y="418"/>
                    <a:pt x="147" y="418"/>
                  </a:cubicBezTo>
                  <a:lnTo>
                    <a:pt x="666" y="418"/>
                  </a:lnTo>
                  <a:lnTo>
                    <a:pt x="666" y="2393"/>
                  </a:lnTo>
                  <a:cubicBezTo>
                    <a:pt x="666" y="2495"/>
                    <a:pt x="756" y="2540"/>
                    <a:pt x="892" y="2540"/>
                  </a:cubicBezTo>
                  <a:cubicBezTo>
                    <a:pt x="993" y="2540"/>
                    <a:pt x="1129" y="2495"/>
                    <a:pt x="1129" y="2393"/>
                  </a:cubicBezTo>
                  <a:lnTo>
                    <a:pt x="1129" y="418"/>
                  </a:lnTo>
                  <a:lnTo>
                    <a:pt x="1648" y="418"/>
                  </a:lnTo>
                  <a:cubicBezTo>
                    <a:pt x="1738" y="418"/>
                    <a:pt x="1794" y="283"/>
                    <a:pt x="1794" y="181"/>
                  </a:cubicBezTo>
                  <a:cubicBezTo>
                    <a:pt x="1794" y="91"/>
                    <a:pt x="1738" y="1"/>
                    <a:pt x="164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67;p42">
              <a:extLst>
                <a:ext uri="{FF2B5EF4-FFF2-40B4-BE49-F238E27FC236}">
                  <a16:creationId xmlns:a16="http://schemas.microsoft.com/office/drawing/2014/main" id="{62C2A135-1399-53B8-3005-3E1D705DE05B}"/>
                </a:ext>
              </a:extLst>
            </p:cNvPr>
            <p:cNvSpPr/>
            <p:nvPr/>
          </p:nvSpPr>
          <p:spPr>
            <a:xfrm>
              <a:off x="4262592" y="2869965"/>
              <a:ext cx="51934" cy="69524"/>
            </a:xfrm>
            <a:custGeom>
              <a:avLst/>
              <a:gdLst/>
              <a:ahLst/>
              <a:cxnLst/>
              <a:rect l="l" t="t" r="r" b="b"/>
              <a:pathLst>
                <a:path w="1931" h="2585" extrusionOk="0">
                  <a:moveTo>
                    <a:pt x="994" y="610"/>
                  </a:moveTo>
                  <a:lnTo>
                    <a:pt x="1276" y="1693"/>
                  </a:lnTo>
                  <a:lnTo>
                    <a:pt x="655" y="1693"/>
                  </a:lnTo>
                  <a:lnTo>
                    <a:pt x="994" y="610"/>
                  </a:lnTo>
                  <a:close/>
                  <a:moveTo>
                    <a:pt x="994" y="1"/>
                  </a:moveTo>
                  <a:cubicBezTo>
                    <a:pt x="847" y="1"/>
                    <a:pt x="712" y="46"/>
                    <a:pt x="655" y="181"/>
                  </a:cubicBezTo>
                  <a:lnTo>
                    <a:pt x="1" y="2393"/>
                  </a:lnTo>
                  <a:cubicBezTo>
                    <a:pt x="1" y="2540"/>
                    <a:pt x="147" y="2585"/>
                    <a:pt x="283" y="2585"/>
                  </a:cubicBezTo>
                  <a:cubicBezTo>
                    <a:pt x="373" y="2585"/>
                    <a:pt x="430" y="2585"/>
                    <a:pt x="430" y="2483"/>
                  </a:cubicBezTo>
                  <a:lnTo>
                    <a:pt x="565" y="2020"/>
                  </a:lnTo>
                  <a:lnTo>
                    <a:pt x="1366" y="2020"/>
                  </a:lnTo>
                  <a:lnTo>
                    <a:pt x="1502" y="2483"/>
                  </a:lnTo>
                  <a:cubicBezTo>
                    <a:pt x="1502" y="2585"/>
                    <a:pt x="1603" y="2585"/>
                    <a:pt x="1648" y="2585"/>
                  </a:cubicBezTo>
                  <a:cubicBezTo>
                    <a:pt x="1784" y="2585"/>
                    <a:pt x="1930" y="2540"/>
                    <a:pt x="1930" y="2393"/>
                  </a:cubicBezTo>
                  <a:lnTo>
                    <a:pt x="1276" y="181"/>
                  </a:lnTo>
                  <a:cubicBezTo>
                    <a:pt x="1219" y="46"/>
                    <a:pt x="1084" y="1"/>
                    <a:pt x="99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68;p42">
              <a:extLst>
                <a:ext uri="{FF2B5EF4-FFF2-40B4-BE49-F238E27FC236}">
                  <a16:creationId xmlns:a16="http://schemas.microsoft.com/office/drawing/2014/main" id="{E9C0456C-DED5-7233-C2D4-D38DECFE41D2}"/>
                </a:ext>
              </a:extLst>
            </p:cNvPr>
            <p:cNvSpPr/>
            <p:nvPr/>
          </p:nvSpPr>
          <p:spPr>
            <a:xfrm>
              <a:off x="4316920" y="2869965"/>
              <a:ext cx="50724" cy="70734"/>
            </a:xfrm>
            <a:custGeom>
              <a:avLst/>
              <a:gdLst/>
              <a:ahLst/>
              <a:cxnLst/>
              <a:rect l="l" t="t" r="r" b="b"/>
              <a:pathLst>
                <a:path w="1886" h="2630" extrusionOk="0">
                  <a:moveTo>
                    <a:pt x="328" y="1"/>
                  </a:moveTo>
                  <a:cubicBezTo>
                    <a:pt x="192" y="1"/>
                    <a:pt x="1" y="91"/>
                    <a:pt x="1" y="226"/>
                  </a:cubicBezTo>
                  <a:cubicBezTo>
                    <a:pt x="1" y="283"/>
                    <a:pt x="46" y="283"/>
                    <a:pt x="46" y="328"/>
                  </a:cubicBezTo>
                  <a:lnTo>
                    <a:pt x="666" y="1310"/>
                  </a:lnTo>
                  <a:lnTo>
                    <a:pt x="46" y="2303"/>
                  </a:lnTo>
                  <a:cubicBezTo>
                    <a:pt x="1" y="2348"/>
                    <a:pt x="1" y="2348"/>
                    <a:pt x="1" y="2393"/>
                  </a:cubicBezTo>
                  <a:cubicBezTo>
                    <a:pt x="1" y="2540"/>
                    <a:pt x="192" y="2630"/>
                    <a:pt x="283" y="2630"/>
                  </a:cubicBezTo>
                  <a:cubicBezTo>
                    <a:pt x="384" y="2630"/>
                    <a:pt x="429" y="2585"/>
                    <a:pt x="429" y="2540"/>
                  </a:cubicBezTo>
                  <a:lnTo>
                    <a:pt x="948" y="1637"/>
                  </a:lnTo>
                  <a:lnTo>
                    <a:pt x="1456" y="2540"/>
                  </a:lnTo>
                  <a:cubicBezTo>
                    <a:pt x="1456" y="2585"/>
                    <a:pt x="1513" y="2630"/>
                    <a:pt x="1603" y="2630"/>
                  </a:cubicBezTo>
                  <a:cubicBezTo>
                    <a:pt x="1693" y="2630"/>
                    <a:pt x="1885" y="2540"/>
                    <a:pt x="1885" y="2393"/>
                  </a:cubicBezTo>
                  <a:cubicBezTo>
                    <a:pt x="1885" y="2348"/>
                    <a:pt x="1885" y="2348"/>
                    <a:pt x="1840" y="2303"/>
                  </a:cubicBezTo>
                  <a:lnTo>
                    <a:pt x="1231" y="1310"/>
                  </a:lnTo>
                  <a:lnTo>
                    <a:pt x="1840" y="328"/>
                  </a:lnTo>
                  <a:cubicBezTo>
                    <a:pt x="1840" y="283"/>
                    <a:pt x="1885" y="283"/>
                    <a:pt x="1885" y="226"/>
                  </a:cubicBezTo>
                  <a:cubicBezTo>
                    <a:pt x="1885" y="91"/>
                    <a:pt x="1693" y="1"/>
                    <a:pt x="1558" y="1"/>
                  </a:cubicBezTo>
                  <a:cubicBezTo>
                    <a:pt x="1513" y="1"/>
                    <a:pt x="1456" y="46"/>
                    <a:pt x="1411" y="136"/>
                  </a:cubicBezTo>
                  <a:lnTo>
                    <a:pt x="948" y="982"/>
                  </a:lnTo>
                  <a:lnTo>
                    <a:pt x="475" y="136"/>
                  </a:lnTo>
                  <a:cubicBezTo>
                    <a:pt x="429" y="46"/>
                    <a:pt x="384" y="1"/>
                    <a:pt x="32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69;p42">
              <a:extLst>
                <a:ext uri="{FF2B5EF4-FFF2-40B4-BE49-F238E27FC236}">
                  <a16:creationId xmlns:a16="http://schemas.microsoft.com/office/drawing/2014/main" id="{EC99D304-34CA-2CDB-970B-1799E5D95698}"/>
                </a:ext>
              </a:extLst>
            </p:cNvPr>
            <p:cNvSpPr/>
            <p:nvPr/>
          </p:nvSpPr>
          <p:spPr>
            <a:xfrm>
              <a:off x="4223460" y="3055083"/>
              <a:ext cx="128988" cy="23399"/>
            </a:xfrm>
            <a:custGeom>
              <a:avLst/>
              <a:gdLst/>
              <a:ahLst/>
              <a:cxnLst/>
              <a:rect l="l" t="t" r="r" b="b"/>
              <a:pathLst>
                <a:path w="4796" h="870" extrusionOk="0">
                  <a:moveTo>
                    <a:pt x="4605" y="1"/>
                  </a:moveTo>
                  <a:cubicBezTo>
                    <a:pt x="4559" y="1"/>
                    <a:pt x="4514" y="24"/>
                    <a:pt x="4469" y="69"/>
                  </a:cubicBezTo>
                  <a:lnTo>
                    <a:pt x="4040" y="396"/>
                  </a:lnTo>
                  <a:cubicBezTo>
                    <a:pt x="3995" y="452"/>
                    <a:pt x="3904" y="452"/>
                    <a:pt x="3803" y="452"/>
                  </a:cubicBezTo>
                  <a:lnTo>
                    <a:pt x="192" y="452"/>
                  </a:lnTo>
                  <a:cubicBezTo>
                    <a:pt x="90" y="452"/>
                    <a:pt x="0" y="543"/>
                    <a:pt x="0" y="633"/>
                  </a:cubicBezTo>
                  <a:cubicBezTo>
                    <a:pt x="0" y="780"/>
                    <a:pt x="90" y="870"/>
                    <a:pt x="192" y="870"/>
                  </a:cubicBezTo>
                  <a:lnTo>
                    <a:pt x="3803" y="870"/>
                  </a:lnTo>
                  <a:cubicBezTo>
                    <a:pt x="3995" y="870"/>
                    <a:pt x="4186" y="780"/>
                    <a:pt x="4322" y="678"/>
                  </a:cubicBezTo>
                  <a:cubicBezTo>
                    <a:pt x="4706" y="351"/>
                    <a:pt x="4706" y="351"/>
                    <a:pt x="4751" y="306"/>
                  </a:cubicBezTo>
                  <a:cubicBezTo>
                    <a:pt x="4796" y="215"/>
                    <a:pt x="4796" y="114"/>
                    <a:pt x="4751" y="69"/>
                  </a:cubicBezTo>
                  <a:cubicBezTo>
                    <a:pt x="4700" y="24"/>
                    <a:pt x="4652" y="1"/>
                    <a:pt x="4605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70;p42">
              <a:extLst>
                <a:ext uri="{FF2B5EF4-FFF2-40B4-BE49-F238E27FC236}">
                  <a16:creationId xmlns:a16="http://schemas.microsoft.com/office/drawing/2014/main" id="{766DB2A0-5FAE-972D-7B63-B075314A3A2F}"/>
                </a:ext>
              </a:extLst>
            </p:cNvPr>
            <p:cNvSpPr/>
            <p:nvPr/>
          </p:nvSpPr>
          <p:spPr>
            <a:xfrm>
              <a:off x="4339673" y="2962215"/>
              <a:ext cx="122641" cy="105133"/>
            </a:xfrm>
            <a:custGeom>
              <a:avLst/>
              <a:gdLst/>
              <a:ahLst/>
              <a:cxnLst/>
              <a:rect l="l" t="t" r="r" b="b"/>
              <a:pathLst>
                <a:path w="4560" h="3909" extrusionOk="0">
                  <a:moveTo>
                    <a:pt x="3668" y="1"/>
                  </a:moveTo>
                  <a:lnTo>
                    <a:pt x="2359" y="1084"/>
                  </a:lnTo>
                  <a:lnTo>
                    <a:pt x="2021" y="1310"/>
                  </a:lnTo>
                  <a:lnTo>
                    <a:pt x="847" y="2303"/>
                  </a:lnTo>
                  <a:lnTo>
                    <a:pt x="520" y="2540"/>
                  </a:lnTo>
                  <a:lnTo>
                    <a:pt x="385" y="2675"/>
                  </a:lnTo>
                  <a:cubicBezTo>
                    <a:pt x="46" y="2912"/>
                    <a:pt x="1" y="3386"/>
                    <a:pt x="238" y="3668"/>
                  </a:cubicBezTo>
                  <a:cubicBezTo>
                    <a:pt x="283" y="3713"/>
                    <a:pt x="385" y="3759"/>
                    <a:pt x="430" y="3804"/>
                  </a:cubicBezTo>
                  <a:cubicBezTo>
                    <a:pt x="540" y="3872"/>
                    <a:pt x="670" y="3909"/>
                    <a:pt x="802" y="3909"/>
                  </a:cubicBezTo>
                  <a:cubicBezTo>
                    <a:pt x="952" y="3909"/>
                    <a:pt x="1104" y="3861"/>
                    <a:pt x="1231" y="3759"/>
                  </a:cubicBezTo>
                  <a:lnTo>
                    <a:pt x="1411" y="3623"/>
                  </a:lnTo>
                  <a:lnTo>
                    <a:pt x="1694" y="3386"/>
                  </a:lnTo>
                  <a:lnTo>
                    <a:pt x="2924" y="2393"/>
                  </a:lnTo>
                  <a:lnTo>
                    <a:pt x="3206" y="2156"/>
                  </a:lnTo>
                  <a:lnTo>
                    <a:pt x="4560" y="1084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71;p42">
              <a:extLst>
                <a:ext uri="{FF2B5EF4-FFF2-40B4-BE49-F238E27FC236}">
                  <a16:creationId xmlns:a16="http://schemas.microsoft.com/office/drawing/2014/main" id="{A34378AE-FE8D-694B-E6FA-BCE999B20F34}"/>
                </a:ext>
              </a:extLst>
            </p:cNvPr>
            <p:cNvSpPr/>
            <p:nvPr/>
          </p:nvSpPr>
          <p:spPr>
            <a:xfrm>
              <a:off x="4348495" y="2971036"/>
              <a:ext cx="113820" cy="96311"/>
            </a:xfrm>
            <a:custGeom>
              <a:avLst/>
              <a:gdLst/>
              <a:ahLst/>
              <a:cxnLst/>
              <a:rect l="l" t="t" r="r" b="b"/>
              <a:pathLst>
                <a:path w="4232" h="3581" extrusionOk="0">
                  <a:moveTo>
                    <a:pt x="3622" y="0"/>
                  </a:moveTo>
                  <a:lnTo>
                    <a:pt x="2313" y="1084"/>
                  </a:lnTo>
                  <a:lnTo>
                    <a:pt x="1975" y="1320"/>
                  </a:lnTo>
                  <a:lnTo>
                    <a:pt x="282" y="2675"/>
                  </a:lnTo>
                  <a:cubicBezTo>
                    <a:pt x="57" y="2866"/>
                    <a:pt x="0" y="3194"/>
                    <a:pt x="102" y="3476"/>
                  </a:cubicBezTo>
                  <a:cubicBezTo>
                    <a:pt x="212" y="3544"/>
                    <a:pt x="342" y="3581"/>
                    <a:pt x="474" y="3581"/>
                  </a:cubicBezTo>
                  <a:cubicBezTo>
                    <a:pt x="624" y="3581"/>
                    <a:pt x="776" y="3533"/>
                    <a:pt x="903" y="3431"/>
                  </a:cubicBezTo>
                  <a:lnTo>
                    <a:pt x="2596" y="2065"/>
                  </a:lnTo>
                  <a:lnTo>
                    <a:pt x="2878" y="1828"/>
                  </a:lnTo>
                  <a:lnTo>
                    <a:pt x="4232" y="756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72;p42">
              <a:extLst>
                <a:ext uri="{FF2B5EF4-FFF2-40B4-BE49-F238E27FC236}">
                  <a16:creationId xmlns:a16="http://schemas.microsoft.com/office/drawing/2014/main" id="{9CBF36C7-6E1D-8780-83AC-A34D3C9778EA}"/>
                </a:ext>
              </a:extLst>
            </p:cNvPr>
            <p:cNvSpPr/>
            <p:nvPr/>
          </p:nvSpPr>
          <p:spPr>
            <a:xfrm>
              <a:off x="4415544" y="2896376"/>
              <a:ext cx="127805" cy="113604"/>
            </a:xfrm>
            <a:custGeom>
              <a:avLst/>
              <a:gdLst/>
              <a:ahLst/>
              <a:cxnLst/>
              <a:rect l="l" t="t" r="r" b="b"/>
              <a:pathLst>
                <a:path w="4752" h="4224" extrusionOk="0">
                  <a:moveTo>
                    <a:pt x="3688" y="1"/>
                  </a:moveTo>
                  <a:cubicBezTo>
                    <a:pt x="3538" y="1"/>
                    <a:pt x="3389" y="31"/>
                    <a:pt x="3251" y="91"/>
                  </a:cubicBezTo>
                  <a:cubicBezTo>
                    <a:pt x="3206" y="147"/>
                    <a:pt x="3104" y="192"/>
                    <a:pt x="3059" y="237"/>
                  </a:cubicBezTo>
                  <a:lnTo>
                    <a:pt x="193" y="2584"/>
                  </a:lnTo>
                  <a:cubicBezTo>
                    <a:pt x="46" y="2686"/>
                    <a:pt x="1" y="2912"/>
                    <a:pt x="148" y="3058"/>
                  </a:cubicBezTo>
                  <a:lnTo>
                    <a:pt x="994" y="4096"/>
                  </a:lnTo>
                  <a:cubicBezTo>
                    <a:pt x="1046" y="4175"/>
                    <a:pt x="1148" y="4223"/>
                    <a:pt x="1251" y="4223"/>
                  </a:cubicBezTo>
                  <a:cubicBezTo>
                    <a:pt x="1325" y="4223"/>
                    <a:pt x="1400" y="4198"/>
                    <a:pt x="1457" y="4142"/>
                  </a:cubicBezTo>
                  <a:lnTo>
                    <a:pt x="4334" y="1783"/>
                  </a:lnTo>
                  <a:cubicBezTo>
                    <a:pt x="4424" y="1738"/>
                    <a:pt x="4470" y="1693"/>
                    <a:pt x="4515" y="1648"/>
                  </a:cubicBezTo>
                  <a:cubicBezTo>
                    <a:pt x="4616" y="1501"/>
                    <a:pt x="4706" y="1321"/>
                    <a:pt x="4706" y="1129"/>
                  </a:cubicBezTo>
                  <a:cubicBezTo>
                    <a:pt x="4752" y="937"/>
                    <a:pt x="4706" y="711"/>
                    <a:pt x="4616" y="565"/>
                  </a:cubicBezTo>
                  <a:cubicBezTo>
                    <a:pt x="4560" y="474"/>
                    <a:pt x="4560" y="429"/>
                    <a:pt x="4515" y="373"/>
                  </a:cubicBezTo>
                  <a:cubicBezTo>
                    <a:pt x="4296" y="124"/>
                    <a:pt x="3991" y="1"/>
                    <a:pt x="3688" y="1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73;p42">
              <a:extLst>
                <a:ext uri="{FF2B5EF4-FFF2-40B4-BE49-F238E27FC236}">
                  <a16:creationId xmlns:a16="http://schemas.microsoft.com/office/drawing/2014/main" id="{389A82D3-AF39-BEA8-EA2D-DBC2A83053F3}"/>
                </a:ext>
              </a:extLst>
            </p:cNvPr>
            <p:cNvSpPr/>
            <p:nvPr/>
          </p:nvSpPr>
          <p:spPr>
            <a:xfrm>
              <a:off x="4423155" y="2904767"/>
              <a:ext cx="120194" cy="105213"/>
            </a:xfrm>
            <a:custGeom>
              <a:avLst/>
              <a:gdLst/>
              <a:ahLst/>
              <a:cxnLst/>
              <a:rect l="l" t="t" r="r" b="b"/>
              <a:pathLst>
                <a:path w="4469" h="3912" extrusionOk="0">
                  <a:moveTo>
                    <a:pt x="3680" y="1"/>
                  </a:moveTo>
                  <a:cubicBezTo>
                    <a:pt x="3530" y="1"/>
                    <a:pt x="3382" y="39"/>
                    <a:pt x="3250" y="117"/>
                  </a:cubicBezTo>
                  <a:cubicBezTo>
                    <a:pt x="3148" y="162"/>
                    <a:pt x="3103" y="207"/>
                    <a:pt x="3058" y="253"/>
                  </a:cubicBezTo>
                  <a:lnTo>
                    <a:pt x="147" y="2600"/>
                  </a:lnTo>
                  <a:cubicBezTo>
                    <a:pt x="0" y="2701"/>
                    <a:pt x="0" y="2938"/>
                    <a:pt x="102" y="3074"/>
                  </a:cubicBezTo>
                  <a:lnTo>
                    <a:pt x="711" y="3784"/>
                  </a:lnTo>
                  <a:cubicBezTo>
                    <a:pt x="763" y="3863"/>
                    <a:pt x="865" y="3911"/>
                    <a:pt x="968" y="3911"/>
                  </a:cubicBezTo>
                  <a:cubicBezTo>
                    <a:pt x="1042" y="3911"/>
                    <a:pt x="1117" y="3886"/>
                    <a:pt x="1174" y="3830"/>
                  </a:cubicBezTo>
                  <a:lnTo>
                    <a:pt x="4051" y="1471"/>
                  </a:lnTo>
                  <a:cubicBezTo>
                    <a:pt x="4141" y="1426"/>
                    <a:pt x="4187" y="1381"/>
                    <a:pt x="4232" y="1336"/>
                  </a:cubicBezTo>
                  <a:cubicBezTo>
                    <a:pt x="4333" y="1189"/>
                    <a:pt x="4423" y="1009"/>
                    <a:pt x="4423" y="817"/>
                  </a:cubicBezTo>
                  <a:cubicBezTo>
                    <a:pt x="4469" y="625"/>
                    <a:pt x="4423" y="399"/>
                    <a:pt x="4333" y="253"/>
                  </a:cubicBezTo>
                  <a:cubicBezTo>
                    <a:pt x="4132" y="85"/>
                    <a:pt x="3902" y="1"/>
                    <a:pt x="3680" y="1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74;p42">
              <a:extLst>
                <a:ext uri="{FF2B5EF4-FFF2-40B4-BE49-F238E27FC236}">
                  <a16:creationId xmlns:a16="http://schemas.microsoft.com/office/drawing/2014/main" id="{8C72DF3E-B7CC-50C1-950E-E012D72EB35C}"/>
                </a:ext>
              </a:extLst>
            </p:cNvPr>
            <p:cNvSpPr/>
            <p:nvPr/>
          </p:nvSpPr>
          <p:spPr>
            <a:xfrm>
              <a:off x="4353632" y="3024127"/>
              <a:ext cx="31602" cy="35555"/>
            </a:xfrm>
            <a:custGeom>
              <a:avLst/>
              <a:gdLst/>
              <a:ahLst/>
              <a:cxnLst/>
              <a:rect l="l" t="t" r="r" b="b"/>
              <a:pathLst>
                <a:path w="1175" h="1322" extrusionOk="0">
                  <a:moveTo>
                    <a:pt x="328" y="1"/>
                  </a:moveTo>
                  <a:lnTo>
                    <a:pt x="1" y="238"/>
                  </a:lnTo>
                  <a:lnTo>
                    <a:pt x="892" y="1321"/>
                  </a:lnTo>
                  <a:lnTo>
                    <a:pt x="1175" y="1084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75;p42">
              <a:extLst>
                <a:ext uri="{FF2B5EF4-FFF2-40B4-BE49-F238E27FC236}">
                  <a16:creationId xmlns:a16="http://schemas.microsoft.com/office/drawing/2014/main" id="{EEB60A59-AFAC-0424-8060-81B125BC7654}"/>
                </a:ext>
              </a:extLst>
            </p:cNvPr>
            <p:cNvSpPr/>
            <p:nvPr/>
          </p:nvSpPr>
          <p:spPr>
            <a:xfrm>
              <a:off x="4476246" y="2898796"/>
              <a:ext cx="69524" cy="116751"/>
            </a:xfrm>
            <a:custGeom>
              <a:avLst/>
              <a:gdLst/>
              <a:ahLst/>
              <a:cxnLst/>
              <a:rect l="l" t="t" r="r" b="b"/>
              <a:pathLst>
                <a:path w="2585" h="4341" extrusionOk="0">
                  <a:moveTo>
                    <a:pt x="994" y="1"/>
                  </a:moveTo>
                  <a:cubicBezTo>
                    <a:pt x="949" y="57"/>
                    <a:pt x="847" y="102"/>
                    <a:pt x="802" y="147"/>
                  </a:cubicBezTo>
                  <a:lnTo>
                    <a:pt x="667" y="238"/>
                  </a:lnTo>
                  <a:lnTo>
                    <a:pt x="1976" y="1885"/>
                  </a:lnTo>
                  <a:cubicBezTo>
                    <a:pt x="2122" y="2077"/>
                    <a:pt x="2122" y="2359"/>
                    <a:pt x="1930" y="2540"/>
                  </a:cubicBezTo>
                  <a:lnTo>
                    <a:pt x="102" y="4006"/>
                  </a:lnTo>
                  <a:cubicBezTo>
                    <a:pt x="46" y="4052"/>
                    <a:pt x="1" y="4187"/>
                    <a:pt x="102" y="4289"/>
                  </a:cubicBezTo>
                  <a:cubicBezTo>
                    <a:pt x="128" y="4315"/>
                    <a:pt x="185" y="4341"/>
                    <a:pt x="247" y="4341"/>
                  </a:cubicBezTo>
                  <a:cubicBezTo>
                    <a:pt x="293" y="4341"/>
                    <a:pt x="342" y="4327"/>
                    <a:pt x="384" y="4289"/>
                  </a:cubicBezTo>
                  <a:lnTo>
                    <a:pt x="2167" y="2822"/>
                  </a:lnTo>
                  <a:cubicBezTo>
                    <a:pt x="2540" y="2540"/>
                    <a:pt x="2585" y="1975"/>
                    <a:pt x="2303" y="1648"/>
                  </a:cubicBezTo>
                  <a:lnTo>
                    <a:pt x="994" y="1"/>
                  </a:ln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76;p42">
              <a:extLst>
                <a:ext uri="{FF2B5EF4-FFF2-40B4-BE49-F238E27FC236}">
                  <a16:creationId xmlns:a16="http://schemas.microsoft.com/office/drawing/2014/main" id="{15984219-6784-04E8-E03B-0ACF06A5E91D}"/>
                </a:ext>
              </a:extLst>
            </p:cNvPr>
            <p:cNvSpPr/>
            <p:nvPr/>
          </p:nvSpPr>
          <p:spPr>
            <a:xfrm>
              <a:off x="4449862" y="2923486"/>
              <a:ext cx="47954" cy="40100"/>
            </a:xfrm>
            <a:custGeom>
              <a:avLst/>
              <a:gdLst/>
              <a:ahLst/>
              <a:cxnLst/>
              <a:rect l="l" t="t" r="r" b="b"/>
              <a:pathLst>
                <a:path w="1783" h="1491" extrusionOk="0">
                  <a:moveTo>
                    <a:pt x="1572" y="1"/>
                  </a:moveTo>
                  <a:cubicBezTo>
                    <a:pt x="1532" y="1"/>
                    <a:pt x="1493" y="12"/>
                    <a:pt x="1456" y="30"/>
                  </a:cubicBezTo>
                  <a:lnTo>
                    <a:pt x="90" y="1114"/>
                  </a:lnTo>
                  <a:cubicBezTo>
                    <a:pt x="45" y="1204"/>
                    <a:pt x="0" y="1339"/>
                    <a:pt x="90" y="1396"/>
                  </a:cubicBezTo>
                  <a:cubicBezTo>
                    <a:pt x="118" y="1452"/>
                    <a:pt x="185" y="1490"/>
                    <a:pt x="253" y="1490"/>
                  </a:cubicBezTo>
                  <a:cubicBezTo>
                    <a:pt x="295" y="1490"/>
                    <a:pt x="338" y="1475"/>
                    <a:pt x="372" y="1441"/>
                  </a:cubicBezTo>
                  <a:lnTo>
                    <a:pt x="1693" y="358"/>
                  </a:lnTo>
                  <a:cubicBezTo>
                    <a:pt x="1783" y="313"/>
                    <a:pt x="1783" y="166"/>
                    <a:pt x="1738" y="76"/>
                  </a:cubicBezTo>
                  <a:cubicBezTo>
                    <a:pt x="1685" y="23"/>
                    <a:pt x="1628" y="1"/>
                    <a:pt x="1572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2677;p42">
            <a:extLst>
              <a:ext uri="{FF2B5EF4-FFF2-40B4-BE49-F238E27FC236}">
                <a16:creationId xmlns:a16="http://schemas.microsoft.com/office/drawing/2014/main" id="{CFCC7C3E-6FED-944A-4C96-FF65F91A8D9E}"/>
              </a:ext>
            </a:extLst>
          </p:cNvPr>
          <p:cNvGrpSpPr/>
          <p:nvPr/>
        </p:nvGrpSpPr>
        <p:grpSpPr>
          <a:xfrm>
            <a:off x="1654076" y="2052491"/>
            <a:ext cx="337948" cy="366811"/>
            <a:chOff x="2398660" y="3464129"/>
            <a:chExt cx="327500" cy="355471"/>
          </a:xfrm>
        </p:grpSpPr>
        <p:sp>
          <p:nvSpPr>
            <p:cNvPr id="51" name="Google Shape;2678;p42">
              <a:extLst>
                <a:ext uri="{FF2B5EF4-FFF2-40B4-BE49-F238E27FC236}">
                  <a16:creationId xmlns:a16="http://schemas.microsoft.com/office/drawing/2014/main" id="{52E22DED-C66C-E35C-EF0E-FA364F7752D1}"/>
                </a:ext>
              </a:extLst>
            </p:cNvPr>
            <p:cNvSpPr/>
            <p:nvPr/>
          </p:nvSpPr>
          <p:spPr>
            <a:xfrm>
              <a:off x="2542817" y="3571629"/>
              <a:ext cx="54355" cy="72267"/>
            </a:xfrm>
            <a:custGeom>
              <a:avLst/>
              <a:gdLst/>
              <a:ahLst/>
              <a:cxnLst/>
              <a:rect l="l" t="t" r="r" b="b"/>
              <a:pathLst>
                <a:path w="2021" h="2687" extrusionOk="0">
                  <a:moveTo>
                    <a:pt x="892" y="1"/>
                  </a:moveTo>
                  <a:lnTo>
                    <a:pt x="892" y="46"/>
                  </a:lnTo>
                  <a:lnTo>
                    <a:pt x="102" y="610"/>
                  </a:lnTo>
                  <a:cubicBezTo>
                    <a:pt x="46" y="711"/>
                    <a:pt x="1" y="802"/>
                    <a:pt x="102" y="892"/>
                  </a:cubicBezTo>
                  <a:cubicBezTo>
                    <a:pt x="102" y="937"/>
                    <a:pt x="193" y="994"/>
                    <a:pt x="238" y="994"/>
                  </a:cubicBezTo>
                  <a:cubicBezTo>
                    <a:pt x="283" y="994"/>
                    <a:pt x="328" y="994"/>
                    <a:pt x="384" y="937"/>
                  </a:cubicBezTo>
                  <a:lnTo>
                    <a:pt x="802" y="610"/>
                  </a:lnTo>
                  <a:lnTo>
                    <a:pt x="802" y="2494"/>
                  </a:lnTo>
                  <a:cubicBezTo>
                    <a:pt x="802" y="2585"/>
                    <a:pt x="892" y="2686"/>
                    <a:pt x="994" y="2686"/>
                  </a:cubicBezTo>
                  <a:cubicBezTo>
                    <a:pt x="1129" y="2686"/>
                    <a:pt x="1231" y="2585"/>
                    <a:pt x="1231" y="2494"/>
                  </a:cubicBezTo>
                  <a:lnTo>
                    <a:pt x="1231" y="610"/>
                  </a:lnTo>
                  <a:lnTo>
                    <a:pt x="1648" y="937"/>
                  </a:lnTo>
                  <a:cubicBezTo>
                    <a:pt x="1693" y="994"/>
                    <a:pt x="1739" y="994"/>
                    <a:pt x="1795" y="994"/>
                  </a:cubicBezTo>
                  <a:cubicBezTo>
                    <a:pt x="1840" y="994"/>
                    <a:pt x="1885" y="937"/>
                    <a:pt x="1930" y="892"/>
                  </a:cubicBezTo>
                  <a:cubicBezTo>
                    <a:pt x="2021" y="802"/>
                    <a:pt x="1975" y="711"/>
                    <a:pt x="1930" y="610"/>
                  </a:cubicBezTo>
                  <a:lnTo>
                    <a:pt x="1129" y="4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79;p42">
              <a:extLst>
                <a:ext uri="{FF2B5EF4-FFF2-40B4-BE49-F238E27FC236}">
                  <a16:creationId xmlns:a16="http://schemas.microsoft.com/office/drawing/2014/main" id="{8A482109-6842-7C5A-48D8-DDD1E05BE93E}"/>
                </a:ext>
              </a:extLst>
            </p:cNvPr>
            <p:cNvSpPr/>
            <p:nvPr/>
          </p:nvSpPr>
          <p:spPr>
            <a:xfrm>
              <a:off x="2398660" y="3542501"/>
              <a:ext cx="75898" cy="88807"/>
            </a:xfrm>
            <a:custGeom>
              <a:avLst/>
              <a:gdLst/>
              <a:ahLst/>
              <a:cxnLst/>
              <a:rect l="l" t="t" r="r" b="b"/>
              <a:pathLst>
                <a:path w="2822" h="3302" extrusionOk="0">
                  <a:moveTo>
                    <a:pt x="2167" y="0"/>
                  </a:moveTo>
                  <a:cubicBezTo>
                    <a:pt x="712" y="45"/>
                    <a:pt x="1" y="1885"/>
                    <a:pt x="1129" y="2923"/>
                  </a:cubicBezTo>
                  <a:cubicBezTo>
                    <a:pt x="1424" y="3126"/>
                    <a:pt x="1764" y="3302"/>
                    <a:pt x="2167" y="3302"/>
                  </a:cubicBezTo>
                  <a:cubicBezTo>
                    <a:pt x="2211" y="3302"/>
                    <a:pt x="2257" y="3300"/>
                    <a:pt x="2303" y="3295"/>
                  </a:cubicBezTo>
                  <a:lnTo>
                    <a:pt x="2822" y="3295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80;p42">
              <a:extLst>
                <a:ext uri="{FF2B5EF4-FFF2-40B4-BE49-F238E27FC236}">
                  <a16:creationId xmlns:a16="http://schemas.microsoft.com/office/drawing/2014/main" id="{81A741BD-AE88-377F-43AD-75CC3AD55CF7}"/>
                </a:ext>
              </a:extLst>
            </p:cNvPr>
            <p:cNvSpPr/>
            <p:nvPr/>
          </p:nvSpPr>
          <p:spPr>
            <a:xfrm>
              <a:off x="2430235" y="3542447"/>
              <a:ext cx="91066" cy="88754"/>
            </a:xfrm>
            <a:custGeom>
              <a:avLst/>
              <a:gdLst/>
              <a:ahLst/>
              <a:cxnLst/>
              <a:rect l="l" t="t" r="r" b="b"/>
              <a:pathLst>
                <a:path w="3386" h="3300" extrusionOk="0">
                  <a:moveTo>
                    <a:pt x="1728" y="0"/>
                  </a:moveTo>
                  <a:cubicBezTo>
                    <a:pt x="1702" y="0"/>
                    <a:pt x="1675" y="1"/>
                    <a:pt x="1648" y="2"/>
                  </a:cubicBezTo>
                  <a:cubicBezTo>
                    <a:pt x="711" y="47"/>
                    <a:pt x="0" y="803"/>
                    <a:pt x="57" y="1695"/>
                  </a:cubicBezTo>
                  <a:lnTo>
                    <a:pt x="57" y="1740"/>
                  </a:lnTo>
                  <a:cubicBezTo>
                    <a:pt x="100" y="2615"/>
                    <a:pt x="802" y="3299"/>
                    <a:pt x="1708" y="3299"/>
                  </a:cubicBezTo>
                  <a:cubicBezTo>
                    <a:pt x="1737" y="3299"/>
                    <a:pt x="1765" y="3299"/>
                    <a:pt x="1795" y="3297"/>
                  </a:cubicBezTo>
                  <a:cubicBezTo>
                    <a:pt x="2641" y="3297"/>
                    <a:pt x="3340" y="2586"/>
                    <a:pt x="3340" y="1695"/>
                  </a:cubicBezTo>
                  <a:cubicBezTo>
                    <a:pt x="3386" y="1695"/>
                    <a:pt x="3340" y="1650"/>
                    <a:pt x="3340" y="1605"/>
                  </a:cubicBezTo>
                  <a:cubicBezTo>
                    <a:pt x="3340" y="696"/>
                    <a:pt x="2587" y="0"/>
                    <a:pt x="1728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81;p42">
              <a:extLst>
                <a:ext uri="{FF2B5EF4-FFF2-40B4-BE49-F238E27FC236}">
                  <a16:creationId xmlns:a16="http://schemas.microsoft.com/office/drawing/2014/main" id="{8FF8336E-57FA-A50E-4686-C0C47C9468E2}"/>
                </a:ext>
              </a:extLst>
            </p:cNvPr>
            <p:cNvSpPr/>
            <p:nvPr/>
          </p:nvSpPr>
          <p:spPr>
            <a:xfrm>
              <a:off x="2439325" y="3554039"/>
              <a:ext cx="73181" cy="66350"/>
            </a:xfrm>
            <a:custGeom>
              <a:avLst/>
              <a:gdLst/>
              <a:ahLst/>
              <a:cxnLst/>
              <a:rect l="l" t="t" r="r" b="b"/>
              <a:pathLst>
                <a:path w="2721" h="2467" extrusionOk="0">
                  <a:moveTo>
                    <a:pt x="1073" y="0"/>
                  </a:moveTo>
                  <a:cubicBezTo>
                    <a:pt x="418" y="181"/>
                    <a:pt x="1" y="846"/>
                    <a:pt x="181" y="1501"/>
                  </a:cubicBezTo>
                  <a:cubicBezTo>
                    <a:pt x="309" y="2068"/>
                    <a:pt x="784" y="2466"/>
                    <a:pt x="1335" y="2466"/>
                  </a:cubicBezTo>
                  <a:cubicBezTo>
                    <a:pt x="1419" y="2466"/>
                    <a:pt x="1505" y="2457"/>
                    <a:pt x="1592" y="2437"/>
                  </a:cubicBezTo>
                  <a:lnTo>
                    <a:pt x="1637" y="2437"/>
                  </a:lnTo>
                  <a:cubicBezTo>
                    <a:pt x="2303" y="2302"/>
                    <a:pt x="2720" y="1648"/>
                    <a:pt x="2585" y="937"/>
                  </a:cubicBezTo>
                  <a:cubicBezTo>
                    <a:pt x="2483" y="463"/>
                    <a:pt x="2066" y="90"/>
                    <a:pt x="159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82;p42">
              <a:extLst>
                <a:ext uri="{FF2B5EF4-FFF2-40B4-BE49-F238E27FC236}">
                  <a16:creationId xmlns:a16="http://schemas.microsoft.com/office/drawing/2014/main" id="{207DC5DC-47D5-E9C4-096C-2615182C7785}"/>
                </a:ext>
              </a:extLst>
            </p:cNvPr>
            <p:cNvSpPr/>
            <p:nvPr/>
          </p:nvSpPr>
          <p:spPr>
            <a:xfrm>
              <a:off x="2450567" y="3554039"/>
              <a:ext cx="61939" cy="65570"/>
            </a:xfrm>
            <a:custGeom>
              <a:avLst/>
              <a:gdLst/>
              <a:ahLst/>
              <a:cxnLst/>
              <a:rect l="l" t="t" r="r" b="b"/>
              <a:pathLst>
                <a:path w="2303" h="2438" extrusionOk="0">
                  <a:moveTo>
                    <a:pt x="1129" y="0"/>
                  </a:moveTo>
                  <a:cubicBezTo>
                    <a:pt x="429" y="181"/>
                    <a:pt x="0" y="846"/>
                    <a:pt x="192" y="1501"/>
                  </a:cubicBezTo>
                  <a:cubicBezTo>
                    <a:pt x="282" y="2020"/>
                    <a:pt x="711" y="2347"/>
                    <a:pt x="1174" y="2437"/>
                  </a:cubicBezTo>
                  <a:lnTo>
                    <a:pt x="1219" y="2437"/>
                  </a:lnTo>
                  <a:cubicBezTo>
                    <a:pt x="1885" y="2302"/>
                    <a:pt x="2302" y="1648"/>
                    <a:pt x="2167" y="937"/>
                  </a:cubicBezTo>
                  <a:cubicBezTo>
                    <a:pt x="2065" y="463"/>
                    <a:pt x="1648" y="90"/>
                    <a:pt x="1174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83;p42">
              <a:extLst>
                <a:ext uri="{FF2B5EF4-FFF2-40B4-BE49-F238E27FC236}">
                  <a16:creationId xmlns:a16="http://schemas.microsoft.com/office/drawing/2014/main" id="{95E8C490-E595-7D21-CF6D-46F2C6453F88}"/>
                </a:ext>
              </a:extLst>
            </p:cNvPr>
            <p:cNvSpPr/>
            <p:nvPr/>
          </p:nvSpPr>
          <p:spPr>
            <a:xfrm>
              <a:off x="2462105" y="3557670"/>
              <a:ext cx="30364" cy="57071"/>
            </a:xfrm>
            <a:custGeom>
              <a:avLst/>
              <a:gdLst/>
              <a:ahLst/>
              <a:cxnLst/>
              <a:rect l="l" t="t" r="r" b="b"/>
              <a:pathLst>
                <a:path w="1129" h="2122" extrusionOk="0">
                  <a:moveTo>
                    <a:pt x="564" y="1"/>
                  </a:moveTo>
                  <a:cubicBezTo>
                    <a:pt x="463" y="1"/>
                    <a:pt x="373" y="102"/>
                    <a:pt x="373" y="192"/>
                  </a:cubicBezTo>
                  <a:lnTo>
                    <a:pt x="373" y="237"/>
                  </a:lnTo>
                  <a:cubicBezTo>
                    <a:pt x="181" y="328"/>
                    <a:pt x="45" y="474"/>
                    <a:pt x="45" y="711"/>
                  </a:cubicBezTo>
                  <a:cubicBezTo>
                    <a:pt x="45" y="1039"/>
                    <a:pt x="282" y="1129"/>
                    <a:pt x="463" y="1174"/>
                  </a:cubicBezTo>
                  <a:cubicBezTo>
                    <a:pt x="655" y="1276"/>
                    <a:pt x="700" y="1276"/>
                    <a:pt x="700" y="1411"/>
                  </a:cubicBezTo>
                  <a:cubicBezTo>
                    <a:pt x="700" y="1513"/>
                    <a:pt x="700" y="1558"/>
                    <a:pt x="564" y="1558"/>
                  </a:cubicBezTo>
                  <a:cubicBezTo>
                    <a:pt x="418" y="1558"/>
                    <a:pt x="373" y="1513"/>
                    <a:pt x="373" y="1456"/>
                  </a:cubicBezTo>
                  <a:cubicBezTo>
                    <a:pt x="327" y="1411"/>
                    <a:pt x="282" y="1366"/>
                    <a:pt x="181" y="1366"/>
                  </a:cubicBezTo>
                  <a:cubicBezTo>
                    <a:pt x="90" y="1366"/>
                    <a:pt x="0" y="1513"/>
                    <a:pt x="0" y="1603"/>
                  </a:cubicBezTo>
                  <a:cubicBezTo>
                    <a:pt x="0" y="1738"/>
                    <a:pt x="136" y="1885"/>
                    <a:pt x="373" y="1930"/>
                  </a:cubicBezTo>
                  <a:cubicBezTo>
                    <a:pt x="373" y="2020"/>
                    <a:pt x="463" y="2122"/>
                    <a:pt x="564" y="2122"/>
                  </a:cubicBezTo>
                  <a:cubicBezTo>
                    <a:pt x="655" y="2122"/>
                    <a:pt x="745" y="2020"/>
                    <a:pt x="745" y="1930"/>
                  </a:cubicBezTo>
                  <a:cubicBezTo>
                    <a:pt x="982" y="1840"/>
                    <a:pt x="1129" y="1648"/>
                    <a:pt x="1129" y="1411"/>
                  </a:cubicBezTo>
                  <a:cubicBezTo>
                    <a:pt x="1129" y="994"/>
                    <a:pt x="846" y="892"/>
                    <a:pt x="655" y="847"/>
                  </a:cubicBezTo>
                  <a:cubicBezTo>
                    <a:pt x="463" y="757"/>
                    <a:pt x="463" y="757"/>
                    <a:pt x="463" y="711"/>
                  </a:cubicBezTo>
                  <a:lnTo>
                    <a:pt x="463" y="610"/>
                  </a:lnTo>
                  <a:cubicBezTo>
                    <a:pt x="508" y="610"/>
                    <a:pt x="564" y="565"/>
                    <a:pt x="610" y="565"/>
                  </a:cubicBezTo>
                  <a:cubicBezTo>
                    <a:pt x="700" y="565"/>
                    <a:pt x="745" y="610"/>
                    <a:pt x="790" y="610"/>
                  </a:cubicBezTo>
                  <a:cubicBezTo>
                    <a:pt x="790" y="666"/>
                    <a:pt x="846" y="666"/>
                    <a:pt x="892" y="666"/>
                  </a:cubicBezTo>
                  <a:cubicBezTo>
                    <a:pt x="982" y="666"/>
                    <a:pt x="1072" y="565"/>
                    <a:pt x="1072" y="474"/>
                  </a:cubicBezTo>
                  <a:cubicBezTo>
                    <a:pt x="1072" y="328"/>
                    <a:pt x="982" y="237"/>
                    <a:pt x="745" y="237"/>
                  </a:cubicBezTo>
                  <a:lnTo>
                    <a:pt x="745" y="192"/>
                  </a:lnTo>
                  <a:cubicBezTo>
                    <a:pt x="745" y="102"/>
                    <a:pt x="655" y="1"/>
                    <a:pt x="56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84;p42">
              <a:extLst>
                <a:ext uri="{FF2B5EF4-FFF2-40B4-BE49-F238E27FC236}">
                  <a16:creationId xmlns:a16="http://schemas.microsoft.com/office/drawing/2014/main" id="{8B9BA577-09B5-DC39-B356-A8CF11E97AD9}"/>
                </a:ext>
              </a:extLst>
            </p:cNvPr>
            <p:cNvSpPr/>
            <p:nvPr/>
          </p:nvSpPr>
          <p:spPr>
            <a:xfrm>
              <a:off x="2416572" y="3562834"/>
              <a:ext cx="22780" cy="10032"/>
            </a:xfrm>
            <a:custGeom>
              <a:avLst/>
              <a:gdLst/>
              <a:ahLst/>
              <a:cxnLst/>
              <a:rect l="l" t="t" r="r" b="b"/>
              <a:pathLst>
                <a:path w="847" h="373" extrusionOk="0">
                  <a:moveTo>
                    <a:pt x="181" y="0"/>
                  </a:moveTo>
                  <a:cubicBezTo>
                    <a:pt x="91" y="91"/>
                    <a:pt x="46" y="237"/>
                    <a:pt x="1" y="373"/>
                  </a:cubicBezTo>
                  <a:lnTo>
                    <a:pt x="655" y="373"/>
                  </a:lnTo>
                  <a:cubicBezTo>
                    <a:pt x="700" y="237"/>
                    <a:pt x="745" y="91"/>
                    <a:pt x="847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85;p42">
              <a:extLst>
                <a:ext uri="{FF2B5EF4-FFF2-40B4-BE49-F238E27FC236}">
                  <a16:creationId xmlns:a16="http://schemas.microsoft.com/office/drawing/2014/main" id="{ACC937D3-01F4-EE9A-4A7F-8EB7C894DBB0}"/>
                </a:ext>
              </a:extLst>
            </p:cNvPr>
            <p:cNvSpPr/>
            <p:nvPr/>
          </p:nvSpPr>
          <p:spPr>
            <a:xfrm>
              <a:off x="2413829" y="3581633"/>
              <a:ext cx="17939" cy="11565"/>
            </a:xfrm>
            <a:custGeom>
              <a:avLst/>
              <a:gdLst/>
              <a:ahLst/>
              <a:cxnLst/>
              <a:rect l="l" t="t" r="r" b="b"/>
              <a:pathLst>
                <a:path w="667" h="430" extrusionOk="0">
                  <a:moveTo>
                    <a:pt x="1" y="1"/>
                  </a:moveTo>
                  <a:cubicBezTo>
                    <a:pt x="1" y="148"/>
                    <a:pt x="1" y="283"/>
                    <a:pt x="46" y="430"/>
                  </a:cubicBezTo>
                  <a:lnTo>
                    <a:pt x="667" y="430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86;p42">
              <a:extLst>
                <a:ext uri="{FF2B5EF4-FFF2-40B4-BE49-F238E27FC236}">
                  <a16:creationId xmlns:a16="http://schemas.microsoft.com/office/drawing/2014/main" id="{BB5DF814-B547-0273-1E9D-4DAC9DDBF5C4}"/>
                </a:ext>
              </a:extLst>
            </p:cNvPr>
            <p:cNvSpPr/>
            <p:nvPr/>
          </p:nvSpPr>
          <p:spPr>
            <a:xfrm>
              <a:off x="2416572" y="3601993"/>
              <a:ext cx="22780" cy="10032"/>
            </a:xfrm>
            <a:custGeom>
              <a:avLst/>
              <a:gdLst/>
              <a:ahLst/>
              <a:cxnLst/>
              <a:rect l="l" t="t" r="r" b="b"/>
              <a:pathLst>
                <a:path w="847" h="373" extrusionOk="0">
                  <a:moveTo>
                    <a:pt x="1" y="0"/>
                  </a:moveTo>
                  <a:cubicBezTo>
                    <a:pt x="46" y="147"/>
                    <a:pt x="136" y="282"/>
                    <a:pt x="226" y="372"/>
                  </a:cubicBezTo>
                  <a:lnTo>
                    <a:pt x="847" y="372"/>
                  </a:lnTo>
                  <a:cubicBezTo>
                    <a:pt x="745" y="282"/>
                    <a:pt x="700" y="147"/>
                    <a:pt x="655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87;p42">
              <a:extLst>
                <a:ext uri="{FF2B5EF4-FFF2-40B4-BE49-F238E27FC236}">
                  <a16:creationId xmlns:a16="http://schemas.microsoft.com/office/drawing/2014/main" id="{402AA18F-1BA8-B63B-D3CE-378278B4E5D4}"/>
                </a:ext>
              </a:extLst>
            </p:cNvPr>
            <p:cNvSpPr/>
            <p:nvPr/>
          </p:nvSpPr>
          <p:spPr>
            <a:xfrm>
              <a:off x="2603519" y="3541291"/>
              <a:ext cx="75898" cy="89856"/>
            </a:xfrm>
            <a:custGeom>
              <a:avLst/>
              <a:gdLst/>
              <a:ahLst/>
              <a:cxnLst/>
              <a:rect l="l" t="t" r="r" b="b"/>
              <a:pathLst>
                <a:path w="2822" h="3341" extrusionOk="0">
                  <a:moveTo>
                    <a:pt x="2167" y="0"/>
                  </a:moveTo>
                  <a:cubicBezTo>
                    <a:pt x="712" y="90"/>
                    <a:pt x="1" y="1930"/>
                    <a:pt x="1129" y="2911"/>
                  </a:cubicBezTo>
                  <a:cubicBezTo>
                    <a:pt x="1456" y="3194"/>
                    <a:pt x="1885" y="3340"/>
                    <a:pt x="2303" y="3340"/>
                  </a:cubicBezTo>
                  <a:lnTo>
                    <a:pt x="2822" y="3340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88;p42">
              <a:extLst>
                <a:ext uri="{FF2B5EF4-FFF2-40B4-BE49-F238E27FC236}">
                  <a16:creationId xmlns:a16="http://schemas.microsoft.com/office/drawing/2014/main" id="{38AD66C7-AAA1-5D37-9D7F-B5FB8D22B5D0}"/>
                </a:ext>
              </a:extLst>
            </p:cNvPr>
            <p:cNvSpPr/>
            <p:nvPr/>
          </p:nvSpPr>
          <p:spPr>
            <a:xfrm>
              <a:off x="2635094" y="3541291"/>
              <a:ext cx="91066" cy="89910"/>
            </a:xfrm>
            <a:custGeom>
              <a:avLst/>
              <a:gdLst/>
              <a:ahLst/>
              <a:cxnLst/>
              <a:rect l="l" t="t" r="r" b="b"/>
              <a:pathLst>
                <a:path w="3386" h="3343" extrusionOk="0">
                  <a:moveTo>
                    <a:pt x="1648" y="0"/>
                  </a:moveTo>
                  <a:cubicBezTo>
                    <a:pt x="756" y="45"/>
                    <a:pt x="0" y="846"/>
                    <a:pt x="57" y="1738"/>
                  </a:cubicBezTo>
                  <a:cubicBezTo>
                    <a:pt x="100" y="2657"/>
                    <a:pt x="802" y="3342"/>
                    <a:pt x="1708" y="3342"/>
                  </a:cubicBezTo>
                  <a:cubicBezTo>
                    <a:pt x="1737" y="3342"/>
                    <a:pt x="1765" y="3342"/>
                    <a:pt x="1794" y="3340"/>
                  </a:cubicBezTo>
                  <a:cubicBezTo>
                    <a:pt x="2641" y="3295"/>
                    <a:pt x="3340" y="2584"/>
                    <a:pt x="3385" y="1738"/>
                  </a:cubicBezTo>
                  <a:lnTo>
                    <a:pt x="3385" y="1603"/>
                  </a:lnTo>
                  <a:cubicBezTo>
                    <a:pt x="3340" y="711"/>
                    <a:pt x="2539" y="0"/>
                    <a:pt x="1648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89;p42">
              <a:extLst>
                <a:ext uri="{FF2B5EF4-FFF2-40B4-BE49-F238E27FC236}">
                  <a16:creationId xmlns:a16="http://schemas.microsoft.com/office/drawing/2014/main" id="{A90DB213-F407-A5E5-274C-F070AC62B184}"/>
                </a:ext>
              </a:extLst>
            </p:cNvPr>
            <p:cNvSpPr/>
            <p:nvPr/>
          </p:nvSpPr>
          <p:spPr>
            <a:xfrm>
              <a:off x="2644184" y="3553125"/>
              <a:ext cx="73181" cy="66888"/>
            </a:xfrm>
            <a:custGeom>
              <a:avLst/>
              <a:gdLst/>
              <a:ahLst/>
              <a:cxnLst/>
              <a:rect l="l" t="t" r="r" b="b"/>
              <a:pathLst>
                <a:path w="2721" h="2487" extrusionOk="0">
                  <a:moveTo>
                    <a:pt x="1360" y="0"/>
                  </a:moveTo>
                  <a:cubicBezTo>
                    <a:pt x="1279" y="0"/>
                    <a:pt x="1197" y="12"/>
                    <a:pt x="1129" y="34"/>
                  </a:cubicBezTo>
                  <a:cubicBezTo>
                    <a:pt x="418" y="170"/>
                    <a:pt x="1" y="835"/>
                    <a:pt x="181" y="1490"/>
                  </a:cubicBezTo>
                  <a:cubicBezTo>
                    <a:pt x="313" y="2080"/>
                    <a:pt x="822" y="2486"/>
                    <a:pt x="1400" y="2486"/>
                  </a:cubicBezTo>
                  <a:cubicBezTo>
                    <a:pt x="1463" y="2486"/>
                    <a:pt x="1527" y="2481"/>
                    <a:pt x="1592" y="2471"/>
                  </a:cubicBezTo>
                  <a:lnTo>
                    <a:pt x="1637" y="2426"/>
                  </a:lnTo>
                  <a:cubicBezTo>
                    <a:pt x="2303" y="2291"/>
                    <a:pt x="2720" y="1625"/>
                    <a:pt x="2585" y="971"/>
                  </a:cubicBezTo>
                  <a:cubicBezTo>
                    <a:pt x="2483" y="452"/>
                    <a:pt x="2066" y="79"/>
                    <a:pt x="1592" y="34"/>
                  </a:cubicBezTo>
                  <a:cubicBezTo>
                    <a:pt x="1524" y="12"/>
                    <a:pt x="1442" y="0"/>
                    <a:pt x="1360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90;p42">
              <a:extLst>
                <a:ext uri="{FF2B5EF4-FFF2-40B4-BE49-F238E27FC236}">
                  <a16:creationId xmlns:a16="http://schemas.microsoft.com/office/drawing/2014/main" id="{7024E6F0-9B15-3D4F-335B-98397E7F82FA}"/>
                </a:ext>
              </a:extLst>
            </p:cNvPr>
            <p:cNvSpPr/>
            <p:nvPr/>
          </p:nvSpPr>
          <p:spPr>
            <a:xfrm>
              <a:off x="2656637" y="3554039"/>
              <a:ext cx="60729" cy="65570"/>
            </a:xfrm>
            <a:custGeom>
              <a:avLst/>
              <a:gdLst/>
              <a:ahLst/>
              <a:cxnLst/>
              <a:rect l="l" t="t" r="r" b="b"/>
              <a:pathLst>
                <a:path w="2258" h="2438" extrusionOk="0">
                  <a:moveTo>
                    <a:pt x="1084" y="0"/>
                  </a:moveTo>
                  <a:cubicBezTo>
                    <a:pt x="384" y="136"/>
                    <a:pt x="0" y="801"/>
                    <a:pt x="147" y="1456"/>
                  </a:cubicBezTo>
                  <a:cubicBezTo>
                    <a:pt x="237" y="1975"/>
                    <a:pt x="666" y="2347"/>
                    <a:pt x="1129" y="2437"/>
                  </a:cubicBezTo>
                  <a:lnTo>
                    <a:pt x="1174" y="2392"/>
                  </a:lnTo>
                  <a:cubicBezTo>
                    <a:pt x="1840" y="2257"/>
                    <a:pt x="2257" y="1591"/>
                    <a:pt x="2122" y="937"/>
                  </a:cubicBezTo>
                  <a:cubicBezTo>
                    <a:pt x="2020" y="418"/>
                    <a:pt x="1603" y="45"/>
                    <a:pt x="1129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91;p42">
              <a:extLst>
                <a:ext uri="{FF2B5EF4-FFF2-40B4-BE49-F238E27FC236}">
                  <a16:creationId xmlns:a16="http://schemas.microsoft.com/office/drawing/2014/main" id="{2E8DD619-8B13-C50E-D308-C41E0BA0C992}"/>
                </a:ext>
              </a:extLst>
            </p:cNvPr>
            <p:cNvSpPr/>
            <p:nvPr/>
          </p:nvSpPr>
          <p:spPr>
            <a:xfrm>
              <a:off x="2668175" y="3556460"/>
              <a:ext cx="29154" cy="58281"/>
            </a:xfrm>
            <a:custGeom>
              <a:avLst/>
              <a:gdLst/>
              <a:ahLst/>
              <a:cxnLst/>
              <a:rect l="l" t="t" r="r" b="b"/>
              <a:pathLst>
                <a:path w="1084" h="2167" extrusionOk="0">
                  <a:moveTo>
                    <a:pt x="519" y="0"/>
                  </a:moveTo>
                  <a:cubicBezTo>
                    <a:pt x="418" y="0"/>
                    <a:pt x="327" y="91"/>
                    <a:pt x="327" y="237"/>
                  </a:cubicBezTo>
                  <a:lnTo>
                    <a:pt x="327" y="282"/>
                  </a:lnTo>
                  <a:cubicBezTo>
                    <a:pt x="136" y="328"/>
                    <a:pt x="0" y="519"/>
                    <a:pt x="0" y="711"/>
                  </a:cubicBezTo>
                  <a:cubicBezTo>
                    <a:pt x="0" y="1039"/>
                    <a:pt x="282" y="1129"/>
                    <a:pt x="418" y="1219"/>
                  </a:cubicBezTo>
                  <a:cubicBezTo>
                    <a:pt x="609" y="1275"/>
                    <a:pt x="655" y="1321"/>
                    <a:pt x="655" y="1411"/>
                  </a:cubicBezTo>
                  <a:cubicBezTo>
                    <a:pt x="655" y="1501"/>
                    <a:pt x="655" y="1558"/>
                    <a:pt x="519" y="1558"/>
                  </a:cubicBezTo>
                  <a:cubicBezTo>
                    <a:pt x="373" y="1558"/>
                    <a:pt x="373" y="1501"/>
                    <a:pt x="327" y="1501"/>
                  </a:cubicBezTo>
                  <a:cubicBezTo>
                    <a:pt x="282" y="1456"/>
                    <a:pt x="237" y="1411"/>
                    <a:pt x="181" y="1411"/>
                  </a:cubicBezTo>
                  <a:cubicBezTo>
                    <a:pt x="45" y="1411"/>
                    <a:pt x="0" y="1501"/>
                    <a:pt x="0" y="1603"/>
                  </a:cubicBezTo>
                  <a:cubicBezTo>
                    <a:pt x="0" y="1738"/>
                    <a:pt x="136" y="1885"/>
                    <a:pt x="327" y="1930"/>
                  </a:cubicBezTo>
                  <a:lnTo>
                    <a:pt x="327" y="1975"/>
                  </a:lnTo>
                  <a:cubicBezTo>
                    <a:pt x="327" y="2065"/>
                    <a:pt x="418" y="2167"/>
                    <a:pt x="519" y="2167"/>
                  </a:cubicBezTo>
                  <a:cubicBezTo>
                    <a:pt x="655" y="2167"/>
                    <a:pt x="700" y="2065"/>
                    <a:pt x="700" y="1975"/>
                  </a:cubicBezTo>
                  <a:lnTo>
                    <a:pt x="700" y="1930"/>
                  </a:lnTo>
                  <a:cubicBezTo>
                    <a:pt x="937" y="1885"/>
                    <a:pt x="1083" y="1693"/>
                    <a:pt x="1083" y="1411"/>
                  </a:cubicBezTo>
                  <a:cubicBezTo>
                    <a:pt x="1083" y="1039"/>
                    <a:pt x="801" y="937"/>
                    <a:pt x="655" y="847"/>
                  </a:cubicBezTo>
                  <a:lnTo>
                    <a:pt x="609" y="847"/>
                  </a:lnTo>
                  <a:cubicBezTo>
                    <a:pt x="418" y="802"/>
                    <a:pt x="418" y="756"/>
                    <a:pt x="418" y="711"/>
                  </a:cubicBezTo>
                  <a:cubicBezTo>
                    <a:pt x="418" y="655"/>
                    <a:pt x="418" y="655"/>
                    <a:pt x="463" y="610"/>
                  </a:cubicBezTo>
                  <a:lnTo>
                    <a:pt x="564" y="610"/>
                  </a:lnTo>
                  <a:cubicBezTo>
                    <a:pt x="655" y="610"/>
                    <a:pt x="700" y="610"/>
                    <a:pt x="745" y="655"/>
                  </a:cubicBezTo>
                  <a:lnTo>
                    <a:pt x="846" y="655"/>
                  </a:lnTo>
                  <a:cubicBezTo>
                    <a:pt x="937" y="655"/>
                    <a:pt x="1027" y="565"/>
                    <a:pt x="1027" y="474"/>
                  </a:cubicBezTo>
                  <a:cubicBezTo>
                    <a:pt x="1027" y="328"/>
                    <a:pt x="937" y="282"/>
                    <a:pt x="700" y="237"/>
                  </a:cubicBezTo>
                  <a:cubicBezTo>
                    <a:pt x="700" y="91"/>
                    <a:pt x="655" y="0"/>
                    <a:pt x="51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92;p42">
              <a:extLst>
                <a:ext uri="{FF2B5EF4-FFF2-40B4-BE49-F238E27FC236}">
                  <a16:creationId xmlns:a16="http://schemas.microsoft.com/office/drawing/2014/main" id="{AFEB712D-F18B-7594-1D90-69A0A5811B09}"/>
                </a:ext>
              </a:extLst>
            </p:cNvPr>
            <p:cNvSpPr/>
            <p:nvPr/>
          </p:nvSpPr>
          <p:spPr>
            <a:xfrm>
              <a:off x="2621431" y="3561624"/>
              <a:ext cx="22780" cy="11242"/>
            </a:xfrm>
            <a:custGeom>
              <a:avLst/>
              <a:gdLst/>
              <a:ahLst/>
              <a:cxnLst/>
              <a:rect l="l" t="t" r="r" b="b"/>
              <a:pathLst>
                <a:path w="847" h="418" extrusionOk="0">
                  <a:moveTo>
                    <a:pt x="181" y="0"/>
                  </a:moveTo>
                  <a:cubicBezTo>
                    <a:pt x="136" y="136"/>
                    <a:pt x="46" y="282"/>
                    <a:pt x="0" y="418"/>
                  </a:cubicBezTo>
                  <a:lnTo>
                    <a:pt x="655" y="418"/>
                  </a:lnTo>
                  <a:cubicBezTo>
                    <a:pt x="700" y="282"/>
                    <a:pt x="745" y="136"/>
                    <a:pt x="847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3;p42">
              <a:extLst>
                <a:ext uri="{FF2B5EF4-FFF2-40B4-BE49-F238E27FC236}">
                  <a16:creationId xmlns:a16="http://schemas.microsoft.com/office/drawing/2014/main" id="{47782005-AB0D-EA8B-2DBD-E02776A68E12}"/>
                </a:ext>
              </a:extLst>
            </p:cNvPr>
            <p:cNvSpPr/>
            <p:nvPr/>
          </p:nvSpPr>
          <p:spPr>
            <a:xfrm>
              <a:off x="2618688" y="3581633"/>
              <a:ext cx="17939" cy="10355"/>
            </a:xfrm>
            <a:custGeom>
              <a:avLst/>
              <a:gdLst/>
              <a:ahLst/>
              <a:cxnLst/>
              <a:rect l="l" t="t" r="r" b="b"/>
              <a:pathLst>
                <a:path w="667" h="385" extrusionOk="0">
                  <a:moveTo>
                    <a:pt x="46" y="1"/>
                  </a:moveTo>
                  <a:cubicBezTo>
                    <a:pt x="1" y="103"/>
                    <a:pt x="1" y="238"/>
                    <a:pt x="46" y="385"/>
                  </a:cubicBezTo>
                  <a:lnTo>
                    <a:pt x="667" y="385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4;p42">
              <a:extLst>
                <a:ext uri="{FF2B5EF4-FFF2-40B4-BE49-F238E27FC236}">
                  <a16:creationId xmlns:a16="http://schemas.microsoft.com/office/drawing/2014/main" id="{97E0AE9F-8A76-582A-0FA5-FD4902650667}"/>
                </a:ext>
              </a:extLst>
            </p:cNvPr>
            <p:cNvSpPr/>
            <p:nvPr/>
          </p:nvSpPr>
          <p:spPr>
            <a:xfrm>
              <a:off x="2621431" y="3600756"/>
              <a:ext cx="22780" cy="11269"/>
            </a:xfrm>
            <a:custGeom>
              <a:avLst/>
              <a:gdLst/>
              <a:ahLst/>
              <a:cxnLst/>
              <a:rect l="l" t="t" r="r" b="b"/>
              <a:pathLst>
                <a:path w="847" h="419" extrusionOk="0">
                  <a:moveTo>
                    <a:pt x="0" y="1"/>
                  </a:moveTo>
                  <a:cubicBezTo>
                    <a:pt x="46" y="136"/>
                    <a:pt x="136" y="283"/>
                    <a:pt x="226" y="418"/>
                  </a:cubicBezTo>
                  <a:lnTo>
                    <a:pt x="847" y="418"/>
                  </a:lnTo>
                  <a:cubicBezTo>
                    <a:pt x="790" y="283"/>
                    <a:pt x="700" y="136"/>
                    <a:pt x="655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5;p42">
              <a:extLst>
                <a:ext uri="{FF2B5EF4-FFF2-40B4-BE49-F238E27FC236}">
                  <a16:creationId xmlns:a16="http://schemas.microsoft.com/office/drawing/2014/main" id="{10AF3A54-A471-7B3A-5ED0-20EE3C127FB5}"/>
                </a:ext>
              </a:extLst>
            </p:cNvPr>
            <p:cNvSpPr/>
            <p:nvPr/>
          </p:nvSpPr>
          <p:spPr>
            <a:xfrm>
              <a:off x="2462105" y="3651453"/>
              <a:ext cx="214891" cy="45533"/>
            </a:xfrm>
            <a:custGeom>
              <a:avLst/>
              <a:gdLst/>
              <a:ahLst/>
              <a:cxnLst/>
              <a:rect l="l" t="t" r="r" b="b"/>
              <a:pathLst>
                <a:path w="7990" h="1693" extrusionOk="0">
                  <a:moveTo>
                    <a:pt x="790" y="0"/>
                  </a:moveTo>
                  <a:cubicBezTo>
                    <a:pt x="373" y="0"/>
                    <a:pt x="0" y="328"/>
                    <a:pt x="0" y="745"/>
                  </a:cubicBezTo>
                  <a:lnTo>
                    <a:pt x="0" y="892"/>
                  </a:lnTo>
                  <a:cubicBezTo>
                    <a:pt x="0" y="1309"/>
                    <a:pt x="373" y="1693"/>
                    <a:pt x="790" y="1693"/>
                  </a:cubicBezTo>
                  <a:lnTo>
                    <a:pt x="7989" y="1693"/>
                  </a:lnTo>
                  <a:lnTo>
                    <a:pt x="7989" y="463"/>
                  </a:lnTo>
                  <a:cubicBezTo>
                    <a:pt x="7989" y="181"/>
                    <a:pt x="7798" y="0"/>
                    <a:pt x="7561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6;p42">
              <a:extLst>
                <a:ext uri="{FF2B5EF4-FFF2-40B4-BE49-F238E27FC236}">
                  <a16:creationId xmlns:a16="http://schemas.microsoft.com/office/drawing/2014/main" id="{DFE9004C-A2C0-16A9-38C4-C18D88B2BF25}"/>
                </a:ext>
              </a:extLst>
            </p:cNvPr>
            <p:cNvSpPr/>
            <p:nvPr/>
          </p:nvSpPr>
          <p:spPr>
            <a:xfrm>
              <a:off x="2475741" y="3667832"/>
              <a:ext cx="201255" cy="8822"/>
            </a:xfrm>
            <a:custGeom>
              <a:avLst/>
              <a:gdLst/>
              <a:ahLst/>
              <a:cxnLst/>
              <a:rect l="l" t="t" r="r" b="b"/>
              <a:pathLst>
                <a:path w="7483" h="328" extrusionOk="0">
                  <a:moveTo>
                    <a:pt x="193" y="1"/>
                  </a:moveTo>
                  <a:cubicBezTo>
                    <a:pt x="57" y="1"/>
                    <a:pt x="1" y="91"/>
                    <a:pt x="1" y="181"/>
                  </a:cubicBezTo>
                  <a:cubicBezTo>
                    <a:pt x="1" y="283"/>
                    <a:pt x="57" y="328"/>
                    <a:pt x="193" y="328"/>
                  </a:cubicBezTo>
                  <a:lnTo>
                    <a:pt x="7482" y="328"/>
                  </a:lnTo>
                  <a:lnTo>
                    <a:pt x="7482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7;p42">
              <a:extLst>
                <a:ext uri="{FF2B5EF4-FFF2-40B4-BE49-F238E27FC236}">
                  <a16:creationId xmlns:a16="http://schemas.microsoft.com/office/drawing/2014/main" id="{ABF703BC-4C4E-7EC7-7B16-A0286FC57105}"/>
                </a:ext>
              </a:extLst>
            </p:cNvPr>
            <p:cNvSpPr/>
            <p:nvPr/>
          </p:nvSpPr>
          <p:spPr>
            <a:xfrm>
              <a:off x="2462105" y="3676627"/>
              <a:ext cx="216101" cy="142974"/>
            </a:xfrm>
            <a:custGeom>
              <a:avLst/>
              <a:gdLst/>
              <a:ahLst/>
              <a:cxnLst/>
              <a:rect l="l" t="t" r="r" b="b"/>
              <a:pathLst>
                <a:path w="8035" h="5316" extrusionOk="0">
                  <a:moveTo>
                    <a:pt x="0" y="1"/>
                  </a:moveTo>
                  <a:lnTo>
                    <a:pt x="0" y="4515"/>
                  </a:lnTo>
                  <a:cubicBezTo>
                    <a:pt x="0" y="4932"/>
                    <a:pt x="373" y="5316"/>
                    <a:pt x="846" y="5316"/>
                  </a:cubicBezTo>
                  <a:lnTo>
                    <a:pt x="7561" y="5316"/>
                  </a:lnTo>
                  <a:cubicBezTo>
                    <a:pt x="7798" y="5316"/>
                    <a:pt x="7989" y="5124"/>
                    <a:pt x="7989" y="4887"/>
                  </a:cubicBezTo>
                  <a:lnTo>
                    <a:pt x="8035" y="701"/>
                  </a:lnTo>
                  <a:lnTo>
                    <a:pt x="745" y="701"/>
                  </a:lnTo>
                  <a:cubicBezTo>
                    <a:pt x="373" y="701"/>
                    <a:pt x="45" y="373"/>
                    <a:pt x="0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8;p42">
              <a:extLst>
                <a:ext uri="{FF2B5EF4-FFF2-40B4-BE49-F238E27FC236}">
                  <a16:creationId xmlns:a16="http://schemas.microsoft.com/office/drawing/2014/main" id="{0772A3B8-5CFA-9504-5561-0BFE9639B225}"/>
                </a:ext>
              </a:extLst>
            </p:cNvPr>
            <p:cNvSpPr/>
            <p:nvPr/>
          </p:nvSpPr>
          <p:spPr>
            <a:xfrm>
              <a:off x="2462105" y="3770114"/>
              <a:ext cx="214891" cy="25523"/>
            </a:xfrm>
            <a:custGeom>
              <a:avLst/>
              <a:gdLst/>
              <a:ahLst/>
              <a:cxnLst/>
              <a:rect l="l" t="t" r="r" b="b"/>
              <a:pathLst>
                <a:path w="7990" h="949" extrusionOk="0">
                  <a:moveTo>
                    <a:pt x="0" y="0"/>
                  </a:moveTo>
                  <a:lnTo>
                    <a:pt x="0" y="948"/>
                  </a:lnTo>
                  <a:lnTo>
                    <a:pt x="7989" y="94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9;p42">
              <a:extLst>
                <a:ext uri="{FF2B5EF4-FFF2-40B4-BE49-F238E27FC236}">
                  <a16:creationId xmlns:a16="http://schemas.microsoft.com/office/drawing/2014/main" id="{D55E39D6-2227-18C5-A5CA-2E4838B17117}"/>
                </a:ext>
              </a:extLst>
            </p:cNvPr>
            <p:cNvSpPr/>
            <p:nvPr/>
          </p:nvSpPr>
          <p:spPr>
            <a:xfrm>
              <a:off x="2462105" y="3720950"/>
              <a:ext cx="214891" cy="25201"/>
            </a:xfrm>
            <a:custGeom>
              <a:avLst/>
              <a:gdLst/>
              <a:ahLst/>
              <a:cxnLst/>
              <a:rect l="l" t="t" r="r" b="b"/>
              <a:pathLst>
                <a:path w="7990" h="937" extrusionOk="0">
                  <a:moveTo>
                    <a:pt x="0" y="0"/>
                  </a:moveTo>
                  <a:lnTo>
                    <a:pt x="0" y="937"/>
                  </a:lnTo>
                  <a:lnTo>
                    <a:pt x="7989" y="937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700;p42">
              <a:extLst>
                <a:ext uri="{FF2B5EF4-FFF2-40B4-BE49-F238E27FC236}">
                  <a16:creationId xmlns:a16="http://schemas.microsoft.com/office/drawing/2014/main" id="{1C7D90E3-BE58-02CC-702A-A02334D4D891}"/>
                </a:ext>
              </a:extLst>
            </p:cNvPr>
            <p:cNvSpPr/>
            <p:nvPr/>
          </p:nvSpPr>
          <p:spPr>
            <a:xfrm>
              <a:off x="2462105" y="3676627"/>
              <a:ext cx="18826" cy="142974"/>
            </a:xfrm>
            <a:custGeom>
              <a:avLst/>
              <a:gdLst/>
              <a:ahLst/>
              <a:cxnLst/>
              <a:rect l="l" t="t" r="r" b="b"/>
              <a:pathLst>
                <a:path w="700" h="5316" extrusionOk="0">
                  <a:moveTo>
                    <a:pt x="0" y="1"/>
                  </a:moveTo>
                  <a:lnTo>
                    <a:pt x="0" y="4515"/>
                  </a:lnTo>
                  <a:cubicBezTo>
                    <a:pt x="0" y="4887"/>
                    <a:pt x="327" y="5271"/>
                    <a:pt x="700" y="5316"/>
                  </a:cubicBezTo>
                  <a:lnTo>
                    <a:pt x="700" y="701"/>
                  </a:lnTo>
                  <a:cubicBezTo>
                    <a:pt x="327" y="655"/>
                    <a:pt x="45" y="373"/>
                    <a:pt x="0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701;p42">
              <a:extLst>
                <a:ext uri="{FF2B5EF4-FFF2-40B4-BE49-F238E27FC236}">
                  <a16:creationId xmlns:a16="http://schemas.microsoft.com/office/drawing/2014/main" id="{99375E4E-8C9E-8BB5-4095-DB81768B652F}"/>
                </a:ext>
              </a:extLst>
            </p:cNvPr>
            <p:cNvSpPr/>
            <p:nvPr/>
          </p:nvSpPr>
          <p:spPr>
            <a:xfrm>
              <a:off x="2462105" y="3770114"/>
              <a:ext cx="18826" cy="25523"/>
            </a:xfrm>
            <a:custGeom>
              <a:avLst/>
              <a:gdLst/>
              <a:ahLst/>
              <a:cxnLst/>
              <a:rect l="l" t="t" r="r" b="b"/>
              <a:pathLst>
                <a:path w="700" h="949" extrusionOk="0">
                  <a:moveTo>
                    <a:pt x="0" y="0"/>
                  </a:moveTo>
                  <a:lnTo>
                    <a:pt x="0" y="948"/>
                  </a:lnTo>
                  <a:lnTo>
                    <a:pt x="700" y="948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702;p42">
              <a:extLst>
                <a:ext uri="{FF2B5EF4-FFF2-40B4-BE49-F238E27FC236}">
                  <a16:creationId xmlns:a16="http://schemas.microsoft.com/office/drawing/2014/main" id="{F6658F81-A97F-9B64-1EDC-53BC9DAAAC19}"/>
                </a:ext>
              </a:extLst>
            </p:cNvPr>
            <p:cNvSpPr/>
            <p:nvPr/>
          </p:nvSpPr>
          <p:spPr>
            <a:xfrm>
              <a:off x="2462105" y="3720950"/>
              <a:ext cx="18826" cy="25201"/>
            </a:xfrm>
            <a:custGeom>
              <a:avLst/>
              <a:gdLst/>
              <a:ahLst/>
              <a:cxnLst/>
              <a:rect l="l" t="t" r="r" b="b"/>
              <a:pathLst>
                <a:path w="700" h="937" extrusionOk="0">
                  <a:moveTo>
                    <a:pt x="0" y="0"/>
                  </a:moveTo>
                  <a:lnTo>
                    <a:pt x="0" y="937"/>
                  </a:lnTo>
                  <a:lnTo>
                    <a:pt x="700" y="937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3;p42">
              <a:extLst>
                <a:ext uri="{FF2B5EF4-FFF2-40B4-BE49-F238E27FC236}">
                  <a16:creationId xmlns:a16="http://schemas.microsoft.com/office/drawing/2014/main" id="{FC1F3A8E-F817-751A-08BC-D1DE88600FCA}"/>
                </a:ext>
              </a:extLst>
            </p:cNvPr>
            <p:cNvSpPr/>
            <p:nvPr/>
          </p:nvSpPr>
          <p:spPr>
            <a:xfrm>
              <a:off x="2501237" y="3464210"/>
              <a:ext cx="74687" cy="88807"/>
            </a:xfrm>
            <a:custGeom>
              <a:avLst/>
              <a:gdLst/>
              <a:ahLst/>
              <a:cxnLst/>
              <a:rect l="l" t="t" r="r" b="b"/>
              <a:pathLst>
                <a:path w="2777" h="3302" extrusionOk="0">
                  <a:moveTo>
                    <a:pt x="2156" y="0"/>
                  </a:moveTo>
                  <a:cubicBezTo>
                    <a:pt x="655" y="45"/>
                    <a:pt x="1" y="1884"/>
                    <a:pt x="1129" y="2866"/>
                  </a:cubicBezTo>
                  <a:cubicBezTo>
                    <a:pt x="1384" y="3121"/>
                    <a:pt x="1748" y="3302"/>
                    <a:pt x="2165" y="3302"/>
                  </a:cubicBezTo>
                  <a:cubicBezTo>
                    <a:pt x="2210" y="3302"/>
                    <a:pt x="2256" y="3299"/>
                    <a:pt x="2303" y="3295"/>
                  </a:cubicBezTo>
                  <a:lnTo>
                    <a:pt x="2777" y="3295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4;p42">
              <a:extLst>
                <a:ext uri="{FF2B5EF4-FFF2-40B4-BE49-F238E27FC236}">
                  <a16:creationId xmlns:a16="http://schemas.microsoft.com/office/drawing/2014/main" id="{E02D1DBE-7BE2-230D-B15F-F4755A0FD9B8}"/>
                </a:ext>
              </a:extLst>
            </p:cNvPr>
            <p:cNvSpPr/>
            <p:nvPr/>
          </p:nvSpPr>
          <p:spPr>
            <a:xfrm>
              <a:off x="2532812" y="3464129"/>
              <a:ext cx="89856" cy="88754"/>
            </a:xfrm>
            <a:custGeom>
              <a:avLst/>
              <a:gdLst/>
              <a:ahLst/>
              <a:cxnLst/>
              <a:rect l="l" t="t" r="r" b="b"/>
              <a:pathLst>
                <a:path w="3341" h="3300" extrusionOk="0">
                  <a:moveTo>
                    <a:pt x="1688" y="1"/>
                  </a:moveTo>
                  <a:cubicBezTo>
                    <a:pt x="1660" y="1"/>
                    <a:pt x="1631" y="2"/>
                    <a:pt x="1603" y="3"/>
                  </a:cubicBezTo>
                  <a:cubicBezTo>
                    <a:pt x="700" y="48"/>
                    <a:pt x="0" y="804"/>
                    <a:pt x="46" y="1696"/>
                  </a:cubicBezTo>
                  <a:lnTo>
                    <a:pt x="46" y="1741"/>
                  </a:lnTo>
                  <a:cubicBezTo>
                    <a:pt x="89" y="2605"/>
                    <a:pt x="802" y="3300"/>
                    <a:pt x="1658" y="3300"/>
                  </a:cubicBezTo>
                  <a:cubicBezTo>
                    <a:pt x="1684" y="3300"/>
                    <a:pt x="1711" y="3299"/>
                    <a:pt x="1738" y="3298"/>
                  </a:cubicBezTo>
                  <a:cubicBezTo>
                    <a:pt x="2630" y="3242"/>
                    <a:pt x="3295" y="2587"/>
                    <a:pt x="3341" y="1696"/>
                  </a:cubicBezTo>
                  <a:lnTo>
                    <a:pt x="3341" y="1605"/>
                  </a:lnTo>
                  <a:cubicBezTo>
                    <a:pt x="3297" y="687"/>
                    <a:pt x="2585" y="1"/>
                    <a:pt x="1688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5;p42">
              <a:extLst>
                <a:ext uri="{FF2B5EF4-FFF2-40B4-BE49-F238E27FC236}">
                  <a16:creationId xmlns:a16="http://schemas.microsoft.com/office/drawing/2014/main" id="{74AB07B0-A940-C474-F441-F246FA974ED6}"/>
                </a:ext>
              </a:extLst>
            </p:cNvPr>
            <p:cNvSpPr/>
            <p:nvPr/>
          </p:nvSpPr>
          <p:spPr>
            <a:xfrm>
              <a:off x="2541607" y="3474887"/>
              <a:ext cx="73477" cy="66780"/>
            </a:xfrm>
            <a:custGeom>
              <a:avLst/>
              <a:gdLst/>
              <a:ahLst/>
              <a:cxnLst/>
              <a:rect l="l" t="t" r="r" b="b"/>
              <a:pathLst>
                <a:path w="2732" h="2483" extrusionOk="0">
                  <a:moveTo>
                    <a:pt x="1412" y="0"/>
                  </a:moveTo>
                  <a:cubicBezTo>
                    <a:pt x="1315" y="0"/>
                    <a:pt x="1212" y="21"/>
                    <a:pt x="1084" y="21"/>
                  </a:cubicBezTo>
                  <a:cubicBezTo>
                    <a:pt x="429" y="212"/>
                    <a:pt x="1" y="867"/>
                    <a:pt x="147" y="1533"/>
                  </a:cubicBezTo>
                  <a:cubicBezTo>
                    <a:pt x="269" y="2122"/>
                    <a:pt x="812" y="2483"/>
                    <a:pt x="1372" y="2483"/>
                  </a:cubicBezTo>
                  <a:cubicBezTo>
                    <a:pt x="1434" y="2483"/>
                    <a:pt x="1496" y="2478"/>
                    <a:pt x="1558" y="2469"/>
                  </a:cubicBezTo>
                  <a:lnTo>
                    <a:pt x="1648" y="2469"/>
                  </a:lnTo>
                  <a:cubicBezTo>
                    <a:pt x="2303" y="2334"/>
                    <a:pt x="2731" y="1623"/>
                    <a:pt x="2585" y="968"/>
                  </a:cubicBezTo>
                  <a:cubicBezTo>
                    <a:pt x="2449" y="494"/>
                    <a:pt x="2066" y="122"/>
                    <a:pt x="1558" y="21"/>
                  </a:cubicBezTo>
                  <a:cubicBezTo>
                    <a:pt x="1509" y="5"/>
                    <a:pt x="1461" y="0"/>
                    <a:pt x="141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6;p42">
              <a:extLst>
                <a:ext uri="{FF2B5EF4-FFF2-40B4-BE49-F238E27FC236}">
                  <a16:creationId xmlns:a16="http://schemas.microsoft.com/office/drawing/2014/main" id="{B1357BCE-D09A-C468-5EB1-5B40ACF14CD7}"/>
                </a:ext>
              </a:extLst>
            </p:cNvPr>
            <p:cNvSpPr/>
            <p:nvPr/>
          </p:nvSpPr>
          <p:spPr>
            <a:xfrm>
              <a:off x="2553145" y="3475425"/>
              <a:ext cx="61939" cy="65893"/>
            </a:xfrm>
            <a:custGeom>
              <a:avLst/>
              <a:gdLst/>
              <a:ahLst/>
              <a:cxnLst/>
              <a:rect l="l" t="t" r="r" b="b"/>
              <a:pathLst>
                <a:path w="2303" h="2450" extrusionOk="0">
                  <a:moveTo>
                    <a:pt x="1072" y="1"/>
                  </a:moveTo>
                  <a:cubicBezTo>
                    <a:pt x="418" y="192"/>
                    <a:pt x="0" y="847"/>
                    <a:pt x="136" y="1513"/>
                  </a:cubicBezTo>
                  <a:cubicBezTo>
                    <a:pt x="283" y="2032"/>
                    <a:pt x="655" y="2359"/>
                    <a:pt x="1129" y="2449"/>
                  </a:cubicBezTo>
                  <a:lnTo>
                    <a:pt x="1219" y="2449"/>
                  </a:lnTo>
                  <a:cubicBezTo>
                    <a:pt x="1874" y="2314"/>
                    <a:pt x="2302" y="1603"/>
                    <a:pt x="2156" y="948"/>
                  </a:cubicBezTo>
                  <a:cubicBezTo>
                    <a:pt x="2020" y="474"/>
                    <a:pt x="1637" y="102"/>
                    <a:pt x="1129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7;p42">
              <a:extLst>
                <a:ext uri="{FF2B5EF4-FFF2-40B4-BE49-F238E27FC236}">
                  <a16:creationId xmlns:a16="http://schemas.microsoft.com/office/drawing/2014/main" id="{48A767B9-E76A-0B74-0FB5-8B994FC9F6D5}"/>
                </a:ext>
              </a:extLst>
            </p:cNvPr>
            <p:cNvSpPr/>
            <p:nvPr/>
          </p:nvSpPr>
          <p:spPr>
            <a:xfrm>
              <a:off x="2564360" y="3479379"/>
              <a:ext cx="29181" cy="56775"/>
            </a:xfrm>
            <a:custGeom>
              <a:avLst/>
              <a:gdLst/>
              <a:ahLst/>
              <a:cxnLst/>
              <a:rect l="l" t="t" r="r" b="b"/>
              <a:pathLst>
                <a:path w="1085" h="2111" extrusionOk="0">
                  <a:moveTo>
                    <a:pt x="565" y="0"/>
                  </a:moveTo>
                  <a:cubicBezTo>
                    <a:pt x="430" y="0"/>
                    <a:pt x="328" y="90"/>
                    <a:pt x="328" y="192"/>
                  </a:cubicBezTo>
                  <a:lnTo>
                    <a:pt x="328" y="237"/>
                  </a:lnTo>
                  <a:cubicBezTo>
                    <a:pt x="148" y="282"/>
                    <a:pt x="46" y="474"/>
                    <a:pt x="46" y="700"/>
                  </a:cubicBezTo>
                  <a:cubicBezTo>
                    <a:pt x="46" y="1038"/>
                    <a:pt x="283" y="1129"/>
                    <a:pt x="475" y="1174"/>
                  </a:cubicBezTo>
                  <a:cubicBezTo>
                    <a:pt x="655" y="1264"/>
                    <a:pt x="712" y="1264"/>
                    <a:pt x="712" y="1411"/>
                  </a:cubicBezTo>
                  <a:cubicBezTo>
                    <a:pt x="712" y="1456"/>
                    <a:pt x="655" y="1546"/>
                    <a:pt x="520" y="1546"/>
                  </a:cubicBezTo>
                  <a:cubicBezTo>
                    <a:pt x="430" y="1546"/>
                    <a:pt x="373" y="1501"/>
                    <a:pt x="328" y="1456"/>
                  </a:cubicBezTo>
                  <a:cubicBezTo>
                    <a:pt x="328" y="1411"/>
                    <a:pt x="283" y="1366"/>
                    <a:pt x="193" y="1366"/>
                  </a:cubicBezTo>
                  <a:cubicBezTo>
                    <a:pt x="91" y="1366"/>
                    <a:pt x="1" y="1501"/>
                    <a:pt x="1" y="1603"/>
                  </a:cubicBezTo>
                  <a:cubicBezTo>
                    <a:pt x="1" y="1738"/>
                    <a:pt x="148" y="1828"/>
                    <a:pt x="328" y="1930"/>
                  </a:cubicBezTo>
                  <a:cubicBezTo>
                    <a:pt x="328" y="2020"/>
                    <a:pt x="430" y="2110"/>
                    <a:pt x="565" y="2110"/>
                  </a:cubicBezTo>
                  <a:cubicBezTo>
                    <a:pt x="655" y="2110"/>
                    <a:pt x="757" y="2020"/>
                    <a:pt x="757" y="1930"/>
                  </a:cubicBezTo>
                  <a:lnTo>
                    <a:pt x="757" y="1885"/>
                  </a:lnTo>
                  <a:cubicBezTo>
                    <a:pt x="994" y="1828"/>
                    <a:pt x="1084" y="1648"/>
                    <a:pt x="1084" y="1411"/>
                  </a:cubicBezTo>
                  <a:cubicBezTo>
                    <a:pt x="1084" y="982"/>
                    <a:pt x="802" y="892"/>
                    <a:pt x="655" y="847"/>
                  </a:cubicBezTo>
                  <a:lnTo>
                    <a:pt x="610" y="801"/>
                  </a:lnTo>
                  <a:cubicBezTo>
                    <a:pt x="475" y="756"/>
                    <a:pt x="430" y="756"/>
                    <a:pt x="430" y="655"/>
                  </a:cubicBezTo>
                  <a:cubicBezTo>
                    <a:pt x="430" y="610"/>
                    <a:pt x="475" y="610"/>
                    <a:pt x="475" y="610"/>
                  </a:cubicBezTo>
                  <a:cubicBezTo>
                    <a:pt x="520" y="564"/>
                    <a:pt x="565" y="564"/>
                    <a:pt x="610" y="564"/>
                  </a:cubicBezTo>
                  <a:cubicBezTo>
                    <a:pt x="655" y="564"/>
                    <a:pt x="712" y="610"/>
                    <a:pt x="757" y="610"/>
                  </a:cubicBezTo>
                  <a:cubicBezTo>
                    <a:pt x="802" y="655"/>
                    <a:pt x="847" y="655"/>
                    <a:pt x="892" y="655"/>
                  </a:cubicBezTo>
                  <a:cubicBezTo>
                    <a:pt x="994" y="655"/>
                    <a:pt x="1084" y="564"/>
                    <a:pt x="1084" y="418"/>
                  </a:cubicBezTo>
                  <a:cubicBezTo>
                    <a:pt x="1084" y="327"/>
                    <a:pt x="938" y="237"/>
                    <a:pt x="757" y="192"/>
                  </a:cubicBezTo>
                  <a:cubicBezTo>
                    <a:pt x="757" y="90"/>
                    <a:pt x="655" y="0"/>
                    <a:pt x="565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8;p42">
              <a:extLst>
                <a:ext uri="{FF2B5EF4-FFF2-40B4-BE49-F238E27FC236}">
                  <a16:creationId xmlns:a16="http://schemas.microsoft.com/office/drawing/2014/main" id="{074A946A-B746-7B71-75CF-D1955C720639}"/>
                </a:ext>
              </a:extLst>
            </p:cNvPr>
            <p:cNvSpPr/>
            <p:nvPr/>
          </p:nvSpPr>
          <p:spPr>
            <a:xfrm>
              <a:off x="2518854" y="3484543"/>
              <a:ext cx="21570" cy="10032"/>
            </a:xfrm>
            <a:custGeom>
              <a:avLst/>
              <a:gdLst/>
              <a:ahLst/>
              <a:cxnLst/>
              <a:rect l="l" t="t" r="r" b="b"/>
              <a:pathLst>
                <a:path w="802" h="373" extrusionOk="0">
                  <a:moveTo>
                    <a:pt x="192" y="0"/>
                  </a:moveTo>
                  <a:cubicBezTo>
                    <a:pt x="91" y="90"/>
                    <a:pt x="45" y="226"/>
                    <a:pt x="0" y="372"/>
                  </a:cubicBezTo>
                  <a:lnTo>
                    <a:pt x="610" y="372"/>
                  </a:lnTo>
                  <a:cubicBezTo>
                    <a:pt x="655" y="226"/>
                    <a:pt x="756" y="90"/>
                    <a:pt x="801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9;p42">
              <a:extLst>
                <a:ext uri="{FF2B5EF4-FFF2-40B4-BE49-F238E27FC236}">
                  <a16:creationId xmlns:a16="http://schemas.microsoft.com/office/drawing/2014/main" id="{D08701FD-4610-D679-F3AF-92F12F4EBF30}"/>
                </a:ext>
              </a:extLst>
            </p:cNvPr>
            <p:cNvSpPr/>
            <p:nvPr/>
          </p:nvSpPr>
          <p:spPr>
            <a:xfrm>
              <a:off x="2516433" y="3503342"/>
              <a:ext cx="17616" cy="10059"/>
            </a:xfrm>
            <a:custGeom>
              <a:avLst/>
              <a:gdLst/>
              <a:ahLst/>
              <a:cxnLst/>
              <a:rect l="l" t="t" r="r" b="b"/>
              <a:pathLst>
                <a:path w="655" h="374" extrusionOk="0">
                  <a:moveTo>
                    <a:pt x="0" y="1"/>
                  </a:moveTo>
                  <a:lnTo>
                    <a:pt x="0" y="373"/>
                  </a:lnTo>
                  <a:lnTo>
                    <a:pt x="655" y="373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10;p42">
              <a:extLst>
                <a:ext uri="{FF2B5EF4-FFF2-40B4-BE49-F238E27FC236}">
                  <a16:creationId xmlns:a16="http://schemas.microsoft.com/office/drawing/2014/main" id="{0A6DA4DE-A879-8AB1-2866-956A217A1894}"/>
                </a:ext>
              </a:extLst>
            </p:cNvPr>
            <p:cNvSpPr/>
            <p:nvPr/>
          </p:nvSpPr>
          <p:spPr>
            <a:xfrm>
              <a:off x="2518854" y="3523675"/>
              <a:ext cx="22780" cy="10059"/>
            </a:xfrm>
            <a:custGeom>
              <a:avLst/>
              <a:gdLst/>
              <a:ahLst/>
              <a:cxnLst/>
              <a:rect l="l" t="t" r="r" b="b"/>
              <a:pathLst>
                <a:path w="847" h="374" extrusionOk="0">
                  <a:moveTo>
                    <a:pt x="0" y="1"/>
                  </a:moveTo>
                  <a:cubicBezTo>
                    <a:pt x="45" y="136"/>
                    <a:pt x="91" y="238"/>
                    <a:pt x="192" y="373"/>
                  </a:cubicBezTo>
                  <a:lnTo>
                    <a:pt x="847" y="373"/>
                  </a:lnTo>
                  <a:cubicBezTo>
                    <a:pt x="756" y="283"/>
                    <a:pt x="711" y="136"/>
                    <a:pt x="655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503;p42">
            <a:extLst>
              <a:ext uri="{FF2B5EF4-FFF2-40B4-BE49-F238E27FC236}">
                <a16:creationId xmlns:a16="http://schemas.microsoft.com/office/drawing/2014/main" id="{240163A8-E6DB-2D47-EBC7-864CB75B70D6}"/>
              </a:ext>
            </a:extLst>
          </p:cNvPr>
          <p:cNvSpPr txBox="1">
            <a:spLocks/>
          </p:cNvSpPr>
          <p:nvPr/>
        </p:nvSpPr>
        <p:spPr>
          <a:xfrm>
            <a:off x="806498" y="3153424"/>
            <a:ext cx="2034839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/>
              <a:t>O que é economia aplicada aos negócios</a:t>
            </a:r>
          </a:p>
        </p:txBody>
      </p:sp>
      <p:sp>
        <p:nvSpPr>
          <p:cNvPr id="5" name="Google Shape;2506;p42">
            <a:extLst>
              <a:ext uri="{FF2B5EF4-FFF2-40B4-BE49-F238E27FC236}">
                <a16:creationId xmlns:a16="http://schemas.microsoft.com/office/drawing/2014/main" id="{0E4B7DB8-9130-791D-950E-A160268BA297}"/>
              </a:ext>
            </a:extLst>
          </p:cNvPr>
          <p:cNvSpPr txBox="1">
            <a:spLocks/>
          </p:cNvSpPr>
          <p:nvPr/>
        </p:nvSpPr>
        <p:spPr>
          <a:xfrm>
            <a:off x="3616930" y="2714343"/>
            <a:ext cx="203484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Entendemos</a:t>
            </a:r>
          </a:p>
        </p:txBody>
      </p:sp>
      <p:sp>
        <p:nvSpPr>
          <p:cNvPr id="6" name="Google Shape;2503;p42">
            <a:extLst>
              <a:ext uri="{FF2B5EF4-FFF2-40B4-BE49-F238E27FC236}">
                <a16:creationId xmlns:a16="http://schemas.microsoft.com/office/drawing/2014/main" id="{E393DC93-CEA3-0EEB-DF0E-8B0FB0C12CB9}"/>
              </a:ext>
            </a:extLst>
          </p:cNvPr>
          <p:cNvSpPr txBox="1">
            <a:spLocks/>
          </p:cNvSpPr>
          <p:nvPr/>
        </p:nvSpPr>
        <p:spPr>
          <a:xfrm>
            <a:off x="3640436" y="3193146"/>
            <a:ext cx="19248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/>
              <a:t>Sua importância para decisões estratégicas</a:t>
            </a:r>
          </a:p>
        </p:txBody>
      </p:sp>
      <p:sp>
        <p:nvSpPr>
          <p:cNvPr id="7" name="Google Shape;2506;p42">
            <a:extLst>
              <a:ext uri="{FF2B5EF4-FFF2-40B4-BE49-F238E27FC236}">
                <a16:creationId xmlns:a16="http://schemas.microsoft.com/office/drawing/2014/main" id="{E40A210D-2997-E084-0695-D754AB0B2271}"/>
              </a:ext>
            </a:extLst>
          </p:cNvPr>
          <p:cNvSpPr txBox="1">
            <a:spLocks/>
          </p:cNvSpPr>
          <p:nvPr/>
        </p:nvSpPr>
        <p:spPr>
          <a:xfrm>
            <a:off x="6358696" y="2669315"/>
            <a:ext cx="1924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Estudamos</a:t>
            </a:r>
          </a:p>
        </p:txBody>
      </p:sp>
      <p:sp>
        <p:nvSpPr>
          <p:cNvPr id="8" name="Google Shape;2503;p42">
            <a:extLst>
              <a:ext uri="{FF2B5EF4-FFF2-40B4-BE49-F238E27FC236}">
                <a16:creationId xmlns:a16="http://schemas.microsoft.com/office/drawing/2014/main" id="{7DD33696-8FD7-80D7-E791-88F71D4F25F0}"/>
              </a:ext>
            </a:extLst>
          </p:cNvPr>
          <p:cNvSpPr txBox="1">
            <a:spLocks/>
          </p:cNvSpPr>
          <p:nvPr/>
        </p:nvSpPr>
        <p:spPr>
          <a:xfrm>
            <a:off x="6314106" y="3148118"/>
            <a:ext cx="203484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/>
              <a:t>Exemplos práticos e ferramentas de análise</a:t>
            </a:r>
          </a:p>
        </p:txBody>
      </p:sp>
    </p:spTree>
    <p:extLst>
      <p:ext uri="{BB962C8B-B14F-4D97-AF65-F5344CB8AC3E}">
        <p14:creationId xmlns:p14="http://schemas.microsoft.com/office/powerpoint/2010/main" val="79423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2" name="Google Shape;6042;p65"/>
          <p:cNvGrpSpPr/>
          <p:nvPr/>
        </p:nvGrpSpPr>
        <p:grpSpPr>
          <a:xfrm>
            <a:off x="2400427" y="3335755"/>
            <a:ext cx="1327455" cy="1209176"/>
            <a:chOff x="7140513" y="285600"/>
            <a:chExt cx="1073384" cy="977744"/>
          </a:xfrm>
        </p:grpSpPr>
        <p:sp>
          <p:nvSpPr>
            <p:cNvPr id="6043" name="Google Shape;6043;p65"/>
            <p:cNvSpPr/>
            <p:nvPr/>
          </p:nvSpPr>
          <p:spPr>
            <a:xfrm>
              <a:off x="7985873" y="1035865"/>
              <a:ext cx="228024" cy="216015"/>
            </a:xfrm>
            <a:custGeom>
              <a:avLst/>
              <a:gdLst/>
              <a:ahLst/>
              <a:cxnLst/>
              <a:rect l="l" t="t" r="r" b="b"/>
              <a:pathLst>
                <a:path w="3266" h="3094" extrusionOk="0">
                  <a:moveTo>
                    <a:pt x="1614" y="1"/>
                  </a:moveTo>
                  <a:cubicBezTo>
                    <a:pt x="1012" y="20"/>
                    <a:pt x="467" y="388"/>
                    <a:pt x="234" y="934"/>
                  </a:cubicBezTo>
                  <a:cubicBezTo>
                    <a:pt x="0" y="1461"/>
                    <a:pt x="80" y="2081"/>
                    <a:pt x="448" y="2529"/>
                  </a:cubicBezTo>
                  <a:lnTo>
                    <a:pt x="467" y="2547"/>
                  </a:lnTo>
                  <a:cubicBezTo>
                    <a:pt x="779" y="2897"/>
                    <a:pt x="1185" y="3093"/>
                    <a:pt x="1651" y="3093"/>
                  </a:cubicBezTo>
                  <a:cubicBezTo>
                    <a:pt x="2412" y="3093"/>
                    <a:pt x="3209" y="2529"/>
                    <a:pt x="3247" y="1596"/>
                  </a:cubicBezTo>
                  <a:cubicBezTo>
                    <a:pt x="3265" y="1148"/>
                    <a:pt x="3093" y="719"/>
                    <a:pt x="2743" y="411"/>
                  </a:cubicBezTo>
                  <a:cubicBezTo>
                    <a:pt x="2449" y="155"/>
                    <a:pt x="2081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65"/>
            <p:cNvSpPr/>
            <p:nvPr/>
          </p:nvSpPr>
          <p:spPr>
            <a:xfrm>
              <a:off x="7140513" y="285600"/>
              <a:ext cx="1065206" cy="975700"/>
            </a:xfrm>
            <a:custGeom>
              <a:avLst/>
              <a:gdLst/>
              <a:ahLst/>
              <a:cxnLst/>
              <a:rect l="l" t="t" r="r" b="b"/>
              <a:pathLst>
                <a:path w="15257" h="13975" extrusionOk="0">
                  <a:moveTo>
                    <a:pt x="11217" y="1"/>
                  </a:moveTo>
                  <a:cubicBezTo>
                    <a:pt x="11120" y="1"/>
                    <a:pt x="11040" y="19"/>
                    <a:pt x="10942" y="38"/>
                  </a:cubicBezTo>
                  <a:cubicBezTo>
                    <a:pt x="10145" y="155"/>
                    <a:pt x="9408" y="602"/>
                    <a:pt x="8862" y="990"/>
                  </a:cubicBezTo>
                  <a:cubicBezTo>
                    <a:pt x="8629" y="1167"/>
                    <a:pt x="8419" y="1321"/>
                    <a:pt x="8204" y="1498"/>
                  </a:cubicBezTo>
                  <a:cubicBezTo>
                    <a:pt x="8088" y="1573"/>
                    <a:pt x="7971" y="1670"/>
                    <a:pt x="7855" y="1750"/>
                  </a:cubicBezTo>
                  <a:cubicBezTo>
                    <a:pt x="7621" y="1922"/>
                    <a:pt x="7346" y="2118"/>
                    <a:pt x="7076" y="2253"/>
                  </a:cubicBezTo>
                  <a:cubicBezTo>
                    <a:pt x="6413" y="2603"/>
                    <a:pt x="5970" y="2664"/>
                    <a:pt x="5737" y="2683"/>
                  </a:cubicBezTo>
                  <a:cubicBezTo>
                    <a:pt x="5639" y="2701"/>
                    <a:pt x="5579" y="2701"/>
                    <a:pt x="5523" y="2720"/>
                  </a:cubicBezTo>
                  <a:cubicBezTo>
                    <a:pt x="5504" y="2739"/>
                    <a:pt x="5481" y="2762"/>
                    <a:pt x="5462" y="2799"/>
                  </a:cubicBezTo>
                  <a:lnTo>
                    <a:pt x="4063" y="2916"/>
                  </a:lnTo>
                  <a:cubicBezTo>
                    <a:pt x="3890" y="2916"/>
                    <a:pt x="3694" y="2972"/>
                    <a:pt x="3540" y="3070"/>
                  </a:cubicBezTo>
                  <a:lnTo>
                    <a:pt x="527" y="4935"/>
                  </a:lnTo>
                  <a:cubicBezTo>
                    <a:pt x="159" y="5169"/>
                    <a:pt x="0" y="5616"/>
                    <a:pt x="140" y="6027"/>
                  </a:cubicBezTo>
                  <a:lnTo>
                    <a:pt x="1847" y="11311"/>
                  </a:lnTo>
                  <a:cubicBezTo>
                    <a:pt x="2043" y="11894"/>
                    <a:pt x="2258" y="12496"/>
                    <a:pt x="2761" y="12827"/>
                  </a:cubicBezTo>
                  <a:cubicBezTo>
                    <a:pt x="2780" y="12846"/>
                    <a:pt x="2799" y="12846"/>
                    <a:pt x="2822" y="12864"/>
                  </a:cubicBezTo>
                  <a:cubicBezTo>
                    <a:pt x="3424" y="13233"/>
                    <a:pt x="4221" y="13293"/>
                    <a:pt x="5014" y="13373"/>
                  </a:cubicBezTo>
                  <a:cubicBezTo>
                    <a:pt x="5872" y="13429"/>
                    <a:pt x="6689" y="13508"/>
                    <a:pt x="7192" y="13932"/>
                  </a:cubicBezTo>
                  <a:cubicBezTo>
                    <a:pt x="7230" y="13974"/>
                    <a:pt x="7272" y="13974"/>
                    <a:pt x="7309" y="13974"/>
                  </a:cubicBezTo>
                  <a:lnTo>
                    <a:pt x="7370" y="13974"/>
                  </a:lnTo>
                  <a:cubicBezTo>
                    <a:pt x="7426" y="13956"/>
                    <a:pt x="7463" y="13914"/>
                    <a:pt x="7486" y="13839"/>
                  </a:cubicBezTo>
                  <a:cubicBezTo>
                    <a:pt x="7640" y="13196"/>
                    <a:pt x="8260" y="12650"/>
                    <a:pt x="8904" y="12109"/>
                  </a:cubicBezTo>
                  <a:cubicBezTo>
                    <a:pt x="9058" y="11974"/>
                    <a:pt x="9235" y="11834"/>
                    <a:pt x="9370" y="11698"/>
                  </a:cubicBezTo>
                  <a:cubicBezTo>
                    <a:pt x="9660" y="11992"/>
                    <a:pt x="10051" y="12165"/>
                    <a:pt x="10457" y="12165"/>
                  </a:cubicBezTo>
                  <a:cubicBezTo>
                    <a:pt x="10751" y="12165"/>
                    <a:pt x="11022" y="12090"/>
                    <a:pt x="11255" y="11913"/>
                  </a:cubicBezTo>
                  <a:cubicBezTo>
                    <a:pt x="11586" y="11680"/>
                    <a:pt x="11819" y="11311"/>
                    <a:pt x="11856" y="10901"/>
                  </a:cubicBezTo>
                  <a:cubicBezTo>
                    <a:pt x="11894" y="10551"/>
                    <a:pt x="11800" y="10224"/>
                    <a:pt x="11605" y="9931"/>
                  </a:cubicBezTo>
                  <a:cubicBezTo>
                    <a:pt x="11856" y="9660"/>
                    <a:pt x="12127" y="9366"/>
                    <a:pt x="12360" y="9133"/>
                  </a:cubicBezTo>
                  <a:cubicBezTo>
                    <a:pt x="12402" y="9366"/>
                    <a:pt x="12500" y="9600"/>
                    <a:pt x="12654" y="9795"/>
                  </a:cubicBezTo>
                  <a:cubicBezTo>
                    <a:pt x="12943" y="10145"/>
                    <a:pt x="13372" y="10360"/>
                    <a:pt x="13820" y="10360"/>
                  </a:cubicBezTo>
                  <a:cubicBezTo>
                    <a:pt x="14091" y="10360"/>
                    <a:pt x="14366" y="10280"/>
                    <a:pt x="14618" y="10108"/>
                  </a:cubicBezTo>
                  <a:cubicBezTo>
                    <a:pt x="14949" y="9875"/>
                    <a:pt x="15182" y="9502"/>
                    <a:pt x="15219" y="9096"/>
                  </a:cubicBezTo>
                  <a:cubicBezTo>
                    <a:pt x="15257" y="8709"/>
                    <a:pt x="15140" y="8317"/>
                    <a:pt x="14888" y="8028"/>
                  </a:cubicBezTo>
                  <a:cubicBezTo>
                    <a:pt x="14618" y="7659"/>
                    <a:pt x="14207" y="7463"/>
                    <a:pt x="13759" y="7463"/>
                  </a:cubicBezTo>
                  <a:cubicBezTo>
                    <a:pt x="13354" y="7463"/>
                    <a:pt x="12985" y="7636"/>
                    <a:pt x="12733" y="7911"/>
                  </a:cubicBezTo>
                  <a:cubicBezTo>
                    <a:pt x="12500" y="7543"/>
                    <a:pt x="12169" y="7211"/>
                    <a:pt x="11838" y="6960"/>
                  </a:cubicBezTo>
                  <a:cubicBezTo>
                    <a:pt x="12150" y="6960"/>
                    <a:pt x="12458" y="6978"/>
                    <a:pt x="12771" y="7034"/>
                  </a:cubicBezTo>
                  <a:cubicBezTo>
                    <a:pt x="12906" y="7076"/>
                    <a:pt x="13060" y="7132"/>
                    <a:pt x="13200" y="7193"/>
                  </a:cubicBezTo>
                  <a:cubicBezTo>
                    <a:pt x="13230" y="7193"/>
                    <a:pt x="13310" y="7217"/>
                    <a:pt x="13360" y="7217"/>
                  </a:cubicBezTo>
                  <a:cubicBezTo>
                    <a:pt x="13373" y="7217"/>
                    <a:pt x="13384" y="7215"/>
                    <a:pt x="13391" y="7211"/>
                  </a:cubicBezTo>
                  <a:cubicBezTo>
                    <a:pt x="13452" y="7193"/>
                    <a:pt x="13470" y="7132"/>
                    <a:pt x="13489" y="7095"/>
                  </a:cubicBezTo>
                  <a:cubicBezTo>
                    <a:pt x="13489" y="7076"/>
                    <a:pt x="13550" y="4082"/>
                    <a:pt x="13550" y="4045"/>
                  </a:cubicBezTo>
                  <a:cubicBezTo>
                    <a:pt x="13526" y="4021"/>
                    <a:pt x="13526" y="4003"/>
                    <a:pt x="13526" y="3984"/>
                  </a:cubicBezTo>
                  <a:cubicBezTo>
                    <a:pt x="13508" y="3886"/>
                    <a:pt x="13433" y="3811"/>
                    <a:pt x="13354" y="3769"/>
                  </a:cubicBezTo>
                  <a:cubicBezTo>
                    <a:pt x="13274" y="3732"/>
                    <a:pt x="13176" y="3695"/>
                    <a:pt x="13102" y="3671"/>
                  </a:cubicBezTo>
                  <a:cubicBezTo>
                    <a:pt x="12734" y="3562"/>
                    <a:pt x="12347" y="3521"/>
                    <a:pt x="11972" y="3521"/>
                  </a:cubicBezTo>
                  <a:cubicBezTo>
                    <a:pt x="11690" y="3521"/>
                    <a:pt x="11414" y="3544"/>
                    <a:pt x="11157" y="3578"/>
                  </a:cubicBezTo>
                  <a:cubicBezTo>
                    <a:pt x="11469" y="3420"/>
                    <a:pt x="11777" y="3284"/>
                    <a:pt x="12127" y="3205"/>
                  </a:cubicBezTo>
                  <a:cubicBezTo>
                    <a:pt x="12286" y="3168"/>
                    <a:pt x="12439" y="3149"/>
                    <a:pt x="12575" y="3130"/>
                  </a:cubicBezTo>
                  <a:cubicBezTo>
                    <a:pt x="12635" y="3130"/>
                    <a:pt x="12733" y="3112"/>
                    <a:pt x="12771" y="3070"/>
                  </a:cubicBezTo>
                  <a:cubicBezTo>
                    <a:pt x="12808" y="3032"/>
                    <a:pt x="12808" y="2972"/>
                    <a:pt x="12789" y="2934"/>
                  </a:cubicBezTo>
                  <a:cubicBezTo>
                    <a:pt x="12789" y="2916"/>
                    <a:pt x="11525" y="197"/>
                    <a:pt x="11507" y="155"/>
                  </a:cubicBezTo>
                  <a:cubicBezTo>
                    <a:pt x="11488" y="155"/>
                    <a:pt x="11488" y="136"/>
                    <a:pt x="11469" y="117"/>
                  </a:cubicBezTo>
                  <a:cubicBezTo>
                    <a:pt x="11409" y="38"/>
                    <a:pt x="11311" y="1"/>
                    <a:pt x="11217" y="1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65"/>
            <p:cNvSpPr/>
            <p:nvPr/>
          </p:nvSpPr>
          <p:spPr>
            <a:xfrm>
              <a:off x="8002141" y="812885"/>
              <a:ext cx="199678" cy="194162"/>
            </a:xfrm>
            <a:custGeom>
              <a:avLst/>
              <a:gdLst/>
              <a:ahLst/>
              <a:cxnLst/>
              <a:rect l="l" t="t" r="r" b="b"/>
              <a:pathLst>
                <a:path w="2860" h="2781" extrusionOk="0">
                  <a:moveTo>
                    <a:pt x="1418" y="1"/>
                  </a:moveTo>
                  <a:cubicBezTo>
                    <a:pt x="779" y="1"/>
                    <a:pt x="234" y="430"/>
                    <a:pt x="98" y="1032"/>
                  </a:cubicBezTo>
                  <a:cubicBezTo>
                    <a:pt x="98" y="1050"/>
                    <a:pt x="98" y="1050"/>
                    <a:pt x="80" y="1050"/>
                  </a:cubicBezTo>
                  <a:cubicBezTo>
                    <a:pt x="1" y="1479"/>
                    <a:pt x="98" y="1904"/>
                    <a:pt x="369" y="2235"/>
                  </a:cubicBezTo>
                  <a:cubicBezTo>
                    <a:pt x="644" y="2585"/>
                    <a:pt x="1050" y="2781"/>
                    <a:pt x="1479" y="2781"/>
                  </a:cubicBezTo>
                  <a:cubicBezTo>
                    <a:pt x="1750" y="2781"/>
                    <a:pt x="2001" y="2701"/>
                    <a:pt x="2235" y="2547"/>
                  </a:cubicBezTo>
                  <a:cubicBezTo>
                    <a:pt x="2566" y="2314"/>
                    <a:pt x="2780" y="1964"/>
                    <a:pt x="2818" y="1554"/>
                  </a:cubicBezTo>
                  <a:cubicBezTo>
                    <a:pt x="2860" y="1186"/>
                    <a:pt x="2743" y="817"/>
                    <a:pt x="2510" y="523"/>
                  </a:cubicBezTo>
                  <a:cubicBezTo>
                    <a:pt x="2235" y="173"/>
                    <a:pt x="1848" y="1"/>
                    <a:pt x="1418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65"/>
            <p:cNvSpPr/>
            <p:nvPr/>
          </p:nvSpPr>
          <p:spPr>
            <a:xfrm>
              <a:off x="8019735" y="828314"/>
              <a:ext cx="167143" cy="162465"/>
            </a:xfrm>
            <a:custGeom>
              <a:avLst/>
              <a:gdLst/>
              <a:ahLst/>
              <a:cxnLst/>
              <a:rect l="l" t="t" r="r" b="b"/>
              <a:pathLst>
                <a:path w="2394" h="2327" extrusionOk="0">
                  <a:moveTo>
                    <a:pt x="1169" y="1"/>
                  </a:moveTo>
                  <a:cubicBezTo>
                    <a:pt x="918" y="1"/>
                    <a:pt x="664" y="82"/>
                    <a:pt x="448" y="246"/>
                  </a:cubicBezTo>
                  <a:cubicBezTo>
                    <a:pt x="215" y="461"/>
                    <a:pt x="61" y="731"/>
                    <a:pt x="42" y="1025"/>
                  </a:cubicBezTo>
                  <a:cubicBezTo>
                    <a:pt x="0" y="1314"/>
                    <a:pt x="98" y="1627"/>
                    <a:pt x="294" y="1879"/>
                  </a:cubicBezTo>
                  <a:cubicBezTo>
                    <a:pt x="530" y="2171"/>
                    <a:pt x="878" y="2327"/>
                    <a:pt x="1224" y="2327"/>
                  </a:cubicBezTo>
                  <a:cubicBezTo>
                    <a:pt x="1474" y="2327"/>
                    <a:pt x="1723" y="2245"/>
                    <a:pt x="1927" y="2075"/>
                  </a:cubicBezTo>
                  <a:cubicBezTo>
                    <a:pt x="2123" y="1916"/>
                    <a:pt x="2258" y="1701"/>
                    <a:pt x="2314" y="1468"/>
                  </a:cubicBezTo>
                  <a:cubicBezTo>
                    <a:pt x="2393" y="1118"/>
                    <a:pt x="2314" y="750"/>
                    <a:pt x="2081" y="442"/>
                  </a:cubicBezTo>
                  <a:cubicBezTo>
                    <a:pt x="1847" y="150"/>
                    <a:pt x="1510" y="1"/>
                    <a:pt x="1169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65"/>
            <p:cNvSpPr/>
            <p:nvPr/>
          </p:nvSpPr>
          <p:spPr>
            <a:xfrm>
              <a:off x="8030766" y="838228"/>
              <a:ext cx="147943" cy="143824"/>
            </a:xfrm>
            <a:custGeom>
              <a:avLst/>
              <a:gdLst/>
              <a:ahLst/>
              <a:cxnLst/>
              <a:rect l="l" t="t" r="r" b="b"/>
              <a:pathLst>
                <a:path w="2119" h="2060" extrusionOk="0">
                  <a:moveTo>
                    <a:pt x="1012" y="104"/>
                  </a:moveTo>
                  <a:cubicBezTo>
                    <a:pt x="1167" y="104"/>
                    <a:pt x="1322" y="143"/>
                    <a:pt x="1456" y="221"/>
                  </a:cubicBezTo>
                  <a:cubicBezTo>
                    <a:pt x="1573" y="277"/>
                    <a:pt x="1671" y="356"/>
                    <a:pt x="1750" y="454"/>
                  </a:cubicBezTo>
                  <a:cubicBezTo>
                    <a:pt x="1983" y="743"/>
                    <a:pt x="2021" y="1154"/>
                    <a:pt x="1848" y="1466"/>
                  </a:cubicBezTo>
                  <a:cubicBezTo>
                    <a:pt x="1787" y="1583"/>
                    <a:pt x="1708" y="1676"/>
                    <a:pt x="1615" y="1755"/>
                  </a:cubicBezTo>
                  <a:cubicBezTo>
                    <a:pt x="1451" y="1886"/>
                    <a:pt x="1254" y="1948"/>
                    <a:pt x="1056" y="1948"/>
                  </a:cubicBezTo>
                  <a:cubicBezTo>
                    <a:pt x="780" y="1948"/>
                    <a:pt x="502" y="1827"/>
                    <a:pt x="309" y="1601"/>
                  </a:cubicBezTo>
                  <a:cubicBezTo>
                    <a:pt x="216" y="1466"/>
                    <a:pt x="136" y="1308"/>
                    <a:pt x="118" y="1135"/>
                  </a:cubicBezTo>
                  <a:cubicBezTo>
                    <a:pt x="118" y="1074"/>
                    <a:pt x="99" y="1000"/>
                    <a:pt x="118" y="920"/>
                  </a:cubicBezTo>
                  <a:cubicBezTo>
                    <a:pt x="136" y="669"/>
                    <a:pt x="253" y="454"/>
                    <a:pt x="449" y="300"/>
                  </a:cubicBezTo>
                  <a:cubicBezTo>
                    <a:pt x="611" y="169"/>
                    <a:pt x="812" y="104"/>
                    <a:pt x="1012" y="104"/>
                  </a:cubicBezTo>
                  <a:close/>
                  <a:moveTo>
                    <a:pt x="1013" y="1"/>
                  </a:moveTo>
                  <a:cubicBezTo>
                    <a:pt x="791" y="1"/>
                    <a:pt x="571" y="72"/>
                    <a:pt x="388" y="221"/>
                  </a:cubicBezTo>
                  <a:cubicBezTo>
                    <a:pt x="174" y="375"/>
                    <a:pt x="38" y="627"/>
                    <a:pt x="20" y="902"/>
                  </a:cubicBezTo>
                  <a:cubicBezTo>
                    <a:pt x="1" y="939"/>
                    <a:pt x="1" y="1000"/>
                    <a:pt x="1" y="1037"/>
                  </a:cubicBezTo>
                  <a:cubicBezTo>
                    <a:pt x="20" y="1252"/>
                    <a:pt x="99" y="1485"/>
                    <a:pt x="234" y="1657"/>
                  </a:cubicBezTo>
                  <a:cubicBezTo>
                    <a:pt x="332" y="1774"/>
                    <a:pt x="425" y="1853"/>
                    <a:pt x="542" y="1933"/>
                  </a:cubicBezTo>
                  <a:cubicBezTo>
                    <a:pt x="705" y="2016"/>
                    <a:pt x="881" y="2060"/>
                    <a:pt x="1055" y="2060"/>
                  </a:cubicBezTo>
                  <a:cubicBezTo>
                    <a:pt x="1281" y="2060"/>
                    <a:pt x="1503" y="1987"/>
                    <a:pt x="1689" y="1835"/>
                  </a:cubicBezTo>
                  <a:cubicBezTo>
                    <a:pt x="1825" y="1718"/>
                    <a:pt x="1923" y="1583"/>
                    <a:pt x="1983" y="1406"/>
                  </a:cubicBezTo>
                  <a:cubicBezTo>
                    <a:pt x="2118" y="1074"/>
                    <a:pt x="2058" y="687"/>
                    <a:pt x="1825" y="375"/>
                  </a:cubicBezTo>
                  <a:cubicBezTo>
                    <a:pt x="1613" y="131"/>
                    <a:pt x="1312" y="1"/>
                    <a:pt x="1013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65"/>
            <p:cNvSpPr/>
            <p:nvPr/>
          </p:nvSpPr>
          <p:spPr>
            <a:xfrm>
              <a:off x="8064698" y="859523"/>
              <a:ext cx="75892" cy="99769"/>
            </a:xfrm>
            <a:custGeom>
              <a:avLst/>
              <a:gdLst/>
              <a:ahLst/>
              <a:cxnLst/>
              <a:rect l="l" t="t" r="r" b="b"/>
              <a:pathLst>
                <a:path w="1087" h="1429" extrusionOk="0">
                  <a:moveTo>
                    <a:pt x="809" y="1"/>
                  </a:moveTo>
                  <a:cubicBezTo>
                    <a:pt x="781" y="1"/>
                    <a:pt x="789" y="41"/>
                    <a:pt x="737" y="130"/>
                  </a:cubicBezTo>
                  <a:lnTo>
                    <a:pt x="718" y="149"/>
                  </a:lnTo>
                  <a:cubicBezTo>
                    <a:pt x="689" y="145"/>
                    <a:pt x="661" y="143"/>
                    <a:pt x="633" y="143"/>
                  </a:cubicBezTo>
                  <a:cubicBezTo>
                    <a:pt x="529" y="143"/>
                    <a:pt x="435" y="174"/>
                    <a:pt x="387" y="266"/>
                  </a:cubicBezTo>
                  <a:cubicBezTo>
                    <a:pt x="313" y="420"/>
                    <a:pt x="369" y="578"/>
                    <a:pt x="448" y="732"/>
                  </a:cubicBezTo>
                  <a:cubicBezTo>
                    <a:pt x="466" y="811"/>
                    <a:pt x="546" y="1003"/>
                    <a:pt x="429" y="1045"/>
                  </a:cubicBezTo>
                  <a:cubicBezTo>
                    <a:pt x="350" y="1045"/>
                    <a:pt x="313" y="984"/>
                    <a:pt x="331" y="928"/>
                  </a:cubicBezTo>
                  <a:cubicBezTo>
                    <a:pt x="350" y="886"/>
                    <a:pt x="387" y="849"/>
                    <a:pt x="350" y="811"/>
                  </a:cubicBezTo>
                  <a:cubicBezTo>
                    <a:pt x="313" y="769"/>
                    <a:pt x="252" y="732"/>
                    <a:pt x="196" y="713"/>
                  </a:cubicBezTo>
                  <a:cubicBezTo>
                    <a:pt x="185" y="708"/>
                    <a:pt x="175" y="706"/>
                    <a:pt x="166" y="706"/>
                  </a:cubicBezTo>
                  <a:cubicBezTo>
                    <a:pt x="143" y="706"/>
                    <a:pt x="125" y="723"/>
                    <a:pt x="98" y="751"/>
                  </a:cubicBezTo>
                  <a:cubicBezTo>
                    <a:pt x="37" y="905"/>
                    <a:pt x="0" y="1003"/>
                    <a:pt x="117" y="1138"/>
                  </a:cubicBezTo>
                  <a:cubicBezTo>
                    <a:pt x="135" y="1138"/>
                    <a:pt x="135" y="1161"/>
                    <a:pt x="135" y="1161"/>
                  </a:cubicBezTo>
                  <a:cubicBezTo>
                    <a:pt x="173" y="1236"/>
                    <a:pt x="19" y="1296"/>
                    <a:pt x="135" y="1352"/>
                  </a:cubicBezTo>
                  <a:cubicBezTo>
                    <a:pt x="221" y="1400"/>
                    <a:pt x="259" y="1428"/>
                    <a:pt x="286" y="1428"/>
                  </a:cubicBezTo>
                  <a:cubicBezTo>
                    <a:pt x="314" y="1428"/>
                    <a:pt x="327" y="1395"/>
                    <a:pt x="369" y="1315"/>
                  </a:cubicBezTo>
                  <a:cubicBezTo>
                    <a:pt x="387" y="1315"/>
                    <a:pt x="387" y="1296"/>
                    <a:pt x="406" y="1296"/>
                  </a:cubicBezTo>
                  <a:lnTo>
                    <a:pt x="522" y="1296"/>
                  </a:lnTo>
                  <a:cubicBezTo>
                    <a:pt x="546" y="1278"/>
                    <a:pt x="564" y="1278"/>
                    <a:pt x="583" y="1278"/>
                  </a:cubicBezTo>
                  <a:cubicBezTo>
                    <a:pt x="779" y="1199"/>
                    <a:pt x="798" y="947"/>
                    <a:pt x="718" y="830"/>
                  </a:cubicBezTo>
                  <a:cubicBezTo>
                    <a:pt x="681" y="713"/>
                    <a:pt x="564" y="536"/>
                    <a:pt x="620" y="462"/>
                  </a:cubicBezTo>
                  <a:cubicBezTo>
                    <a:pt x="637" y="431"/>
                    <a:pt x="664" y="418"/>
                    <a:pt x="690" y="418"/>
                  </a:cubicBezTo>
                  <a:cubicBezTo>
                    <a:pt x="732" y="418"/>
                    <a:pt x="770" y="450"/>
                    <a:pt x="756" y="499"/>
                  </a:cubicBezTo>
                  <a:cubicBezTo>
                    <a:pt x="718" y="615"/>
                    <a:pt x="779" y="615"/>
                    <a:pt x="896" y="671"/>
                  </a:cubicBezTo>
                  <a:cubicBezTo>
                    <a:pt x="908" y="671"/>
                    <a:pt x="929" y="698"/>
                    <a:pt x="952" y="698"/>
                  </a:cubicBezTo>
                  <a:cubicBezTo>
                    <a:pt x="964" y="698"/>
                    <a:pt x="976" y="692"/>
                    <a:pt x="989" y="671"/>
                  </a:cubicBezTo>
                  <a:cubicBezTo>
                    <a:pt x="1049" y="555"/>
                    <a:pt x="1087" y="382"/>
                    <a:pt x="952" y="284"/>
                  </a:cubicBezTo>
                  <a:cubicBezTo>
                    <a:pt x="933" y="266"/>
                    <a:pt x="952" y="266"/>
                    <a:pt x="1012" y="149"/>
                  </a:cubicBezTo>
                  <a:lnTo>
                    <a:pt x="1012" y="112"/>
                  </a:lnTo>
                  <a:cubicBezTo>
                    <a:pt x="970" y="70"/>
                    <a:pt x="896" y="32"/>
                    <a:pt x="896" y="32"/>
                  </a:cubicBezTo>
                  <a:cubicBezTo>
                    <a:pt x="848" y="12"/>
                    <a:pt x="823" y="1"/>
                    <a:pt x="809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65"/>
            <p:cNvSpPr/>
            <p:nvPr/>
          </p:nvSpPr>
          <p:spPr>
            <a:xfrm>
              <a:off x="7998161" y="886194"/>
              <a:ext cx="196816" cy="116595"/>
            </a:xfrm>
            <a:custGeom>
              <a:avLst/>
              <a:gdLst/>
              <a:ahLst/>
              <a:cxnLst/>
              <a:rect l="l" t="t" r="r" b="b"/>
              <a:pathLst>
                <a:path w="2819" h="1670" extrusionOk="0">
                  <a:moveTo>
                    <a:pt x="193" y="0"/>
                  </a:moveTo>
                  <a:lnTo>
                    <a:pt x="193" y="19"/>
                  </a:lnTo>
                  <a:cubicBezTo>
                    <a:pt x="1" y="923"/>
                    <a:pt x="738" y="1670"/>
                    <a:pt x="1537" y="1670"/>
                  </a:cubicBezTo>
                  <a:cubicBezTo>
                    <a:pt x="1785" y="1670"/>
                    <a:pt x="2039" y="1598"/>
                    <a:pt x="2273" y="1437"/>
                  </a:cubicBezTo>
                  <a:cubicBezTo>
                    <a:pt x="2585" y="1222"/>
                    <a:pt x="2781" y="872"/>
                    <a:pt x="2819" y="504"/>
                  </a:cubicBezTo>
                  <a:lnTo>
                    <a:pt x="2819" y="504"/>
                  </a:lnTo>
                  <a:cubicBezTo>
                    <a:pt x="2758" y="546"/>
                    <a:pt x="2683" y="602"/>
                    <a:pt x="2623" y="639"/>
                  </a:cubicBezTo>
                  <a:cubicBezTo>
                    <a:pt x="2567" y="872"/>
                    <a:pt x="2432" y="1087"/>
                    <a:pt x="2236" y="1246"/>
                  </a:cubicBezTo>
                  <a:cubicBezTo>
                    <a:pt x="2032" y="1416"/>
                    <a:pt x="1783" y="1498"/>
                    <a:pt x="1533" y="1498"/>
                  </a:cubicBezTo>
                  <a:cubicBezTo>
                    <a:pt x="1187" y="1498"/>
                    <a:pt x="839" y="1342"/>
                    <a:pt x="603" y="1050"/>
                  </a:cubicBezTo>
                  <a:cubicBezTo>
                    <a:pt x="407" y="798"/>
                    <a:pt x="309" y="485"/>
                    <a:pt x="351" y="196"/>
                  </a:cubicBezTo>
                  <a:cubicBezTo>
                    <a:pt x="291" y="136"/>
                    <a:pt x="253" y="56"/>
                    <a:pt x="193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65"/>
            <p:cNvSpPr/>
            <p:nvPr/>
          </p:nvSpPr>
          <p:spPr>
            <a:xfrm>
              <a:off x="8065955" y="940582"/>
              <a:ext cx="39517" cy="18711"/>
            </a:xfrm>
            <a:custGeom>
              <a:avLst/>
              <a:gdLst/>
              <a:ahLst/>
              <a:cxnLst/>
              <a:rect l="l" t="t" r="r" b="b"/>
              <a:pathLst>
                <a:path w="566" h="268" extrusionOk="0">
                  <a:moveTo>
                    <a:pt x="117" y="0"/>
                  </a:moveTo>
                  <a:cubicBezTo>
                    <a:pt x="155" y="75"/>
                    <a:pt x="1" y="135"/>
                    <a:pt x="117" y="191"/>
                  </a:cubicBezTo>
                  <a:cubicBezTo>
                    <a:pt x="203" y="239"/>
                    <a:pt x="241" y="267"/>
                    <a:pt x="268" y="267"/>
                  </a:cubicBezTo>
                  <a:cubicBezTo>
                    <a:pt x="296" y="267"/>
                    <a:pt x="309" y="234"/>
                    <a:pt x="351" y="154"/>
                  </a:cubicBezTo>
                  <a:cubicBezTo>
                    <a:pt x="369" y="154"/>
                    <a:pt x="369" y="135"/>
                    <a:pt x="388" y="135"/>
                  </a:cubicBezTo>
                  <a:lnTo>
                    <a:pt x="504" y="135"/>
                  </a:lnTo>
                  <a:cubicBezTo>
                    <a:pt x="528" y="117"/>
                    <a:pt x="546" y="117"/>
                    <a:pt x="565" y="117"/>
                  </a:cubicBezTo>
                  <a:cubicBezTo>
                    <a:pt x="448" y="93"/>
                    <a:pt x="332" y="75"/>
                    <a:pt x="197" y="38"/>
                  </a:cubicBezTo>
                  <a:cubicBezTo>
                    <a:pt x="178" y="19"/>
                    <a:pt x="136" y="19"/>
                    <a:pt x="117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65"/>
            <p:cNvSpPr/>
            <p:nvPr/>
          </p:nvSpPr>
          <p:spPr>
            <a:xfrm>
              <a:off x="8030766" y="910630"/>
              <a:ext cx="138518" cy="71423"/>
            </a:xfrm>
            <a:custGeom>
              <a:avLst/>
              <a:gdLst/>
              <a:ahLst/>
              <a:cxnLst/>
              <a:rect l="l" t="t" r="r" b="b"/>
              <a:pathLst>
                <a:path w="1984" h="1023" extrusionOk="0">
                  <a:moveTo>
                    <a:pt x="1" y="0"/>
                  </a:moveTo>
                  <a:cubicBezTo>
                    <a:pt x="20" y="215"/>
                    <a:pt x="99" y="448"/>
                    <a:pt x="234" y="620"/>
                  </a:cubicBezTo>
                  <a:cubicBezTo>
                    <a:pt x="332" y="737"/>
                    <a:pt x="425" y="816"/>
                    <a:pt x="542" y="896"/>
                  </a:cubicBezTo>
                  <a:cubicBezTo>
                    <a:pt x="705" y="979"/>
                    <a:pt x="881" y="1023"/>
                    <a:pt x="1055" y="1023"/>
                  </a:cubicBezTo>
                  <a:cubicBezTo>
                    <a:pt x="1281" y="1023"/>
                    <a:pt x="1503" y="950"/>
                    <a:pt x="1689" y="798"/>
                  </a:cubicBezTo>
                  <a:cubicBezTo>
                    <a:pt x="1825" y="681"/>
                    <a:pt x="1923" y="546"/>
                    <a:pt x="1983" y="369"/>
                  </a:cubicBezTo>
                  <a:lnTo>
                    <a:pt x="1983" y="369"/>
                  </a:lnTo>
                  <a:cubicBezTo>
                    <a:pt x="1941" y="387"/>
                    <a:pt x="1904" y="406"/>
                    <a:pt x="1848" y="429"/>
                  </a:cubicBezTo>
                  <a:cubicBezTo>
                    <a:pt x="1787" y="546"/>
                    <a:pt x="1708" y="639"/>
                    <a:pt x="1615" y="718"/>
                  </a:cubicBezTo>
                  <a:cubicBezTo>
                    <a:pt x="1451" y="849"/>
                    <a:pt x="1254" y="911"/>
                    <a:pt x="1056" y="911"/>
                  </a:cubicBezTo>
                  <a:cubicBezTo>
                    <a:pt x="780" y="911"/>
                    <a:pt x="502" y="790"/>
                    <a:pt x="309" y="564"/>
                  </a:cubicBezTo>
                  <a:cubicBezTo>
                    <a:pt x="216" y="429"/>
                    <a:pt x="136" y="271"/>
                    <a:pt x="118" y="98"/>
                  </a:cubicBezTo>
                  <a:cubicBezTo>
                    <a:pt x="76" y="79"/>
                    <a:pt x="38" y="37"/>
                    <a:pt x="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65"/>
            <p:cNvSpPr/>
            <p:nvPr/>
          </p:nvSpPr>
          <p:spPr>
            <a:xfrm>
              <a:off x="7998231" y="808695"/>
              <a:ext cx="207498" cy="202261"/>
            </a:xfrm>
            <a:custGeom>
              <a:avLst/>
              <a:gdLst/>
              <a:ahLst/>
              <a:cxnLst/>
              <a:rect l="l" t="t" r="r" b="b"/>
              <a:pathLst>
                <a:path w="2972" h="2897" extrusionOk="0">
                  <a:moveTo>
                    <a:pt x="1474" y="117"/>
                  </a:moveTo>
                  <a:cubicBezTo>
                    <a:pt x="1866" y="117"/>
                    <a:pt x="2235" y="275"/>
                    <a:pt x="2524" y="625"/>
                  </a:cubicBezTo>
                  <a:cubicBezTo>
                    <a:pt x="2757" y="914"/>
                    <a:pt x="2855" y="1264"/>
                    <a:pt x="2818" y="1614"/>
                  </a:cubicBezTo>
                  <a:cubicBezTo>
                    <a:pt x="2780" y="1982"/>
                    <a:pt x="2584" y="2332"/>
                    <a:pt x="2272" y="2547"/>
                  </a:cubicBezTo>
                  <a:cubicBezTo>
                    <a:pt x="2039" y="2724"/>
                    <a:pt x="1787" y="2780"/>
                    <a:pt x="1535" y="2780"/>
                  </a:cubicBezTo>
                  <a:cubicBezTo>
                    <a:pt x="737" y="2780"/>
                    <a:pt x="1" y="2043"/>
                    <a:pt x="192" y="1129"/>
                  </a:cubicBezTo>
                  <a:lnTo>
                    <a:pt x="192" y="1110"/>
                  </a:lnTo>
                  <a:cubicBezTo>
                    <a:pt x="350" y="467"/>
                    <a:pt x="915" y="117"/>
                    <a:pt x="1474" y="117"/>
                  </a:cubicBezTo>
                  <a:close/>
                  <a:moveTo>
                    <a:pt x="1474" y="0"/>
                  </a:moveTo>
                  <a:cubicBezTo>
                    <a:pt x="817" y="0"/>
                    <a:pt x="252" y="448"/>
                    <a:pt x="99" y="1073"/>
                  </a:cubicBezTo>
                  <a:lnTo>
                    <a:pt x="99" y="1110"/>
                  </a:lnTo>
                  <a:cubicBezTo>
                    <a:pt x="1" y="1558"/>
                    <a:pt x="99" y="1982"/>
                    <a:pt x="369" y="2332"/>
                  </a:cubicBezTo>
                  <a:cubicBezTo>
                    <a:pt x="658" y="2682"/>
                    <a:pt x="1087" y="2897"/>
                    <a:pt x="1535" y="2897"/>
                  </a:cubicBezTo>
                  <a:cubicBezTo>
                    <a:pt x="1806" y="2897"/>
                    <a:pt x="2081" y="2799"/>
                    <a:pt x="2333" y="2645"/>
                  </a:cubicBezTo>
                  <a:cubicBezTo>
                    <a:pt x="2664" y="2412"/>
                    <a:pt x="2897" y="2043"/>
                    <a:pt x="2934" y="1614"/>
                  </a:cubicBezTo>
                  <a:cubicBezTo>
                    <a:pt x="2972" y="1227"/>
                    <a:pt x="2855" y="858"/>
                    <a:pt x="2603" y="546"/>
                  </a:cubicBezTo>
                  <a:cubicBezTo>
                    <a:pt x="2333" y="196"/>
                    <a:pt x="1922" y="0"/>
                    <a:pt x="1474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65"/>
            <p:cNvSpPr/>
            <p:nvPr/>
          </p:nvSpPr>
          <p:spPr>
            <a:xfrm>
              <a:off x="7623726" y="536893"/>
              <a:ext cx="458561" cy="265656"/>
            </a:xfrm>
            <a:custGeom>
              <a:avLst/>
              <a:gdLst/>
              <a:ahLst/>
              <a:cxnLst/>
              <a:rect l="l" t="t" r="r" b="b"/>
              <a:pathLst>
                <a:path w="6568" h="3805" extrusionOk="0">
                  <a:moveTo>
                    <a:pt x="5078" y="0"/>
                  </a:moveTo>
                  <a:cubicBezTo>
                    <a:pt x="4681" y="0"/>
                    <a:pt x="4279" y="46"/>
                    <a:pt x="3886" y="106"/>
                  </a:cubicBezTo>
                  <a:cubicBezTo>
                    <a:pt x="3457" y="185"/>
                    <a:pt x="3033" y="279"/>
                    <a:pt x="2664" y="339"/>
                  </a:cubicBezTo>
                  <a:cubicBezTo>
                    <a:pt x="2314" y="395"/>
                    <a:pt x="2002" y="456"/>
                    <a:pt x="1731" y="456"/>
                  </a:cubicBezTo>
                  <a:cubicBezTo>
                    <a:pt x="1698" y="456"/>
                    <a:pt x="1666" y="457"/>
                    <a:pt x="1635" y="457"/>
                  </a:cubicBezTo>
                  <a:cubicBezTo>
                    <a:pt x="688" y="457"/>
                    <a:pt x="293" y="203"/>
                    <a:pt x="150" y="203"/>
                  </a:cubicBezTo>
                  <a:cubicBezTo>
                    <a:pt x="145" y="203"/>
                    <a:pt x="140" y="203"/>
                    <a:pt x="136" y="204"/>
                  </a:cubicBezTo>
                  <a:cubicBezTo>
                    <a:pt x="99" y="204"/>
                    <a:pt x="75" y="223"/>
                    <a:pt x="57" y="260"/>
                  </a:cubicBezTo>
                  <a:lnTo>
                    <a:pt x="57" y="279"/>
                  </a:lnTo>
                  <a:cubicBezTo>
                    <a:pt x="57" y="339"/>
                    <a:pt x="38" y="474"/>
                    <a:pt x="38" y="726"/>
                  </a:cubicBezTo>
                  <a:lnTo>
                    <a:pt x="38" y="806"/>
                  </a:lnTo>
                  <a:lnTo>
                    <a:pt x="38" y="1095"/>
                  </a:lnTo>
                  <a:lnTo>
                    <a:pt x="38" y="1174"/>
                  </a:lnTo>
                  <a:lnTo>
                    <a:pt x="38" y="1309"/>
                  </a:lnTo>
                  <a:cubicBezTo>
                    <a:pt x="38" y="1389"/>
                    <a:pt x="19" y="1487"/>
                    <a:pt x="19" y="1561"/>
                  </a:cubicBezTo>
                  <a:cubicBezTo>
                    <a:pt x="1" y="3469"/>
                    <a:pt x="1" y="3334"/>
                    <a:pt x="1" y="3371"/>
                  </a:cubicBezTo>
                  <a:cubicBezTo>
                    <a:pt x="19" y="3408"/>
                    <a:pt x="38" y="3450"/>
                    <a:pt x="57" y="3469"/>
                  </a:cubicBezTo>
                  <a:lnTo>
                    <a:pt x="99" y="3506"/>
                  </a:lnTo>
                  <a:cubicBezTo>
                    <a:pt x="136" y="3543"/>
                    <a:pt x="173" y="3543"/>
                    <a:pt x="192" y="3567"/>
                  </a:cubicBezTo>
                  <a:cubicBezTo>
                    <a:pt x="754" y="3775"/>
                    <a:pt x="1233" y="3804"/>
                    <a:pt x="1516" y="3804"/>
                  </a:cubicBezTo>
                  <a:cubicBezTo>
                    <a:pt x="1625" y="3804"/>
                    <a:pt x="1706" y="3800"/>
                    <a:pt x="1750" y="3800"/>
                  </a:cubicBezTo>
                  <a:cubicBezTo>
                    <a:pt x="2020" y="3777"/>
                    <a:pt x="2291" y="3739"/>
                    <a:pt x="2585" y="3702"/>
                  </a:cubicBezTo>
                  <a:cubicBezTo>
                    <a:pt x="2991" y="3623"/>
                    <a:pt x="3420" y="3525"/>
                    <a:pt x="3867" y="3450"/>
                  </a:cubicBezTo>
                  <a:cubicBezTo>
                    <a:pt x="4268" y="3380"/>
                    <a:pt x="4666" y="3323"/>
                    <a:pt x="5065" y="3323"/>
                  </a:cubicBezTo>
                  <a:cubicBezTo>
                    <a:pt x="5326" y="3323"/>
                    <a:pt x="5587" y="3347"/>
                    <a:pt x="5850" y="3408"/>
                  </a:cubicBezTo>
                  <a:cubicBezTo>
                    <a:pt x="6004" y="3450"/>
                    <a:pt x="6162" y="3506"/>
                    <a:pt x="6316" y="3567"/>
                  </a:cubicBezTo>
                  <a:cubicBezTo>
                    <a:pt x="6353" y="3585"/>
                    <a:pt x="6451" y="3585"/>
                    <a:pt x="6451" y="3585"/>
                  </a:cubicBezTo>
                  <a:cubicBezTo>
                    <a:pt x="6489" y="3567"/>
                    <a:pt x="6512" y="3543"/>
                    <a:pt x="6512" y="3506"/>
                  </a:cubicBezTo>
                  <a:cubicBezTo>
                    <a:pt x="6512" y="3487"/>
                    <a:pt x="6568" y="474"/>
                    <a:pt x="6568" y="474"/>
                  </a:cubicBezTo>
                  <a:cubicBezTo>
                    <a:pt x="6568" y="456"/>
                    <a:pt x="6568" y="437"/>
                    <a:pt x="6549" y="418"/>
                  </a:cubicBezTo>
                  <a:cubicBezTo>
                    <a:pt x="6549" y="358"/>
                    <a:pt x="6470" y="279"/>
                    <a:pt x="6414" y="241"/>
                  </a:cubicBezTo>
                  <a:cubicBezTo>
                    <a:pt x="6335" y="204"/>
                    <a:pt x="6237" y="185"/>
                    <a:pt x="6162" y="143"/>
                  </a:cubicBezTo>
                  <a:cubicBezTo>
                    <a:pt x="5813" y="40"/>
                    <a:pt x="5448" y="0"/>
                    <a:pt x="5078" y="0"/>
                  </a:cubicBezTo>
                  <a:close/>
                </a:path>
              </a:pathLst>
            </a:custGeom>
            <a:solidFill>
              <a:srgbClr val="85C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65"/>
            <p:cNvSpPr/>
            <p:nvPr/>
          </p:nvSpPr>
          <p:spPr>
            <a:xfrm>
              <a:off x="7640063" y="554976"/>
              <a:ext cx="425957" cy="229350"/>
            </a:xfrm>
            <a:custGeom>
              <a:avLst/>
              <a:gdLst/>
              <a:ahLst/>
              <a:cxnLst/>
              <a:rect l="l" t="t" r="r" b="b"/>
              <a:pathLst>
                <a:path w="6101" h="3285" extrusionOk="0">
                  <a:moveTo>
                    <a:pt x="5070" y="626"/>
                  </a:moveTo>
                  <a:cubicBezTo>
                    <a:pt x="5420" y="645"/>
                    <a:pt x="5714" y="1069"/>
                    <a:pt x="5695" y="1479"/>
                  </a:cubicBezTo>
                  <a:cubicBezTo>
                    <a:pt x="5695" y="1908"/>
                    <a:pt x="5396" y="2117"/>
                    <a:pt x="5087" y="2117"/>
                  </a:cubicBezTo>
                  <a:cubicBezTo>
                    <a:pt x="4750" y="2117"/>
                    <a:pt x="4400" y="1868"/>
                    <a:pt x="4412" y="1381"/>
                  </a:cubicBezTo>
                  <a:cubicBezTo>
                    <a:pt x="4412" y="994"/>
                    <a:pt x="4701" y="645"/>
                    <a:pt x="5033" y="626"/>
                  </a:cubicBezTo>
                  <a:close/>
                  <a:moveTo>
                    <a:pt x="1011" y="1157"/>
                  </a:moveTo>
                  <a:cubicBezTo>
                    <a:pt x="1048" y="1157"/>
                    <a:pt x="1086" y="1160"/>
                    <a:pt x="1124" y="1167"/>
                  </a:cubicBezTo>
                  <a:cubicBezTo>
                    <a:pt x="1166" y="1167"/>
                    <a:pt x="1203" y="1186"/>
                    <a:pt x="1241" y="1209"/>
                  </a:cubicBezTo>
                  <a:cubicBezTo>
                    <a:pt x="1535" y="1302"/>
                    <a:pt x="1688" y="1577"/>
                    <a:pt x="1688" y="1885"/>
                  </a:cubicBezTo>
                  <a:cubicBezTo>
                    <a:pt x="1672" y="2255"/>
                    <a:pt x="1416" y="2622"/>
                    <a:pt x="1041" y="2622"/>
                  </a:cubicBezTo>
                  <a:cubicBezTo>
                    <a:pt x="1000" y="2622"/>
                    <a:pt x="958" y="2617"/>
                    <a:pt x="914" y="2608"/>
                  </a:cubicBezTo>
                  <a:cubicBezTo>
                    <a:pt x="504" y="2510"/>
                    <a:pt x="331" y="2002"/>
                    <a:pt x="406" y="1615"/>
                  </a:cubicBezTo>
                  <a:cubicBezTo>
                    <a:pt x="476" y="1339"/>
                    <a:pt x="728" y="1157"/>
                    <a:pt x="1011" y="1157"/>
                  </a:cubicBezTo>
                  <a:close/>
                  <a:moveTo>
                    <a:pt x="3223" y="547"/>
                  </a:moveTo>
                  <a:cubicBezTo>
                    <a:pt x="3284" y="547"/>
                    <a:pt x="3340" y="547"/>
                    <a:pt x="3382" y="565"/>
                  </a:cubicBezTo>
                  <a:cubicBezTo>
                    <a:pt x="3750" y="645"/>
                    <a:pt x="4002" y="994"/>
                    <a:pt x="3983" y="1461"/>
                  </a:cubicBezTo>
                  <a:cubicBezTo>
                    <a:pt x="3983" y="2044"/>
                    <a:pt x="3554" y="2608"/>
                    <a:pt x="3032" y="2701"/>
                  </a:cubicBezTo>
                  <a:cubicBezTo>
                    <a:pt x="2973" y="2714"/>
                    <a:pt x="2915" y="2721"/>
                    <a:pt x="2859" y="2721"/>
                  </a:cubicBezTo>
                  <a:cubicBezTo>
                    <a:pt x="2419" y="2721"/>
                    <a:pt x="2099" y="2328"/>
                    <a:pt x="2099" y="1811"/>
                  </a:cubicBezTo>
                  <a:cubicBezTo>
                    <a:pt x="2118" y="1284"/>
                    <a:pt x="2449" y="817"/>
                    <a:pt x="2836" y="645"/>
                  </a:cubicBezTo>
                  <a:cubicBezTo>
                    <a:pt x="2952" y="565"/>
                    <a:pt x="3088" y="547"/>
                    <a:pt x="3223" y="547"/>
                  </a:cubicBezTo>
                  <a:close/>
                  <a:moveTo>
                    <a:pt x="4781" y="1"/>
                  </a:moveTo>
                  <a:cubicBezTo>
                    <a:pt x="4216" y="1"/>
                    <a:pt x="3633" y="117"/>
                    <a:pt x="3069" y="234"/>
                  </a:cubicBezTo>
                  <a:cubicBezTo>
                    <a:pt x="2505" y="351"/>
                    <a:pt x="1922" y="467"/>
                    <a:pt x="1357" y="467"/>
                  </a:cubicBezTo>
                  <a:cubicBezTo>
                    <a:pt x="1295" y="472"/>
                    <a:pt x="1231" y="475"/>
                    <a:pt x="1167" y="475"/>
                  </a:cubicBezTo>
                  <a:cubicBezTo>
                    <a:pt x="990" y="475"/>
                    <a:pt x="810" y="457"/>
                    <a:pt x="639" y="430"/>
                  </a:cubicBezTo>
                  <a:cubicBezTo>
                    <a:pt x="623" y="712"/>
                    <a:pt x="425" y="936"/>
                    <a:pt x="162" y="936"/>
                  </a:cubicBezTo>
                  <a:cubicBezTo>
                    <a:pt x="116" y="936"/>
                    <a:pt x="68" y="930"/>
                    <a:pt x="19" y="915"/>
                  </a:cubicBezTo>
                  <a:cubicBezTo>
                    <a:pt x="19" y="1400"/>
                    <a:pt x="0" y="1885"/>
                    <a:pt x="0" y="2375"/>
                  </a:cubicBezTo>
                  <a:cubicBezTo>
                    <a:pt x="331" y="2547"/>
                    <a:pt x="602" y="2860"/>
                    <a:pt x="602" y="3228"/>
                  </a:cubicBezTo>
                  <a:cubicBezTo>
                    <a:pt x="823" y="3268"/>
                    <a:pt x="1044" y="3285"/>
                    <a:pt x="1266" y="3285"/>
                  </a:cubicBezTo>
                  <a:cubicBezTo>
                    <a:pt x="2450" y="3285"/>
                    <a:pt x="3639" y="2809"/>
                    <a:pt x="4810" y="2809"/>
                  </a:cubicBezTo>
                  <a:cubicBezTo>
                    <a:pt x="5020" y="2809"/>
                    <a:pt x="5230" y="2824"/>
                    <a:pt x="5438" y="2860"/>
                  </a:cubicBezTo>
                  <a:cubicBezTo>
                    <a:pt x="5458" y="2560"/>
                    <a:pt x="5660" y="2332"/>
                    <a:pt x="5926" y="2332"/>
                  </a:cubicBezTo>
                  <a:cubicBezTo>
                    <a:pt x="5970" y="2332"/>
                    <a:pt x="6016" y="2338"/>
                    <a:pt x="6063" y="2352"/>
                  </a:cubicBezTo>
                  <a:cubicBezTo>
                    <a:pt x="6082" y="1867"/>
                    <a:pt x="6082" y="1381"/>
                    <a:pt x="6101" y="896"/>
                  </a:cubicBezTo>
                  <a:cubicBezTo>
                    <a:pt x="5905" y="798"/>
                    <a:pt x="5751" y="663"/>
                    <a:pt x="5634" y="486"/>
                  </a:cubicBezTo>
                  <a:cubicBezTo>
                    <a:pt x="5555" y="351"/>
                    <a:pt x="5499" y="215"/>
                    <a:pt x="5499" y="62"/>
                  </a:cubicBezTo>
                  <a:cubicBezTo>
                    <a:pt x="5266" y="20"/>
                    <a:pt x="5014" y="1"/>
                    <a:pt x="4781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65"/>
            <p:cNvSpPr/>
            <p:nvPr/>
          </p:nvSpPr>
          <p:spPr>
            <a:xfrm>
              <a:off x="7619536" y="533053"/>
              <a:ext cx="467009" cy="273056"/>
            </a:xfrm>
            <a:custGeom>
              <a:avLst/>
              <a:gdLst/>
              <a:ahLst/>
              <a:cxnLst/>
              <a:rect l="l" t="t" r="r" b="b"/>
              <a:pathLst>
                <a:path w="6689" h="3911" extrusionOk="0">
                  <a:moveTo>
                    <a:pt x="5093" y="106"/>
                  </a:moveTo>
                  <a:cubicBezTo>
                    <a:pt x="5460" y="106"/>
                    <a:pt x="5838" y="148"/>
                    <a:pt x="6199" y="259"/>
                  </a:cubicBezTo>
                  <a:cubicBezTo>
                    <a:pt x="6278" y="278"/>
                    <a:pt x="6376" y="315"/>
                    <a:pt x="6455" y="357"/>
                  </a:cubicBezTo>
                  <a:cubicBezTo>
                    <a:pt x="6493" y="376"/>
                    <a:pt x="6549" y="431"/>
                    <a:pt x="6572" y="492"/>
                  </a:cubicBezTo>
                  <a:lnTo>
                    <a:pt x="6572" y="529"/>
                  </a:lnTo>
                  <a:cubicBezTo>
                    <a:pt x="6572" y="548"/>
                    <a:pt x="6511" y="3482"/>
                    <a:pt x="6511" y="3561"/>
                  </a:cubicBezTo>
                  <a:cubicBezTo>
                    <a:pt x="6511" y="3561"/>
                    <a:pt x="6511" y="3580"/>
                    <a:pt x="6493" y="3580"/>
                  </a:cubicBezTo>
                  <a:cubicBezTo>
                    <a:pt x="6474" y="3580"/>
                    <a:pt x="6413" y="3580"/>
                    <a:pt x="6395" y="3561"/>
                  </a:cubicBezTo>
                  <a:cubicBezTo>
                    <a:pt x="6241" y="3505"/>
                    <a:pt x="6082" y="3444"/>
                    <a:pt x="5928" y="3426"/>
                  </a:cubicBezTo>
                  <a:cubicBezTo>
                    <a:pt x="5626" y="3351"/>
                    <a:pt x="5326" y="3322"/>
                    <a:pt x="5036" y="3322"/>
                  </a:cubicBezTo>
                  <a:cubicBezTo>
                    <a:pt x="4638" y="3322"/>
                    <a:pt x="4257" y="3377"/>
                    <a:pt x="3909" y="3444"/>
                  </a:cubicBezTo>
                  <a:cubicBezTo>
                    <a:pt x="3694" y="3482"/>
                    <a:pt x="3480" y="3524"/>
                    <a:pt x="3265" y="3561"/>
                  </a:cubicBezTo>
                  <a:cubicBezTo>
                    <a:pt x="3051" y="3622"/>
                    <a:pt x="2841" y="3659"/>
                    <a:pt x="2645" y="3696"/>
                  </a:cubicBezTo>
                  <a:cubicBezTo>
                    <a:pt x="2314" y="3757"/>
                    <a:pt x="2043" y="3776"/>
                    <a:pt x="1810" y="3794"/>
                  </a:cubicBezTo>
                  <a:lnTo>
                    <a:pt x="1731" y="3794"/>
                  </a:lnTo>
                  <a:cubicBezTo>
                    <a:pt x="1700" y="3794"/>
                    <a:pt x="1665" y="3795"/>
                    <a:pt x="1625" y="3795"/>
                  </a:cubicBezTo>
                  <a:cubicBezTo>
                    <a:pt x="1354" y="3795"/>
                    <a:pt x="864" y="3780"/>
                    <a:pt x="275" y="3561"/>
                  </a:cubicBezTo>
                  <a:cubicBezTo>
                    <a:pt x="233" y="3542"/>
                    <a:pt x="215" y="3542"/>
                    <a:pt x="196" y="3524"/>
                  </a:cubicBezTo>
                  <a:cubicBezTo>
                    <a:pt x="177" y="3524"/>
                    <a:pt x="177" y="3505"/>
                    <a:pt x="177" y="3505"/>
                  </a:cubicBezTo>
                  <a:cubicBezTo>
                    <a:pt x="135" y="3463"/>
                    <a:pt x="135" y="3444"/>
                    <a:pt x="117" y="3407"/>
                  </a:cubicBezTo>
                  <a:lnTo>
                    <a:pt x="117" y="3389"/>
                  </a:lnTo>
                  <a:lnTo>
                    <a:pt x="117" y="2899"/>
                  </a:lnTo>
                  <a:cubicBezTo>
                    <a:pt x="117" y="2628"/>
                    <a:pt x="135" y="2241"/>
                    <a:pt x="135" y="1616"/>
                  </a:cubicBezTo>
                  <a:lnTo>
                    <a:pt x="135" y="1308"/>
                  </a:lnTo>
                  <a:cubicBezTo>
                    <a:pt x="159" y="1290"/>
                    <a:pt x="159" y="1266"/>
                    <a:pt x="159" y="1248"/>
                  </a:cubicBezTo>
                  <a:lnTo>
                    <a:pt x="159" y="1229"/>
                  </a:lnTo>
                  <a:lnTo>
                    <a:pt x="159" y="823"/>
                  </a:lnTo>
                  <a:lnTo>
                    <a:pt x="159" y="781"/>
                  </a:lnTo>
                  <a:cubicBezTo>
                    <a:pt x="159" y="529"/>
                    <a:pt x="177" y="413"/>
                    <a:pt x="177" y="334"/>
                  </a:cubicBezTo>
                  <a:lnTo>
                    <a:pt x="177" y="315"/>
                  </a:lnTo>
                  <a:lnTo>
                    <a:pt x="196" y="315"/>
                  </a:lnTo>
                  <a:cubicBezTo>
                    <a:pt x="215" y="315"/>
                    <a:pt x="275" y="334"/>
                    <a:pt x="350" y="357"/>
                  </a:cubicBezTo>
                  <a:cubicBezTo>
                    <a:pt x="567" y="426"/>
                    <a:pt x="955" y="569"/>
                    <a:pt x="1638" y="569"/>
                  </a:cubicBezTo>
                  <a:cubicBezTo>
                    <a:pt x="1688" y="569"/>
                    <a:pt x="1739" y="568"/>
                    <a:pt x="1791" y="567"/>
                  </a:cubicBezTo>
                  <a:cubicBezTo>
                    <a:pt x="2080" y="567"/>
                    <a:pt x="2430" y="511"/>
                    <a:pt x="2724" y="450"/>
                  </a:cubicBezTo>
                  <a:cubicBezTo>
                    <a:pt x="2859" y="431"/>
                    <a:pt x="3013" y="394"/>
                    <a:pt x="3148" y="376"/>
                  </a:cubicBezTo>
                  <a:cubicBezTo>
                    <a:pt x="3424" y="315"/>
                    <a:pt x="3694" y="259"/>
                    <a:pt x="3965" y="217"/>
                  </a:cubicBezTo>
                  <a:cubicBezTo>
                    <a:pt x="4301" y="156"/>
                    <a:pt x="4690" y="106"/>
                    <a:pt x="5093" y="106"/>
                  </a:cubicBezTo>
                  <a:close/>
                  <a:moveTo>
                    <a:pt x="5112" y="1"/>
                  </a:moveTo>
                  <a:cubicBezTo>
                    <a:pt x="4696" y="1"/>
                    <a:pt x="4295" y="51"/>
                    <a:pt x="3946" y="100"/>
                  </a:cubicBezTo>
                  <a:cubicBezTo>
                    <a:pt x="3676" y="161"/>
                    <a:pt x="3400" y="198"/>
                    <a:pt x="3130" y="259"/>
                  </a:cubicBezTo>
                  <a:cubicBezTo>
                    <a:pt x="2995" y="296"/>
                    <a:pt x="2841" y="315"/>
                    <a:pt x="2701" y="334"/>
                  </a:cubicBezTo>
                  <a:cubicBezTo>
                    <a:pt x="2412" y="394"/>
                    <a:pt x="2080" y="450"/>
                    <a:pt x="1791" y="450"/>
                  </a:cubicBezTo>
                  <a:cubicBezTo>
                    <a:pt x="1734" y="452"/>
                    <a:pt x="1679" y="453"/>
                    <a:pt x="1625" y="453"/>
                  </a:cubicBezTo>
                  <a:cubicBezTo>
                    <a:pt x="971" y="453"/>
                    <a:pt x="608" y="328"/>
                    <a:pt x="392" y="259"/>
                  </a:cubicBezTo>
                  <a:cubicBezTo>
                    <a:pt x="294" y="217"/>
                    <a:pt x="233" y="198"/>
                    <a:pt x="177" y="198"/>
                  </a:cubicBezTo>
                  <a:cubicBezTo>
                    <a:pt x="135" y="198"/>
                    <a:pt x="98" y="217"/>
                    <a:pt x="79" y="296"/>
                  </a:cubicBezTo>
                  <a:cubicBezTo>
                    <a:pt x="79" y="296"/>
                    <a:pt x="61" y="315"/>
                    <a:pt x="61" y="334"/>
                  </a:cubicBezTo>
                  <a:cubicBezTo>
                    <a:pt x="61" y="394"/>
                    <a:pt x="61" y="529"/>
                    <a:pt x="42" y="781"/>
                  </a:cubicBezTo>
                  <a:lnTo>
                    <a:pt x="42" y="823"/>
                  </a:lnTo>
                  <a:lnTo>
                    <a:pt x="42" y="1229"/>
                  </a:lnTo>
                  <a:lnTo>
                    <a:pt x="42" y="1308"/>
                  </a:lnTo>
                  <a:lnTo>
                    <a:pt x="42" y="1616"/>
                  </a:lnTo>
                  <a:cubicBezTo>
                    <a:pt x="19" y="2241"/>
                    <a:pt x="19" y="2628"/>
                    <a:pt x="0" y="2899"/>
                  </a:cubicBezTo>
                  <a:cubicBezTo>
                    <a:pt x="0" y="3389"/>
                    <a:pt x="0" y="3407"/>
                    <a:pt x="19" y="3444"/>
                  </a:cubicBezTo>
                  <a:cubicBezTo>
                    <a:pt x="19" y="3482"/>
                    <a:pt x="61" y="3524"/>
                    <a:pt x="79" y="3561"/>
                  </a:cubicBezTo>
                  <a:cubicBezTo>
                    <a:pt x="98" y="3580"/>
                    <a:pt x="117" y="3598"/>
                    <a:pt x="117" y="3598"/>
                  </a:cubicBezTo>
                  <a:cubicBezTo>
                    <a:pt x="159" y="3640"/>
                    <a:pt x="196" y="3659"/>
                    <a:pt x="233" y="3659"/>
                  </a:cubicBezTo>
                  <a:cubicBezTo>
                    <a:pt x="816" y="3874"/>
                    <a:pt x="1301" y="3911"/>
                    <a:pt x="1577" y="3911"/>
                  </a:cubicBezTo>
                  <a:lnTo>
                    <a:pt x="1810" y="3911"/>
                  </a:lnTo>
                  <a:cubicBezTo>
                    <a:pt x="2062" y="3892"/>
                    <a:pt x="2332" y="3855"/>
                    <a:pt x="2663" y="3794"/>
                  </a:cubicBezTo>
                  <a:cubicBezTo>
                    <a:pt x="2859" y="3757"/>
                    <a:pt x="3074" y="3715"/>
                    <a:pt x="3284" y="3678"/>
                  </a:cubicBezTo>
                  <a:cubicBezTo>
                    <a:pt x="3498" y="3640"/>
                    <a:pt x="3713" y="3580"/>
                    <a:pt x="3927" y="3542"/>
                  </a:cubicBezTo>
                  <a:cubicBezTo>
                    <a:pt x="4271" y="3485"/>
                    <a:pt x="4654" y="3434"/>
                    <a:pt x="5055" y="3434"/>
                  </a:cubicBezTo>
                  <a:cubicBezTo>
                    <a:pt x="5334" y="3434"/>
                    <a:pt x="5622" y="3459"/>
                    <a:pt x="5910" y="3524"/>
                  </a:cubicBezTo>
                  <a:cubicBezTo>
                    <a:pt x="6045" y="3561"/>
                    <a:pt x="6199" y="3598"/>
                    <a:pt x="6339" y="3659"/>
                  </a:cubicBezTo>
                  <a:cubicBezTo>
                    <a:pt x="6376" y="3678"/>
                    <a:pt x="6493" y="3696"/>
                    <a:pt x="6530" y="3696"/>
                  </a:cubicBezTo>
                  <a:cubicBezTo>
                    <a:pt x="6591" y="3678"/>
                    <a:pt x="6609" y="3622"/>
                    <a:pt x="6628" y="3580"/>
                  </a:cubicBezTo>
                  <a:cubicBezTo>
                    <a:pt x="6628" y="3561"/>
                    <a:pt x="6689" y="548"/>
                    <a:pt x="6689" y="511"/>
                  </a:cubicBezTo>
                  <a:cubicBezTo>
                    <a:pt x="6665" y="511"/>
                    <a:pt x="6665" y="492"/>
                    <a:pt x="6665" y="473"/>
                  </a:cubicBezTo>
                  <a:cubicBezTo>
                    <a:pt x="6647" y="376"/>
                    <a:pt x="6572" y="278"/>
                    <a:pt x="6493" y="240"/>
                  </a:cubicBezTo>
                  <a:cubicBezTo>
                    <a:pt x="6413" y="217"/>
                    <a:pt x="6315" y="180"/>
                    <a:pt x="6241" y="161"/>
                  </a:cubicBezTo>
                  <a:cubicBezTo>
                    <a:pt x="5872" y="42"/>
                    <a:pt x="5486" y="1"/>
                    <a:pt x="5112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65"/>
            <p:cNvSpPr/>
            <p:nvPr/>
          </p:nvSpPr>
          <p:spPr>
            <a:xfrm>
              <a:off x="8047104" y="560562"/>
              <a:ext cx="18921" cy="39447"/>
            </a:xfrm>
            <a:custGeom>
              <a:avLst/>
              <a:gdLst/>
              <a:ahLst/>
              <a:cxnLst/>
              <a:rect l="l" t="t" r="r" b="b"/>
              <a:pathLst>
                <a:path w="271" h="565" extrusionOk="0">
                  <a:moveTo>
                    <a:pt x="98" y="0"/>
                  </a:moveTo>
                  <a:cubicBezTo>
                    <a:pt x="75" y="0"/>
                    <a:pt x="98" y="0"/>
                    <a:pt x="75" y="56"/>
                  </a:cubicBezTo>
                  <a:lnTo>
                    <a:pt x="37" y="56"/>
                  </a:lnTo>
                  <a:cubicBezTo>
                    <a:pt x="19" y="79"/>
                    <a:pt x="0" y="98"/>
                    <a:pt x="0" y="135"/>
                  </a:cubicBezTo>
                  <a:cubicBezTo>
                    <a:pt x="0" y="154"/>
                    <a:pt x="19" y="215"/>
                    <a:pt x="56" y="252"/>
                  </a:cubicBezTo>
                  <a:cubicBezTo>
                    <a:pt x="98" y="289"/>
                    <a:pt x="154" y="350"/>
                    <a:pt x="154" y="387"/>
                  </a:cubicBezTo>
                  <a:lnTo>
                    <a:pt x="135" y="406"/>
                  </a:lnTo>
                  <a:lnTo>
                    <a:pt x="117" y="387"/>
                  </a:lnTo>
                  <a:cubicBezTo>
                    <a:pt x="75" y="387"/>
                    <a:pt x="117" y="350"/>
                    <a:pt x="75" y="331"/>
                  </a:cubicBezTo>
                  <a:cubicBezTo>
                    <a:pt x="37" y="313"/>
                    <a:pt x="19" y="313"/>
                    <a:pt x="19" y="313"/>
                  </a:cubicBezTo>
                  <a:cubicBezTo>
                    <a:pt x="0" y="313"/>
                    <a:pt x="0" y="313"/>
                    <a:pt x="0" y="331"/>
                  </a:cubicBezTo>
                  <a:cubicBezTo>
                    <a:pt x="0" y="350"/>
                    <a:pt x="0" y="369"/>
                    <a:pt x="19" y="387"/>
                  </a:cubicBezTo>
                  <a:cubicBezTo>
                    <a:pt x="19" y="406"/>
                    <a:pt x="37" y="448"/>
                    <a:pt x="75" y="467"/>
                  </a:cubicBezTo>
                  <a:lnTo>
                    <a:pt x="75" y="523"/>
                  </a:lnTo>
                  <a:cubicBezTo>
                    <a:pt x="75" y="546"/>
                    <a:pt x="135" y="546"/>
                    <a:pt x="135" y="546"/>
                  </a:cubicBezTo>
                  <a:lnTo>
                    <a:pt x="154" y="565"/>
                  </a:lnTo>
                  <a:cubicBezTo>
                    <a:pt x="173" y="565"/>
                    <a:pt x="173" y="546"/>
                    <a:pt x="173" y="504"/>
                  </a:cubicBezTo>
                  <a:cubicBezTo>
                    <a:pt x="252" y="504"/>
                    <a:pt x="271" y="429"/>
                    <a:pt x="215" y="331"/>
                  </a:cubicBezTo>
                  <a:cubicBezTo>
                    <a:pt x="173" y="271"/>
                    <a:pt x="117" y="215"/>
                    <a:pt x="117" y="154"/>
                  </a:cubicBezTo>
                  <a:lnTo>
                    <a:pt x="135" y="154"/>
                  </a:lnTo>
                  <a:cubicBezTo>
                    <a:pt x="154" y="154"/>
                    <a:pt x="154" y="173"/>
                    <a:pt x="154" y="215"/>
                  </a:cubicBezTo>
                  <a:cubicBezTo>
                    <a:pt x="154" y="233"/>
                    <a:pt x="191" y="233"/>
                    <a:pt x="215" y="252"/>
                  </a:cubicBezTo>
                  <a:lnTo>
                    <a:pt x="252" y="252"/>
                  </a:lnTo>
                  <a:lnTo>
                    <a:pt x="252" y="233"/>
                  </a:lnTo>
                  <a:cubicBezTo>
                    <a:pt x="252" y="173"/>
                    <a:pt x="252" y="135"/>
                    <a:pt x="191" y="98"/>
                  </a:cubicBezTo>
                  <a:cubicBezTo>
                    <a:pt x="154" y="56"/>
                    <a:pt x="191" y="19"/>
                    <a:pt x="154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65"/>
            <p:cNvSpPr/>
            <p:nvPr/>
          </p:nvSpPr>
          <p:spPr>
            <a:xfrm>
              <a:off x="8044172" y="729452"/>
              <a:ext cx="18921" cy="39587"/>
            </a:xfrm>
            <a:custGeom>
              <a:avLst/>
              <a:gdLst/>
              <a:ahLst/>
              <a:cxnLst/>
              <a:rect l="l" t="t" r="r" b="b"/>
              <a:pathLst>
                <a:path w="271" h="567" extrusionOk="0">
                  <a:moveTo>
                    <a:pt x="103" y="1"/>
                  </a:moveTo>
                  <a:cubicBezTo>
                    <a:pt x="79" y="1"/>
                    <a:pt x="79" y="17"/>
                    <a:pt x="79" y="67"/>
                  </a:cubicBezTo>
                  <a:lnTo>
                    <a:pt x="42" y="67"/>
                  </a:lnTo>
                  <a:cubicBezTo>
                    <a:pt x="24" y="86"/>
                    <a:pt x="0" y="109"/>
                    <a:pt x="0" y="128"/>
                  </a:cubicBezTo>
                  <a:cubicBezTo>
                    <a:pt x="0" y="263"/>
                    <a:pt x="159" y="319"/>
                    <a:pt x="159" y="380"/>
                  </a:cubicBezTo>
                  <a:cubicBezTo>
                    <a:pt x="159" y="393"/>
                    <a:pt x="149" y="406"/>
                    <a:pt x="136" y="406"/>
                  </a:cubicBezTo>
                  <a:cubicBezTo>
                    <a:pt x="130" y="406"/>
                    <a:pt x="124" y="404"/>
                    <a:pt x="117" y="398"/>
                  </a:cubicBezTo>
                  <a:cubicBezTo>
                    <a:pt x="79" y="398"/>
                    <a:pt x="117" y="361"/>
                    <a:pt x="61" y="342"/>
                  </a:cubicBezTo>
                  <a:cubicBezTo>
                    <a:pt x="42" y="319"/>
                    <a:pt x="24" y="319"/>
                    <a:pt x="24" y="319"/>
                  </a:cubicBezTo>
                  <a:cubicBezTo>
                    <a:pt x="0" y="319"/>
                    <a:pt x="0" y="319"/>
                    <a:pt x="0" y="342"/>
                  </a:cubicBezTo>
                  <a:lnTo>
                    <a:pt x="0" y="398"/>
                  </a:lnTo>
                  <a:cubicBezTo>
                    <a:pt x="24" y="417"/>
                    <a:pt x="42" y="459"/>
                    <a:pt x="79" y="478"/>
                  </a:cubicBezTo>
                  <a:lnTo>
                    <a:pt x="79" y="534"/>
                  </a:lnTo>
                  <a:lnTo>
                    <a:pt x="140" y="552"/>
                  </a:lnTo>
                  <a:cubicBezTo>
                    <a:pt x="154" y="561"/>
                    <a:pt x="160" y="567"/>
                    <a:pt x="163" y="567"/>
                  </a:cubicBezTo>
                  <a:cubicBezTo>
                    <a:pt x="166" y="567"/>
                    <a:pt x="159" y="552"/>
                    <a:pt x="159" y="515"/>
                  </a:cubicBezTo>
                  <a:lnTo>
                    <a:pt x="177" y="496"/>
                  </a:lnTo>
                  <a:cubicBezTo>
                    <a:pt x="184" y="498"/>
                    <a:pt x="190" y="499"/>
                    <a:pt x="196" y="499"/>
                  </a:cubicBezTo>
                  <a:cubicBezTo>
                    <a:pt x="259" y="499"/>
                    <a:pt x="270" y="411"/>
                    <a:pt x="215" y="342"/>
                  </a:cubicBezTo>
                  <a:cubicBezTo>
                    <a:pt x="177" y="282"/>
                    <a:pt x="98" y="226"/>
                    <a:pt x="98" y="165"/>
                  </a:cubicBezTo>
                  <a:cubicBezTo>
                    <a:pt x="98" y="165"/>
                    <a:pt x="106" y="157"/>
                    <a:pt x="119" y="157"/>
                  </a:cubicBezTo>
                  <a:cubicBezTo>
                    <a:pt x="125" y="157"/>
                    <a:pt x="132" y="159"/>
                    <a:pt x="140" y="165"/>
                  </a:cubicBezTo>
                  <a:cubicBezTo>
                    <a:pt x="159" y="165"/>
                    <a:pt x="159" y="184"/>
                    <a:pt x="159" y="226"/>
                  </a:cubicBezTo>
                  <a:cubicBezTo>
                    <a:pt x="159" y="244"/>
                    <a:pt x="177" y="244"/>
                    <a:pt x="196" y="244"/>
                  </a:cubicBezTo>
                  <a:cubicBezTo>
                    <a:pt x="226" y="263"/>
                    <a:pt x="242" y="272"/>
                    <a:pt x="249" y="272"/>
                  </a:cubicBezTo>
                  <a:cubicBezTo>
                    <a:pt x="257" y="272"/>
                    <a:pt x="257" y="263"/>
                    <a:pt x="257" y="244"/>
                  </a:cubicBezTo>
                  <a:cubicBezTo>
                    <a:pt x="257" y="184"/>
                    <a:pt x="257" y="146"/>
                    <a:pt x="196" y="109"/>
                  </a:cubicBezTo>
                  <a:cubicBezTo>
                    <a:pt x="159" y="67"/>
                    <a:pt x="196" y="30"/>
                    <a:pt x="159" y="11"/>
                  </a:cubicBezTo>
                  <a:cubicBezTo>
                    <a:pt x="132" y="5"/>
                    <a:pt x="115" y="1"/>
                    <a:pt x="103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65"/>
            <p:cNvSpPr/>
            <p:nvPr/>
          </p:nvSpPr>
          <p:spPr>
            <a:xfrm>
              <a:off x="7973795" y="618860"/>
              <a:ext cx="35258" cy="73308"/>
            </a:xfrm>
            <a:custGeom>
              <a:avLst/>
              <a:gdLst/>
              <a:ahLst/>
              <a:cxnLst/>
              <a:rect l="l" t="t" r="r" b="b"/>
              <a:pathLst>
                <a:path w="505" h="1050" extrusionOk="0">
                  <a:moveTo>
                    <a:pt x="215" y="0"/>
                  </a:moveTo>
                  <a:cubicBezTo>
                    <a:pt x="155" y="0"/>
                    <a:pt x="173" y="19"/>
                    <a:pt x="173" y="117"/>
                  </a:cubicBezTo>
                  <a:cubicBezTo>
                    <a:pt x="155" y="117"/>
                    <a:pt x="99" y="154"/>
                    <a:pt x="99" y="154"/>
                  </a:cubicBezTo>
                  <a:cubicBezTo>
                    <a:pt x="38" y="215"/>
                    <a:pt x="19" y="252"/>
                    <a:pt x="19" y="313"/>
                  </a:cubicBezTo>
                  <a:cubicBezTo>
                    <a:pt x="19" y="369"/>
                    <a:pt x="57" y="466"/>
                    <a:pt x="117" y="504"/>
                  </a:cubicBezTo>
                  <a:cubicBezTo>
                    <a:pt x="173" y="564"/>
                    <a:pt x="290" y="620"/>
                    <a:pt x="290" y="700"/>
                  </a:cubicBezTo>
                  <a:cubicBezTo>
                    <a:pt x="290" y="737"/>
                    <a:pt x="253" y="760"/>
                    <a:pt x="234" y="760"/>
                  </a:cubicBezTo>
                  <a:cubicBezTo>
                    <a:pt x="155" y="760"/>
                    <a:pt x="234" y="662"/>
                    <a:pt x="136" y="662"/>
                  </a:cubicBezTo>
                  <a:lnTo>
                    <a:pt x="38" y="662"/>
                  </a:lnTo>
                  <a:cubicBezTo>
                    <a:pt x="19" y="662"/>
                    <a:pt x="1" y="662"/>
                    <a:pt x="1" y="681"/>
                  </a:cubicBezTo>
                  <a:cubicBezTo>
                    <a:pt x="1" y="737"/>
                    <a:pt x="1" y="760"/>
                    <a:pt x="19" y="798"/>
                  </a:cubicBezTo>
                  <a:cubicBezTo>
                    <a:pt x="38" y="835"/>
                    <a:pt x="75" y="896"/>
                    <a:pt x="136" y="896"/>
                  </a:cubicBezTo>
                  <a:cubicBezTo>
                    <a:pt x="173" y="914"/>
                    <a:pt x="155" y="933"/>
                    <a:pt x="155" y="1031"/>
                  </a:cubicBezTo>
                  <a:cubicBezTo>
                    <a:pt x="155" y="1049"/>
                    <a:pt x="271" y="1049"/>
                    <a:pt x="253" y="1049"/>
                  </a:cubicBezTo>
                  <a:cubicBezTo>
                    <a:pt x="290" y="1049"/>
                    <a:pt x="332" y="1049"/>
                    <a:pt x="332" y="1031"/>
                  </a:cubicBezTo>
                  <a:cubicBezTo>
                    <a:pt x="332" y="993"/>
                    <a:pt x="309" y="914"/>
                    <a:pt x="332" y="914"/>
                  </a:cubicBezTo>
                  <a:cubicBezTo>
                    <a:pt x="407" y="896"/>
                    <a:pt x="486" y="854"/>
                    <a:pt x="486" y="760"/>
                  </a:cubicBezTo>
                  <a:cubicBezTo>
                    <a:pt x="486" y="527"/>
                    <a:pt x="215" y="466"/>
                    <a:pt x="215" y="313"/>
                  </a:cubicBezTo>
                  <a:cubicBezTo>
                    <a:pt x="215" y="294"/>
                    <a:pt x="234" y="271"/>
                    <a:pt x="253" y="271"/>
                  </a:cubicBezTo>
                  <a:cubicBezTo>
                    <a:pt x="290" y="271"/>
                    <a:pt x="309" y="294"/>
                    <a:pt x="309" y="331"/>
                  </a:cubicBezTo>
                  <a:cubicBezTo>
                    <a:pt x="309" y="429"/>
                    <a:pt x="332" y="410"/>
                    <a:pt x="388" y="429"/>
                  </a:cubicBezTo>
                  <a:lnTo>
                    <a:pt x="467" y="429"/>
                  </a:lnTo>
                  <a:cubicBezTo>
                    <a:pt x="486" y="429"/>
                    <a:pt x="504" y="410"/>
                    <a:pt x="504" y="369"/>
                  </a:cubicBezTo>
                  <a:cubicBezTo>
                    <a:pt x="504" y="252"/>
                    <a:pt x="486" y="196"/>
                    <a:pt x="369" y="135"/>
                  </a:cubicBezTo>
                  <a:cubicBezTo>
                    <a:pt x="290" y="98"/>
                    <a:pt x="388" y="0"/>
                    <a:pt x="290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65"/>
            <p:cNvSpPr/>
            <p:nvPr/>
          </p:nvSpPr>
          <p:spPr>
            <a:xfrm>
              <a:off x="7828573" y="616207"/>
              <a:ext cx="51525" cy="105215"/>
            </a:xfrm>
            <a:custGeom>
              <a:avLst/>
              <a:gdLst/>
              <a:ahLst/>
              <a:cxnLst/>
              <a:rect l="l" t="t" r="r" b="b"/>
              <a:pathLst>
                <a:path w="738" h="1507" extrusionOk="0">
                  <a:moveTo>
                    <a:pt x="406" y="1"/>
                  </a:moveTo>
                  <a:cubicBezTo>
                    <a:pt x="215" y="38"/>
                    <a:pt x="234" y="38"/>
                    <a:pt x="234" y="215"/>
                  </a:cubicBezTo>
                  <a:cubicBezTo>
                    <a:pt x="215" y="215"/>
                    <a:pt x="136" y="290"/>
                    <a:pt x="117" y="309"/>
                  </a:cubicBezTo>
                  <a:cubicBezTo>
                    <a:pt x="38" y="388"/>
                    <a:pt x="19" y="448"/>
                    <a:pt x="19" y="523"/>
                  </a:cubicBezTo>
                  <a:cubicBezTo>
                    <a:pt x="19" y="621"/>
                    <a:pt x="57" y="738"/>
                    <a:pt x="154" y="798"/>
                  </a:cubicBezTo>
                  <a:cubicBezTo>
                    <a:pt x="234" y="836"/>
                    <a:pt x="406" y="892"/>
                    <a:pt x="406" y="1008"/>
                  </a:cubicBezTo>
                  <a:cubicBezTo>
                    <a:pt x="406" y="1050"/>
                    <a:pt x="350" y="1087"/>
                    <a:pt x="313" y="1087"/>
                  </a:cubicBezTo>
                  <a:cubicBezTo>
                    <a:pt x="308" y="1089"/>
                    <a:pt x="303" y="1089"/>
                    <a:pt x="299" y="1089"/>
                  </a:cubicBezTo>
                  <a:cubicBezTo>
                    <a:pt x="240" y="1089"/>
                    <a:pt x="285" y="971"/>
                    <a:pt x="215" y="971"/>
                  </a:cubicBezTo>
                  <a:cubicBezTo>
                    <a:pt x="196" y="971"/>
                    <a:pt x="196" y="990"/>
                    <a:pt x="173" y="990"/>
                  </a:cubicBezTo>
                  <a:cubicBezTo>
                    <a:pt x="19" y="1008"/>
                    <a:pt x="1" y="1008"/>
                    <a:pt x="1" y="1069"/>
                  </a:cubicBezTo>
                  <a:cubicBezTo>
                    <a:pt x="1" y="1125"/>
                    <a:pt x="1" y="1185"/>
                    <a:pt x="19" y="1223"/>
                  </a:cubicBezTo>
                  <a:cubicBezTo>
                    <a:pt x="38" y="1283"/>
                    <a:pt x="117" y="1339"/>
                    <a:pt x="196" y="1339"/>
                  </a:cubicBezTo>
                  <a:cubicBezTo>
                    <a:pt x="234" y="1339"/>
                    <a:pt x="215" y="1358"/>
                    <a:pt x="215" y="1498"/>
                  </a:cubicBezTo>
                  <a:cubicBezTo>
                    <a:pt x="215" y="1504"/>
                    <a:pt x="230" y="1506"/>
                    <a:pt x="250" y="1506"/>
                  </a:cubicBezTo>
                  <a:cubicBezTo>
                    <a:pt x="290" y="1506"/>
                    <a:pt x="350" y="1498"/>
                    <a:pt x="350" y="1498"/>
                  </a:cubicBezTo>
                  <a:cubicBezTo>
                    <a:pt x="486" y="1456"/>
                    <a:pt x="448" y="1475"/>
                    <a:pt x="448" y="1321"/>
                  </a:cubicBezTo>
                  <a:lnTo>
                    <a:pt x="448" y="1283"/>
                  </a:lnTo>
                  <a:cubicBezTo>
                    <a:pt x="700" y="1167"/>
                    <a:pt x="737" y="934"/>
                    <a:pt x="584" y="775"/>
                  </a:cubicBezTo>
                  <a:cubicBezTo>
                    <a:pt x="486" y="700"/>
                    <a:pt x="271" y="640"/>
                    <a:pt x="290" y="486"/>
                  </a:cubicBezTo>
                  <a:cubicBezTo>
                    <a:pt x="290" y="448"/>
                    <a:pt x="332" y="407"/>
                    <a:pt x="369" y="407"/>
                  </a:cubicBezTo>
                  <a:lnTo>
                    <a:pt x="388" y="407"/>
                  </a:lnTo>
                  <a:cubicBezTo>
                    <a:pt x="448" y="407"/>
                    <a:pt x="430" y="467"/>
                    <a:pt x="430" y="523"/>
                  </a:cubicBezTo>
                  <a:cubicBezTo>
                    <a:pt x="430" y="565"/>
                    <a:pt x="448" y="565"/>
                    <a:pt x="467" y="565"/>
                  </a:cubicBezTo>
                  <a:lnTo>
                    <a:pt x="546" y="565"/>
                  </a:lnTo>
                  <a:cubicBezTo>
                    <a:pt x="682" y="542"/>
                    <a:pt x="700" y="542"/>
                    <a:pt x="700" y="448"/>
                  </a:cubicBezTo>
                  <a:cubicBezTo>
                    <a:pt x="700" y="290"/>
                    <a:pt x="682" y="192"/>
                    <a:pt x="523" y="173"/>
                  </a:cubicBezTo>
                  <a:cubicBezTo>
                    <a:pt x="406" y="155"/>
                    <a:pt x="523" y="1"/>
                    <a:pt x="43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65"/>
            <p:cNvSpPr/>
            <p:nvPr/>
          </p:nvSpPr>
          <p:spPr>
            <a:xfrm>
              <a:off x="7697035" y="650069"/>
              <a:ext cx="36515" cy="73378"/>
            </a:xfrm>
            <a:custGeom>
              <a:avLst/>
              <a:gdLst/>
              <a:ahLst/>
              <a:cxnLst/>
              <a:rect l="l" t="t" r="r" b="b"/>
              <a:pathLst>
                <a:path w="523" h="1051" extrusionOk="0">
                  <a:moveTo>
                    <a:pt x="215" y="1"/>
                  </a:moveTo>
                  <a:cubicBezTo>
                    <a:pt x="154" y="1"/>
                    <a:pt x="154" y="19"/>
                    <a:pt x="154" y="136"/>
                  </a:cubicBezTo>
                  <a:cubicBezTo>
                    <a:pt x="154" y="136"/>
                    <a:pt x="98" y="155"/>
                    <a:pt x="75" y="173"/>
                  </a:cubicBezTo>
                  <a:cubicBezTo>
                    <a:pt x="38" y="215"/>
                    <a:pt x="19" y="253"/>
                    <a:pt x="19" y="313"/>
                  </a:cubicBezTo>
                  <a:cubicBezTo>
                    <a:pt x="19" y="369"/>
                    <a:pt x="38" y="467"/>
                    <a:pt x="98" y="523"/>
                  </a:cubicBezTo>
                  <a:cubicBezTo>
                    <a:pt x="173" y="584"/>
                    <a:pt x="289" y="640"/>
                    <a:pt x="289" y="719"/>
                  </a:cubicBezTo>
                  <a:cubicBezTo>
                    <a:pt x="289" y="738"/>
                    <a:pt x="252" y="780"/>
                    <a:pt x="233" y="780"/>
                  </a:cubicBezTo>
                  <a:cubicBezTo>
                    <a:pt x="154" y="756"/>
                    <a:pt x="233" y="663"/>
                    <a:pt x="136" y="663"/>
                  </a:cubicBezTo>
                  <a:lnTo>
                    <a:pt x="38" y="663"/>
                  </a:lnTo>
                  <a:cubicBezTo>
                    <a:pt x="0" y="663"/>
                    <a:pt x="0" y="663"/>
                    <a:pt x="0" y="682"/>
                  </a:cubicBezTo>
                  <a:cubicBezTo>
                    <a:pt x="0" y="719"/>
                    <a:pt x="0" y="756"/>
                    <a:pt x="19" y="798"/>
                  </a:cubicBezTo>
                  <a:cubicBezTo>
                    <a:pt x="38" y="836"/>
                    <a:pt x="75" y="896"/>
                    <a:pt x="136" y="915"/>
                  </a:cubicBezTo>
                  <a:cubicBezTo>
                    <a:pt x="154" y="915"/>
                    <a:pt x="154" y="934"/>
                    <a:pt x="154" y="1032"/>
                  </a:cubicBezTo>
                  <a:cubicBezTo>
                    <a:pt x="154" y="1050"/>
                    <a:pt x="271" y="1050"/>
                    <a:pt x="289" y="1050"/>
                  </a:cubicBezTo>
                  <a:cubicBezTo>
                    <a:pt x="350" y="1050"/>
                    <a:pt x="308" y="1032"/>
                    <a:pt x="308" y="952"/>
                  </a:cubicBezTo>
                  <a:cubicBezTo>
                    <a:pt x="308" y="934"/>
                    <a:pt x="308" y="934"/>
                    <a:pt x="331" y="934"/>
                  </a:cubicBezTo>
                  <a:cubicBezTo>
                    <a:pt x="504" y="873"/>
                    <a:pt x="523" y="719"/>
                    <a:pt x="406" y="584"/>
                  </a:cubicBezTo>
                  <a:cubicBezTo>
                    <a:pt x="350" y="505"/>
                    <a:pt x="191" y="430"/>
                    <a:pt x="191" y="332"/>
                  </a:cubicBezTo>
                  <a:cubicBezTo>
                    <a:pt x="191" y="313"/>
                    <a:pt x="233" y="290"/>
                    <a:pt x="252" y="290"/>
                  </a:cubicBezTo>
                  <a:cubicBezTo>
                    <a:pt x="308" y="290"/>
                    <a:pt x="308" y="332"/>
                    <a:pt x="308" y="388"/>
                  </a:cubicBezTo>
                  <a:cubicBezTo>
                    <a:pt x="308" y="430"/>
                    <a:pt x="350" y="430"/>
                    <a:pt x="387" y="430"/>
                  </a:cubicBezTo>
                  <a:lnTo>
                    <a:pt x="448" y="430"/>
                  </a:lnTo>
                  <a:cubicBezTo>
                    <a:pt x="485" y="430"/>
                    <a:pt x="485" y="407"/>
                    <a:pt x="485" y="369"/>
                  </a:cubicBezTo>
                  <a:cubicBezTo>
                    <a:pt x="504" y="253"/>
                    <a:pt x="485" y="197"/>
                    <a:pt x="369" y="136"/>
                  </a:cubicBezTo>
                  <a:cubicBezTo>
                    <a:pt x="289" y="117"/>
                    <a:pt x="387" y="19"/>
                    <a:pt x="289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65"/>
            <p:cNvSpPr/>
            <p:nvPr/>
          </p:nvSpPr>
          <p:spPr>
            <a:xfrm>
              <a:off x="7642646" y="568661"/>
              <a:ext cx="18921" cy="39517"/>
            </a:xfrm>
            <a:custGeom>
              <a:avLst/>
              <a:gdLst/>
              <a:ahLst/>
              <a:cxnLst/>
              <a:rect l="l" t="t" r="r" b="b"/>
              <a:pathLst>
                <a:path w="271" h="566" extrusionOk="0">
                  <a:moveTo>
                    <a:pt x="98" y="1"/>
                  </a:moveTo>
                  <a:lnTo>
                    <a:pt x="98" y="57"/>
                  </a:lnTo>
                  <a:lnTo>
                    <a:pt x="61" y="80"/>
                  </a:lnTo>
                  <a:cubicBezTo>
                    <a:pt x="19" y="80"/>
                    <a:pt x="19" y="99"/>
                    <a:pt x="19" y="136"/>
                  </a:cubicBezTo>
                  <a:cubicBezTo>
                    <a:pt x="19" y="173"/>
                    <a:pt x="38" y="215"/>
                    <a:pt x="61" y="253"/>
                  </a:cubicBezTo>
                  <a:cubicBezTo>
                    <a:pt x="98" y="290"/>
                    <a:pt x="154" y="351"/>
                    <a:pt x="154" y="388"/>
                  </a:cubicBezTo>
                  <a:cubicBezTo>
                    <a:pt x="154" y="407"/>
                    <a:pt x="154" y="407"/>
                    <a:pt x="136" y="407"/>
                  </a:cubicBezTo>
                  <a:cubicBezTo>
                    <a:pt x="98" y="388"/>
                    <a:pt x="136" y="351"/>
                    <a:pt x="80" y="332"/>
                  </a:cubicBezTo>
                  <a:cubicBezTo>
                    <a:pt x="38" y="332"/>
                    <a:pt x="19" y="313"/>
                    <a:pt x="19" y="313"/>
                  </a:cubicBezTo>
                  <a:lnTo>
                    <a:pt x="0" y="332"/>
                  </a:lnTo>
                  <a:cubicBezTo>
                    <a:pt x="0" y="351"/>
                    <a:pt x="0" y="369"/>
                    <a:pt x="19" y="388"/>
                  </a:cubicBezTo>
                  <a:cubicBezTo>
                    <a:pt x="19" y="407"/>
                    <a:pt x="61" y="449"/>
                    <a:pt x="80" y="467"/>
                  </a:cubicBezTo>
                  <a:cubicBezTo>
                    <a:pt x="98" y="486"/>
                    <a:pt x="80" y="486"/>
                    <a:pt x="80" y="546"/>
                  </a:cubicBezTo>
                  <a:cubicBezTo>
                    <a:pt x="98" y="546"/>
                    <a:pt x="136" y="565"/>
                    <a:pt x="136" y="565"/>
                  </a:cubicBezTo>
                  <a:lnTo>
                    <a:pt x="178" y="565"/>
                  </a:lnTo>
                  <a:lnTo>
                    <a:pt x="178" y="523"/>
                  </a:lnTo>
                  <a:lnTo>
                    <a:pt x="178" y="504"/>
                  </a:lnTo>
                  <a:cubicBezTo>
                    <a:pt x="271" y="504"/>
                    <a:pt x="271" y="430"/>
                    <a:pt x="234" y="351"/>
                  </a:cubicBezTo>
                  <a:cubicBezTo>
                    <a:pt x="196" y="290"/>
                    <a:pt x="117" y="234"/>
                    <a:pt x="117" y="173"/>
                  </a:cubicBezTo>
                  <a:cubicBezTo>
                    <a:pt x="117" y="155"/>
                    <a:pt x="117" y="155"/>
                    <a:pt x="136" y="155"/>
                  </a:cubicBezTo>
                  <a:cubicBezTo>
                    <a:pt x="178" y="173"/>
                    <a:pt x="178" y="197"/>
                    <a:pt x="178" y="215"/>
                  </a:cubicBezTo>
                  <a:cubicBezTo>
                    <a:pt x="178" y="253"/>
                    <a:pt x="196" y="253"/>
                    <a:pt x="215" y="253"/>
                  </a:cubicBezTo>
                  <a:cubicBezTo>
                    <a:pt x="234" y="253"/>
                    <a:pt x="252" y="271"/>
                    <a:pt x="252" y="271"/>
                  </a:cubicBezTo>
                  <a:cubicBezTo>
                    <a:pt x="271" y="271"/>
                    <a:pt x="271" y="253"/>
                    <a:pt x="271" y="234"/>
                  </a:cubicBezTo>
                  <a:cubicBezTo>
                    <a:pt x="271" y="173"/>
                    <a:pt x="271" y="136"/>
                    <a:pt x="196" y="99"/>
                  </a:cubicBezTo>
                  <a:cubicBezTo>
                    <a:pt x="154" y="80"/>
                    <a:pt x="215" y="38"/>
                    <a:pt x="154" y="19"/>
                  </a:cubicBezTo>
                  <a:cubicBezTo>
                    <a:pt x="136" y="1"/>
                    <a:pt x="117" y="1"/>
                    <a:pt x="9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65"/>
            <p:cNvSpPr/>
            <p:nvPr/>
          </p:nvSpPr>
          <p:spPr>
            <a:xfrm>
              <a:off x="7638736" y="737900"/>
              <a:ext cx="20247" cy="40424"/>
            </a:xfrm>
            <a:custGeom>
              <a:avLst/>
              <a:gdLst/>
              <a:ahLst/>
              <a:cxnLst/>
              <a:rect l="l" t="t" r="r" b="b"/>
              <a:pathLst>
                <a:path w="290" h="579" extrusionOk="0">
                  <a:moveTo>
                    <a:pt x="118" y="1"/>
                  </a:moveTo>
                  <a:cubicBezTo>
                    <a:pt x="109" y="1"/>
                    <a:pt x="117" y="19"/>
                    <a:pt x="117" y="63"/>
                  </a:cubicBezTo>
                  <a:lnTo>
                    <a:pt x="75" y="81"/>
                  </a:lnTo>
                  <a:cubicBezTo>
                    <a:pt x="0" y="105"/>
                    <a:pt x="38" y="221"/>
                    <a:pt x="75" y="259"/>
                  </a:cubicBezTo>
                  <a:cubicBezTo>
                    <a:pt x="117" y="296"/>
                    <a:pt x="173" y="357"/>
                    <a:pt x="173" y="394"/>
                  </a:cubicBezTo>
                  <a:cubicBezTo>
                    <a:pt x="173" y="413"/>
                    <a:pt x="154" y="413"/>
                    <a:pt x="136" y="413"/>
                  </a:cubicBezTo>
                  <a:cubicBezTo>
                    <a:pt x="94" y="394"/>
                    <a:pt x="154" y="357"/>
                    <a:pt x="94" y="338"/>
                  </a:cubicBezTo>
                  <a:cubicBezTo>
                    <a:pt x="56" y="338"/>
                    <a:pt x="38" y="315"/>
                    <a:pt x="38" y="315"/>
                  </a:cubicBezTo>
                  <a:cubicBezTo>
                    <a:pt x="19" y="315"/>
                    <a:pt x="19" y="315"/>
                    <a:pt x="19" y="338"/>
                  </a:cubicBezTo>
                  <a:cubicBezTo>
                    <a:pt x="19" y="357"/>
                    <a:pt x="19" y="375"/>
                    <a:pt x="38" y="394"/>
                  </a:cubicBezTo>
                  <a:cubicBezTo>
                    <a:pt x="38" y="413"/>
                    <a:pt x="56" y="455"/>
                    <a:pt x="94" y="473"/>
                  </a:cubicBezTo>
                  <a:cubicBezTo>
                    <a:pt x="117" y="473"/>
                    <a:pt x="94" y="492"/>
                    <a:pt x="94" y="529"/>
                  </a:cubicBezTo>
                  <a:cubicBezTo>
                    <a:pt x="117" y="548"/>
                    <a:pt x="154" y="571"/>
                    <a:pt x="154" y="571"/>
                  </a:cubicBezTo>
                  <a:cubicBezTo>
                    <a:pt x="168" y="576"/>
                    <a:pt x="177" y="578"/>
                    <a:pt x="183" y="578"/>
                  </a:cubicBezTo>
                  <a:cubicBezTo>
                    <a:pt x="202" y="578"/>
                    <a:pt x="192" y="556"/>
                    <a:pt x="192" y="510"/>
                  </a:cubicBezTo>
                  <a:cubicBezTo>
                    <a:pt x="290" y="510"/>
                    <a:pt x="290" y="431"/>
                    <a:pt x="234" y="357"/>
                  </a:cubicBezTo>
                  <a:cubicBezTo>
                    <a:pt x="210" y="296"/>
                    <a:pt x="136" y="240"/>
                    <a:pt x="136" y="179"/>
                  </a:cubicBezTo>
                  <a:cubicBezTo>
                    <a:pt x="136" y="161"/>
                    <a:pt x="154" y="161"/>
                    <a:pt x="154" y="161"/>
                  </a:cubicBezTo>
                  <a:cubicBezTo>
                    <a:pt x="192" y="179"/>
                    <a:pt x="192" y="198"/>
                    <a:pt x="192" y="221"/>
                  </a:cubicBezTo>
                  <a:cubicBezTo>
                    <a:pt x="192" y="240"/>
                    <a:pt x="210" y="240"/>
                    <a:pt x="234" y="259"/>
                  </a:cubicBezTo>
                  <a:cubicBezTo>
                    <a:pt x="249" y="266"/>
                    <a:pt x="261" y="271"/>
                    <a:pt x="270" y="271"/>
                  </a:cubicBezTo>
                  <a:cubicBezTo>
                    <a:pt x="283" y="271"/>
                    <a:pt x="290" y="262"/>
                    <a:pt x="290" y="240"/>
                  </a:cubicBezTo>
                  <a:cubicBezTo>
                    <a:pt x="290" y="179"/>
                    <a:pt x="271" y="142"/>
                    <a:pt x="210" y="105"/>
                  </a:cubicBezTo>
                  <a:cubicBezTo>
                    <a:pt x="173" y="81"/>
                    <a:pt x="234" y="44"/>
                    <a:pt x="173" y="25"/>
                  </a:cubicBezTo>
                  <a:cubicBezTo>
                    <a:pt x="140" y="10"/>
                    <a:pt x="125" y="1"/>
                    <a:pt x="11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65"/>
            <p:cNvSpPr/>
            <p:nvPr/>
          </p:nvSpPr>
          <p:spPr>
            <a:xfrm>
              <a:off x="7554396" y="569010"/>
              <a:ext cx="487187" cy="471896"/>
            </a:xfrm>
            <a:custGeom>
              <a:avLst/>
              <a:gdLst/>
              <a:ahLst/>
              <a:cxnLst/>
              <a:rect l="l" t="t" r="r" b="b"/>
              <a:pathLst>
                <a:path w="6978" h="6759" extrusionOk="0">
                  <a:moveTo>
                    <a:pt x="2246" y="0"/>
                  </a:moveTo>
                  <a:cubicBezTo>
                    <a:pt x="2231" y="0"/>
                    <a:pt x="2216" y="5"/>
                    <a:pt x="2197" y="14"/>
                  </a:cubicBezTo>
                  <a:lnTo>
                    <a:pt x="2179" y="33"/>
                  </a:lnTo>
                  <a:cubicBezTo>
                    <a:pt x="2141" y="75"/>
                    <a:pt x="2043" y="150"/>
                    <a:pt x="1866" y="346"/>
                  </a:cubicBezTo>
                  <a:cubicBezTo>
                    <a:pt x="1847" y="364"/>
                    <a:pt x="1847" y="383"/>
                    <a:pt x="1829" y="402"/>
                  </a:cubicBezTo>
                  <a:cubicBezTo>
                    <a:pt x="1768" y="462"/>
                    <a:pt x="1693" y="541"/>
                    <a:pt x="1614" y="616"/>
                  </a:cubicBezTo>
                  <a:cubicBezTo>
                    <a:pt x="1596" y="635"/>
                    <a:pt x="1596" y="658"/>
                    <a:pt x="1577" y="677"/>
                  </a:cubicBezTo>
                  <a:lnTo>
                    <a:pt x="1558" y="677"/>
                  </a:lnTo>
                  <a:cubicBezTo>
                    <a:pt x="1535" y="714"/>
                    <a:pt x="1498" y="733"/>
                    <a:pt x="1479" y="775"/>
                  </a:cubicBezTo>
                  <a:cubicBezTo>
                    <a:pt x="1418" y="831"/>
                    <a:pt x="1362" y="891"/>
                    <a:pt x="1302" y="966"/>
                  </a:cubicBezTo>
                  <a:cubicBezTo>
                    <a:pt x="0" y="2365"/>
                    <a:pt x="98" y="2249"/>
                    <a:pt x="80" y="2291"/>
                  </a:cubicBezTo>
                  <a:cubicBezTo>
                    <a:pt x="61" y="2328"/>
                    <a:pt x="61" y="2365"/>
                    <a:pt x="61" y="2407"/>
                  </a:cubicBezTo>
                  <a:lnTo>
                    <a:pt x="61" y="2463"/>
                  </a:lnTo>
                  <a:cubicBezTo>
                    <a:pt x="61" y="2500"/>
                    <a:pt x="80" y="2524"/>
                    <a:pt x="98" y="2561"/>
                  </a:cubicBezTo>
                  <a:cubicBezTo>
                    <a:pt x="485" y="3298"/>
                    <a:pt x="975" y="3648"/>
                    <a:pt x="1092" y="3764"/>
                  </a:cubicBezTo>
                  <a:cubicBezTo>
                    <a:pt x="1302" y="3942"/>
                    <a:pt x="1535" y="4096"/>
                    <a:pt x="1791" y="4249"/>
                  </a:cubicBezTo>
                  <a:cubicBezTo>
                    <a:pt x="2160" y="4464"/>
                    <a:pt x="2528" y="4679"/>
                    <a:pt x="2915" y="4912"/>
                  </a:cubicBezTo>
                  <a:cubicBezTo>
                    <a:pt x="3480" y="5262"/>
                    <a:pt x="4026" y="5672"/>
                    <a:pt x="4413" y="6232"/>
                  </a:cubicBezTo>
                  <a:cubicBezTo>
                    <a:pt x="4492" y="6348"/>
                    <a:pt x="4590" y="6488"/>
                    <a:pt x="4646" y="6642"/>
                  </a:cubicBezTo>
                  <a:cubicBezTo>
                    <a:pt x="4664" y="6679"/>
                    <a:pt x="4744" y="6740"/>
                    <a:pt x="4744" y="6759"/>
                  </a:cubicBezTo>
                  <a:cubicBezTo>
                    <a:pt x="4762" y="6759"/>
                    <a:pt x="4800" y="6759"/>
                    <a:pt x="4823" y="6740"/>
                  </a:cubicBezTo>
                  <a:cubicBezTo>
                    <a:pt x="4842" y="6721"/>
                    <a:pt x="6899" y="4506"/>
                    <a:pt x="6899" y="4506"/>
                  </a:cubicBezTo>
                  <a:cubicBezTo>
                    <a:pt x="6922" y="4483"/>
                    <a:pt x="6922" y="4483"/>
                    <a:pt x="6922" y="4464"/>
                  </a:cubicBezTo>
                  <a:cubicBezTo>
                    <a:pt x="6959" y="4389"/>
                    <a:pt x="6978" y="4310"/>
                    <a:pt x="6941" y="4231"/>
                  </a:cubicBezTo>
                  <a:cubicBezTo>
                    <a:pt x="6899" y="4156"/>
                    <a:pt x="6861" y="4077"/>
                    <a:pt x="6824" y="3998"/>
                  </a:cubicBezTo>
                  <a:cubicBezTo>
                    <a:pt x="6432" y="3359"/>
                    <a:pt x="5793" y="2874"/>
                    <a:pt x="5150" y="2444"/>
                  </a:cubicBezTo>
                  <a:cubicBezTo>
                    <a:pt x="4781" y="2211"/>
                    <a:pt x="4413" y="1997"/>
                    <a:pt x="4081" y="1801"/>
                  </a:cubicBezTo>
                  <a:cubicBezTo>
                    <a:pt x="3774" y="1628"/>
                    <a:pt x="3517" y="1451"/>
                    <a:pt x="3307" y="1278"/>
                  </a:cubicBezTo>
                  <a:cubicBezTo>
                    <a:pt x="2510" y="579"/>
                    <a:pt x="2393" y="94"/>
                    <a:pt x="2295" y="14"/>
                  </a:cubicBezTo>
                  <a:cubicBezTo>
                    <a:pt x="2276" y="5"/>
                    <a:pt x="2261" y="0"/>
                    <a:pt x="2246" y="0"/>
                  </a:cubicBezTo>
                  <a:close/>
                </a:path>
              </a:pathLst>
            </a:custGeom>
            <a:solidFill>
              <a:srgbClr val="85C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65"/>
            <p:cNvSpPr/>
            <p:nvPr/>
          </p:nvSpPr>
          <p:spPr>
            <a:xfrm>
              <a:off x="7598032" y="625632"/>
              <a:ext cx="402847" cy="356977"/>
            </a:xfrm>
            <a:custGeom>
              <a:avLst/>
              <a:gdLst/>
              <a:ahLst/>
              <a:cxnLst/>
              <a:rect l="l" t="t" r="r" b="b"/>
              <a:pathLst>
                <a:path w="5770" h="5113" extrusionOk="0">
                  <a:moveTo>
                    <a:pt x="1267" y="689"/>
                  </a:moveTo>
                  <a:cubicBezTo>
                    <a:pt x="1452" y="689"/>
                    <a:pt x="1636" y="778"/>
                    <a:pt x="1768" y="934"/>
                  </a:cubicBezTo>
                  <a:cubicBezTo>
                    <a:pt x="1787" y="952"/>
                    <a:pt x="1805" y="990"/>
                    <a:pt x="1824" y="1032"/>
                  </a:cubicBezTo>
                  <a:cubicBezTo>
                    <a:pt x="1959" y="1302"/>
                    <a:pt x="1903" y="1615"/>
                    <a:pt x="1707" y="1829"/>
                  </a:cubicBezTo>
                  <a:cubicBezTo>
                    <a:pt x="1549" y="1998"/>
                    <a:pt x="1324" y="2104"/>
                    <a:pt x="1108" y="2104"/>
                  </a:cubicBezTo>
                  <a:cubicBezTo>
                    <a:pt x="932" y="2104"/>
                    <a:pt x="761" y="2033"/>
                    <a:pt x="639" y="1867"/>
                  </a:cubicBezTo>
                  <a:cubicBezTo>
                    <a:pt x="406" y="1517"/>
                    <a:pt x="602" y="1032"/>
                    <a:pt x="933" y="799"/>
                  </a:cubicBezTo>
                  <a:cubicBezTo>
                    <a:pt x="1037" y="723"/>
                    <a:pt x="1152" y="689"/>
                    <a:pt x="1267" y="689"/>
                  </a:cubicBezTo>
                  <a:close/>
                  <a:moveTo>
                    <a:pt x="3069" y="1628"/>
                  </a:moveTo>
                  <a:cubicBezTo>
                    <a:pt x="3184" y="1628"/>
                    <a:pt x="3296" y="1642"/>
                    <a:pt x="3401" y="1671"/>
                  </a:cubicBezTo>
                  <a:cubicBezTo>
                    <a:pt x="3517" y="1713"/>
                    <a:pt x="3652" y="1769"/>
                    <a:pt x="3750" y="1867"/>
                  </a:cubicBezTo>
                  <a:cubicBezTo>
                    <a:pt x="3788" y="1904"/>
                    <a:pt x="3825" y="1946"/>
                    <a:pt x="3848" y="1983"/>
                  </a:cubicBezTo>
                  <a:cubicBezTo>
                    <a:pt x="4058" y="2296"/>
                    <a:pt x="4021" y="2720"/>
                    <a:pt x="3708" y="3051"/>
                  </a:cubicBezTo>
                  <a:cubicBezTo>
                    <a:pt x="3448" y="3338"/>
                    <a:pt x="3075" y="3489"/>
                    <a:pt x="2717" y="3489"/>
                  </a:cubicBezTo>
                  <a:cubicBezTo>
                    <a:pt x="2517" y="3489"/>
                    <a:pt x="2322" y="3442"/>
                    <a:pt x="2155" y="3345"/>
                  </a:cubicBezTo>
                  <a:cubicBezTo>
                    <a:pt x="1689" y="3070"/>
                    <a:pt x="1670" y="2487"/>
                    <a:pt x="2057" y="2063"/>
                  </a:cubicBezTo>
                  <a:cubicBezTo>
                    <a:pt x="2336" y="1767"/>
                    <a:pt x="2715" y="1628"/>
                    <a:pt x="3069" y="1628"/>
                  </a:cubicBezTo>
                  <a:close/>
                  <a:moveTo>
                    <a:pt x="4661" y="3013"/>
                  </a:moveTo>
                  <a:cubicBezTo>
                    <a:pt x="4801" y="3013"/>
                    <a:pt x="4932" y="3056"/>
                    <a:pt x="5033" y="3149"/>
                  </a:cubicBezTo>
                  <a:cubicBezTo>
                    <a:pt x="5033" y="3149"/>
                    <a:pt x="5052" y="3149"/>
                    <a:pt x="5052" y="3168"/>
                  </a:cubicBezTo>
                  <a:cubicBezTo>
                    <a:pt x="5303" y="3420"/>
                    <a:pt x="5247" y="3905"/>
                    <a:pt x="4972" y="4217"/>
                  </a:cubicBezTo>
                  <a:cubicBezTo>
                    <a:pt x="4822" y="4374"/>
                    <a:pt x="4654" y="4439"/>
                    <a:pt x="4495" y="4439"/>
                  </a:cubicBezTo>
                  <a:cubicBezTo>
                    <a:pt x="3999" y="4439"/>
                    <a:pt x="3588" y="3800"/>
                    <a:pt x="4058" y="3285"/>
                  </a:cubicBezTo>
                  <a:cubicBezTo>
                    <a:pt x="4223" y="3111"/>
                    <a:pt x="4451" y="3013"/>
                    <a:pt x="4661" y="3013"/>
                  </a:cubicBezTo>
                  <a:close/>
                  <a:moveTo>
                    <a:pt x="1106" y="1"/>
                  </a:moveTo>
                  <a:cubicBezTo>
                    <a:pt x="775" y="369"/>
                    <a:pt x="443" y="719"/>
                    <a:pt x="117" y="1069"/>
                  </a:cubicBezTo>
                  <a:cubicBezTo>
                    <a:pt x="252" y="1419"/>
                    <a:pt x="234" y="1848"/>
                    <a:pt x="0" y="2118"/>
                  </a:cubicBezTo>
                  <a:cubicBezTo>
                    <a:pt x="989" y="3401"/>
                    <a:pt x="2855" y="3788"/>
                    <a:pt x="3848" y="5071"/>
                  </a:cubicBezTo>
                  <a:cubicBezTo>
                    <a:pt x="3972" y="4948"/>
                    <a:pt x="4123" y="4880"/>
                    <a:pt x="4268" y="4880"/>
                  </a:cubicBezTo>
                  <a:cubicBezTo>
                    <a:pt x="4420" y="4880"/>
                    <a:pt x="4565" y="4953"/>
                    <a:pt x="4664" y="5113"/>
                  </a:cubicBezTo>
                  <a:cubicBezTo>
                    <a:pt x="4991" y="4763"/>
                    <a:pt x="5322" y="4395"/>
                    <a:pt x="5653" y="4045"/>
                  </a:cubicBezTo>
                  <a:cubicBezTo>
                    <a:pt x="5574" y="3849"/>
                    <a:pt x="5555" y="3634"/>
                    <a:pt x="5574" y="3438"/>
                  </a:cubicBezTo>
                  <a:cubicBezTo>
                    <a:pt x="5597" y="3285"/>
                    <a:pt x="5653" y="3149"/>
                    <a:pt x="5770" y="3014"/>
                  </a:cubicBezTo>
                  <a:cubicBezTo>
                    <a:pt x="5616" y="2837"/>
                    <a:pt x="5439" y="2664"/>
                    <a:pt x="5266" y="2506"/>
                  </a:cubicBezTo>
                  <a:cubicBezTo>
                    <a:pt x="4837" y="2118"/>
                    <a:pt x="4333" y="1829"/>
                    <a:pt x="3825" y="1535"/>
                  </a:cubicBezTo>
                  <a:cubicBezTo>
                    <a:pt x="3321" y="1246"/>
                    <a:pt x="2817" y="952"/>
                    <a:pt x="2388" y="584"/>
                  </a:cubicBezTo>
                  <a:cubicBezTo>
                    <a:pt x="2216" y="407"/>
                    <a:pt x="2057" y="253"/>
                    <a:pt x="1903" y="57"/>
                  </a:cubicBezTo>
                  <a:cubicBezTo>
                    <a:pt x="1784" y="167"/>
                    <a:pt x="1643" y="225"/>
                    <a:pt x="1507" y="225"/>
                  </a:cubicBezTo>
                  <a:cubicBezTo>
                    <a:pt x="1355" y="225"/>
                    <a:pt x="1209" y="153"/>
                    <a:pt x="1106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65"/>
            <p:cNvSpPr/>
            <p:nvPr/>
          </p:nvSpPr>
          <p:spPr>
            <a:xfrm>
              <a:off x="7554396" y="564402"/>
              <a:ext cx="491445" cy="480414"/>
            </a:xfrm>
            <a:custGeom>
              <a:avLst/>
              <a:gdLst/>
              <a:ahLst/>
              <a:cxnLst/>
              <a:rect l="l" t="t" r="r" b="b"/>
              <a:pathLst>
                <a:path w="7039" h="6881" extrusionOk="0">
                  <a:moveTo>
                    <a:pt x="2258" y="118"/>
                  </a:moveTo>
                  <a:cubicBezTo>
                    <a:pt x="2276" y="141"/>
                    <a:pt x="2314" y="197"/>
                    <a:pt x="2351" y="258"/>
                  </a:cubicBezTo>
                  <a:cubicBezTo>
                    <a:pt x="2468" y="468"/>
                    <a:pt x="2682" y="878"/>
                    <a:pt x="3265" y="1382"/>
                  </a:cubicBezTo>
                  <a:cubicBezTo>
                    <a:pt x="3498" y="1578"/>
                    <a:pt x="3792" y="1750"/>
                    <a:pt x="4044" y="1909"/>
                  </a:cubicBezTo>
                  <a:cubicBezTo>
                    <a:pt x="4161" y="1983"/>
                    <a:pt x="4296" y="2063"/>
                    <a:pt x="4431" y="2142"/>
                  </a:cubicBezTo>
                  <a:cubicBezTo>
                    <a:pt x="4646" y="2277"/>
                    <a:pt x="4898" y="2412"/>
                    <a:pt x="5131" y="2566"/>
                  </a:cubicBezTo>
                  <a:cubicBezTo>
                    <a:pt x="5677" y="2916"/>
                    <a:pt x="6358" y="3406"/>
                    <a:pt x="6763" y="4082"/>
                  </a:cubicBezTo>
                  <a:cubicBezTo>
                    <a:pt x="6805" y="4162"/>
                    <a:pt x="6861" y="4241"/>
                    <a:pt x="6880" y="4315"/>
                  </a:cubicBezTo>
                  <a:cubicBezTo>
                    <a:pt x="6922" y="4376"/>
                    <a:pt x="6899" y="4455"/>
                    <a:pt x="6880" y="4511"/>
                  </a:cubicBezTo>
                  <a:lnTo>
                    <a:pt x="6861" y="4530"/>
                  </a:lnTo>
                  <a:cubicBezTo>
                    <a:pt x="6843" y="4549"/>
                    <a:pt x="4842" y="6708"/>
                    <a:pt x="4800" y="6764"/>
                  </a:cubicBezTo>
                  <a:lnTo>
                    <a:pt x="4762" y="6764"/>
                  </a:lnTo>
                  <a:cubicBezTo>
                    <a:pt x="4744" y="6745"/>
                    <a:pt x="4725" y="6708"/>
                    <a:pt x="4706" y="6671"/>
                  </a:cubicBezTo>
                  <a:cubicBezTo>
                    <a:pt x="4627" y="6531"/>
                    <a:pt x="4548" y="6396"/>
                    <a:pt x="4450" y="6260"/>
                  </a:cubicBezTo>
                  <a:cubicBezTo>
                    <a:pt x="4044" y="5659"/>
                    <a:pt x="3461" y="5248"/>
                    <a:pt x="2934" y="4940"/>
                  </a:cubicBezTo>
                  <a:cubicBezTo>
                    <a:pt x="2743" y="4824"/>
                    <a:pt x="2547" y="4707"/>
                    <a:pt x="2374" y="4591"/>
                  </a:cubicBezTo>
                  <a:cubicBezTo>
                    <a:pt x="2179" y="4493"/>
                    <a:pt x="2001" y="4376"/>
                    <a:pt x="1829" y="4278"/>
                  </a:cubicBezTo>
                  <a:cubicBezTo>
                    <a:pt x="1535" y="4106"/>
                    <a:pt x="1325" y="3947"/>
                    <a:pt x="1129" y="3793"/>
                  </a:cubicBezTo>
                  <a:cubicBezTo>
                    <a:pt x="1129" y="3774"/>
                    <a:pt x="1092" y="3756"/>
                    <a:pt x="1068" y="3732"/>
                  </a:cubicBezTo>
                  <a:cubicBezTo>
                    <a:pt x="896" y="3579"/>
                    <a:pt x="485" y="3229"/>
                    <a:pt x="159" y="2608"/>
                  </a:cubicBezTo>
                  <a:lnTo>
                    <a:pt x="136" y="2590"/>
                  </a:lnTo>
                  <a:cubicBezTo>
                    <a:pt x="136" y="2566"/>
                    <a:pt x="117" y="2548"/>
                    <a:pt x="117" y="2510"/>
                  </a:cubicBezTo>
                  <a:lnTo>
                    <a:pt x="117" y="2473"/>
                  </a:lnTo>
                  <a:cubicBezTo>
                    <a:pt x="117" y="2450"/>
                    <a:pt x="117" y="2412"/>
                    <a:pt x="136" y="2375"/>
                  </a:cubicBezTo>
                  <a:cubicBezTo>
                    <a:pt x="159" y="2357"/>
                    <a:pt x="215" y="2277"/>
                    <a:pt x="485" y="1983"/>
                  </a:cubicBezTo>
                  <a:cubicBezTo>
                    <a:pt x="663" y="1811"/>
                    <a:pt x="933" y="1517"/>
                    <a:pt x="1344" y="1074"/>
                  </a:cubicBezTo>
                  <a:lnTo>
                    <a:pt x="1558" y="841"/>
                  </a:lnTo>
                  <a:cubicBezTo>
                    <a:pt x="1577" y="817"/>
                    <a:pt x="1596" y="799"/>
                    <a:pt x="1596" y="780"/>
                  </a:cubicBezTo>
                  <a:lnTo>
                    <a:pt x="1614" y="780"/>
                  </a:lnTo>
                  <a:lnTo>
                    <a:pt x="1885" y="491"/>
                  </a:lnTo>
                  <a:cubicBezTo>
                    <a:pt x="1885" y="468"/>
                    <a:pt x="1908" y="468"/>
                    <a:pt x="1908" y="449"/>
                  </a:cubicBezTo>
                  <a:cubicBezTo>
                    <a:pt x="2081" y="276"/>
                    <a:pt x="2179" y="178"/>
                    <a:pt x="2216" y="141"/>
                  </a:cubicBezTo>
                  <a:lnTo>
                    <a:pt x="2234" y="118"/>
                  </a:lnTo>
                  <a:close/>
                  <a:moveTo>
                    <a:pt x="2244" y="1"/>
                  </a:moveTo>
                  <a:cubicBezTo>
                    <a:pt x="2223" y="1"/>
                    <a:pt x="2201" y="8"/>
                    <a:pt x="2179" y="24"/>
                  </a:cubicBezTo>
                  <a:cubicBezTo>
                    <a:pt x="2160" y="43"/>
                    <a:pt x="2160" y="43"/>
                    <a:pt x="2141" y="43"/>
                  </a:cubicBezTo>
                  <a:cubicBezTo>
                    <a:pt x="2099" y="99"/>
                    <a:pt x="2001" y="197"/>
                    <a:pt x="1829" y="374"/>
                  </a:cubicBezTo>
                  <a:cubicBezTo>
                    <a:pt x="1829" y="393"/>
                    <a:pt x="1810" y="393"/>
                    <a:pt x="1810" y="412"/>
                  </a:cubicBezTo>
                  <a:lnTo>
                    <a:pt x="1535" y="701"/>
                  </a:lnTo>
                  <a:lnTo>
                    <a:pt x="1516" y="701"/>
                  </a:lnTo>
                  <a:cubicBezTo>
                    <a:pt x="1498" y="724"/>
                    <a:pt x="1498" y="743"/>
                    <a:pt x="1479" y="761"/>
                  </a:cubicBezTo>
                  <a:lnTo>
                    <a:pt x="1264" y="995"/>
                  </a:lnTo>
                  <a:cubicBezTo>
                    <a:pt x="859" y="1442"/>
                    <a:pt x="583" y="1732"/>
                    <a:pt x="392" y="1927"/>
                  </a:cubicBezTo>
                  <a:cubicBezTo>
                    <a:pt x="61" y="2296"/>
                    <a:pt x="42" y="2296"/>
                    <a:pt x="42" y="2333"/>
                  </a:cubicBezTo>
                  <a:cubicBezTo>
                    <a:pt x="19" y="2375"/>
                    <a:pt x="0" y="2431"/>
                    <a:pt x="0" y="2473"/>
                  </a:cubicBezTo>
                  <a:lnTo>
                    <a:pt x="0" y="2529"/>
                  </a:lnTo>
                  <a:cubicBezTo>
                    <a:pt x="19" y="2590"/>
                    <a:pt x="42" y="2608"/>
                    <a:pt x="42" y="2646"/>
                  </a:cubicBezTo>
                  <a:lnTo>
                    <a:pt x="61" y="2646"/>
                  </a:lnTo>
                  <a:cubicBezTo>
                    <a:pt x="392" y="3308"/>
                    <a:pt x="817" y="3658"/>
                    <a:pt x="994" y="3812"/>
                  </a:cubicBezTo>
                  <a:cubicBezTo>
                    <a:pt x="1031" y="3830"/>
                    <a:pt x="1050" y="3849"/>
                    <a:pt x="1068" y="3872"/>
                  </a:cubicBezTo>
                  <a:cubicBezTo>
                    <a:pt x="1246" y="4026"/>
                    <a:pt x="1479" y="4180"/>
                    <a:pt x="1768" y="4357"/>
                  </a:cubicBezTo>
                  <a:cubicBezTo>
                    <a:pt x="1945" y="4474"/>
                    <a:pt x="2141" y="4591"/>
                    <a:pt x="2314" y="4689"/>
                  </a:cubicBezTo>
                  <a:cubicBezTo>
                    <a:pt x="2510" y="4805"/>
                    <a:pt x="2682" y="4922"/>
                    <a:pt x="2878" y="5038"/>
                  </a:cubicBezTo>
                  <a:cubicBezTo>
                    <a:pt x="3382" y="5346"/>
                    <a:pt x="3946" y="5738"/>
                    <a:pt x="4375" y="6321"/>
                  </a:cubicBezTo>
                  <a:cubicBezTo>
                    <a:pt x="4450" y="6456"/>
                    <a:pt x="4529" y="6592"/>
                    <a:pt x="4609" y="6727"/>
                  </a:cubicBezTo>
                  <a:cubicBezTo>
                    <a:pt x="4627" y="6764"/>
                    <a:pt x="4683" y="6862"/>
                    <a:pt x="4725" y="6862"/>
                  </a:cubicBezTo>
                  <a:cubicBezTo>
                    <a:pt x="4744" y="6862"/>
                    <a:pt x="4762" y="6881"/>
                    <a:pt x="4762" y="6881"/>
                  </a:cubicBezTo>
                  <a:cubicBezTo>
                    <a:pt x="4800" y="6881"/>
                    <a:pt x="4842" y="6862"/>
                    <a:pt x="4860" y="6843"/>
                  </a:cubicBezTo>
                  <a:cubicBezTo>
                    <a:pt x="4879" y="6825"/>
                    <a:pt x="6922" y="4628"/>
                    <a:pt x="6941" y="4609"/>
                  </a:cubicBezTo>
                  <a:cubicBezTo>
                    <a:pt x="6959" y="4591"/>
                    <a:pt x="6959" y="4572"/>
                    <a:pt x="6978" y="4549"/>
                  </a:cubicBezTo>
                  <a:cubicBezTo>
                    <a:pt x="7015" y="4474"/>
                    <a:pt x="7039" y="4357"/>
                    <a:pt x="6997" y="4278"/>
                  </a:cubicBezTo>
                  <a:cubicBezTo>
                    <a:pt x="6959" y="4199"/>
                    <a:pt x="6899" y="4106"/>
                    <a:pt x="6861" y="4026"/>
                  </a:cubicBezTo>
                  <a:cubicBezTo>
                    <a:pt x="6456" y="3327"/>
                    <a:pt x="5756" y="2842"/>
                    <a:pt x="5192" y="2473"/>
                  </a:cubicBezTo>
                  <a:cubicBezTo>
                    <a:pt x="4940" y="2315"/>
                    <a:pt x="4706" y="2179"/>
                    <a:pt x="4473" y="2044"/>
                  </a:cubicBezTo>
                  <a:cubicBezTo>
                    <a:pt x="4357" y="1965"/>
                    <a:pt x="4217" y="1890"/>
                    <a:pt x="4100" y="1811"/>
                  </a:cubicBezTo>
                  <a:cubicBezTo>
                    <a:pt x="3848" y="1676"/>
                    <a:pt x="3559" y="1480"/>
                    <a:pt x="3345" y="1307"/>
                  </a:cubicBezTo>
                  <a:cubicBezTo>
                    <a:pt x="2780" y="799"/>
                    <a:pt x="2566" y="412"/>
                    <a:pt x="2449" y="216"/>
                  </a:cubicBezTo>
                  <a:cubicBezTo>
                    <a:pt x="2393" y="118"/>
                    <a:pt x="2351" y="62"/>
                    <a:pt x="2314" y="43"/>
                  </a:cubicBezTo>
                  <a:cubicBezTo>
                    <a:pt x="2302" y="18"/>
                    <a:pt x="2276" y="1"/>
                    <a:pt x="224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65"/>
            <p:cNvSpPr/>
            <p:nvPr/>
          </p:nvSpPr>
          <p:spPr>
            <a:xfrm>
              <a:off x="7995299" y="857010"/>
              <a:ext cx="30022" cy="33163"/>
            </a:xfrm>
            <a:custGeom>
              <a:avLst/>
              <a:gdLst/>
              <a:ahLst/>
              <a:cxnLst/>
              <a:rect l="l" t="t" r="r" b="b"/>
              <a:pathLst>
                <a:path w="430" h="475" extrusionOk="0">
                  <a:moveTo>
                    <a:pt x="377" y="1"/>
                  </a:moveTo>
                  <a:cubicBezTo>
                    <a:pt x="362" y="1"/>
                    <a:pt x="345" y="19"/>
                    <a:pt x="332" y="50"/>
                  </a:cubicBezTo>
                  <a:lnTo>
                    <a:pt x="294" y="31"/>
                  </a:lnTo>
                  <a:cubicBezTo>
                    <a:pt x="283" y="24"/>
                    <a:pt x="273" y="21"/>
                    <a:pt x="264" y="21"/>
                  </a:cubicBezTo>
                  <a:cubicBezTo>
                    <a:pt x="244" y="21"/>
                    <a:pt x="228" y="37"/>
                    <a:pt x="215" y="50"/>
                  </a:cubicBezTo>
                  <a:cubicBezTo>
                    <a:pt x="196" y="68"/>
                    <a:pt x="178" y="124"/>
                    <a:pt x="178" y="166"/>
                  </a:cubicBezTo>
                  <a:cubicBezTo>
                    <a:pt x="178" y="222"/>
                    <a:pt x="196" y="302"/>
                    <a:pt x="159" y="320"/>
                  </a:cubicBezTo>
                  <a:cubicBezTo>
                    <a:pt x="159" y="339"/>
                    <a:pt x="141" y="339"/>
                    <a:pt x="141" y="339"/>
                  </a:cubicBezTo>
                  <a:lnTo>
                    <a:pt x="117" y="320"/>
                  </a:lnTo>
                  <a:cubicBezTo>
                    <a:pt x="99" y="283"/>
                    <a:pt x="159" y="283"/>
                    <a:pt x="141" y="241"/>
                  </a:cubicBezTo>
                  <a:cubicBezTo>
                    <a:pt x="117" y="204"/>
                    <a:pt x="117" y="204"/>
                    <a:pt x="99" y="185"/>
                  </a:cubicBezTo>
                  <a:lnTo>
                    <a:pt x="80" y="185"/>
                  </a:lnTo>
                  <a:cubicBezTo>
                    <a:pt x="80" y="204"/>
                    <a:pt x="61" y="222"/>
                    <a:pt x="61" y="241"/>
                  </a:cubicBezTo>
                  <a:cubicBezTo>
                    <a:pt x="43" y="264"/>
                    <a:pt x="43" y="302"/>
                    <a:pt x="43" y="339"/>
                  </a:cubicBezTo>
                  <a:cubicBezTo>
                    <a:pt x="61" y="358"/>
                    <a:pt x="43" y="358"/>
                    <a:pt x="1" y="400"/>
                  </a:cubicBezTo>
                  <a:lnTo>
                    <a:pt x="43" y="456"/>
                  </a:lnTo>
                  <a:lnTo>
                    <a:pt x="43" y="474"/>
                  </a:lnTo>
                  <a:cubicBezTo>
                    <a:pt x="61" y="474"/>
                    <a:pt x="61" y="456"/>
                    <a:pt x="80" y="437"/>
                  </a:cubicBezTo>
                  <a:lnTo>
                    <a:pt x="99" y="437"/>
                  </a:lnTo>
                  <a:cubicBezTo>
                    <a:pt x="115" y="454"/>
                    <a:pt x="132" y="461"/>
                    <a:pt x="147" y="461"/>
                  </a:cubicBezTo>
                  <a:cubicBezTo>
                    <a:pt x="187" y="461"/>
                    <a:pt x="220" y="410"/>
                    <a:pt x="234" y="339"/>
                  </a:cubicBezTo>
                  <a:cubicBezTo>
                    <a:pt x="257" y="283"/>
                    <a:pt x="234" y="185"/>
                    <a:pt x="276" y="148"/>
                  </a:cubicBezTo>
                  <a:cubicBezTo>
                    <a:pt x="276" y="136"/>
                    <a:pt x="280" y="130"/>
                    <a:pt x="285" y="130"/>
                  </a:cubicBezTo>
                  <a:cubicBezTo>
                    <a:pt x="290" y="130"/>
                    <a:pt x="294" y="136"/>
                    <a:pt x="294" y="148"/>
                  </a:cubicBezTo>
                  <a:lnTo>
                    <a:pt x="313" y="148"/>
                  </a:lnTo>
                  <a:cubicBezTo>
                    <a:pt x="313" y="185"/>
                    <a:pt x="313" y="185"/>
                    <a:pt x="294" y="204"/>
                  </a:cubicBezTo>
                  <a:cubicBezTo>
                    <a:pt x="276" y="222"/>
                    <a:pt x="276" y="241"/>
                    <a:pt x="294" y="264"/>
                  </a:cubicBezTo>
                  <a:cubicBezTo>
                    <a:pt x="294" y="283"/>
                    <a:pt x="313" y="302"/>
                    <a:pt x="313" y="302"/>
                  </a:cubicBezTo>
                  <a:cubicBezTo>
                    <a:pt x="313" y="308"/>
                    <a:pt x="315" y="310"/>
                    <a:pt x="318" y="310"/>
                  </a:cubicBezTo>
                  <a:cubicBezTo>
                    <a:pt x="323" y="310"/>
                    <a:pt x="332" y="302"/>
                    <a:pt x="332" y="302"/>
                  </a:cubicBezTo>
                  <a:cubicBezTo>
                    <a:pt x="374" y="264"/>
                    <a:pt x="411" y="222"/>
                    <a:pt x="392" y="148"/>
                  </a:cubicBezTo>
                  <a:cubicBezTo>
                    <a:pt x="374" y="106"/>
                    <a:pt x="430" y="106"/>
                    <a:pt x="411" y="50"/>
                  </a:cubicBezTo>
                  <a:cubicBezTo>
                    <a:pt x="392" y="31"/>
                    <a:pt x="392" y="8"/>
                    <a:pt x="392" y="8"/>
                  </a:cubicBezTo>
                  <a:cubicBezTo>
                    <a:pt x="387" y="3"/>
                    <a:pt x="382" y="1"/>
                    <a:pt x="377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65"/>
            <p:cNvSpPr/>
            <p:nvPr/>
          </p:nvSpPr>
          <p:spPr>
            <a:xfrm>
              <a:off x="7880029" y="981495"/>
              <a:ext cx="30022" cy="33373"/>
            </a:xfrm>
            <a:custGeom>
              <a:avLst/>
              <a:gdLst/>
              <a:ahLst/>
              <a:cxnLst/>
              <a:rect l="l" t="t" r="r" b="b"/>
              <a:pathLst>
                <a:path w="430" h="478" extrusionOk="0">
                  <a:moveTo>
                    <a:pt x="379" y="0"/>
                  </a:moveTo>
                  <a:cubicBezTo>
                    <a:pt x="372" y="0"/>
                    <a:pt x="363" y="15"/>
                    <a:pt x="332" y="35"/>
                  </a:cubicBezTo>
                  <a:lnTo>
                    <a:pt x="294" y="16"/>
                  </a:lnTo>
                  <a:cubicBezTo>
                    <a:pt x="276" y="16"/>
                    <a:pt x="234" y="16"/>
                    <a:pt x="215" y="53"/>
                  </a:cubicBezTo>
                  <a:cubicBezTo>
                    <a:pt x="136" y="132"/>
                    <a:pt x="215" y="268"/>
                    <a:pt x="159" y="324"/>
                  </a:cubicBezTo>
                  <a:cubicBezTo>
                    <a:pt x="159" y="331"/>
                    <a:pt x="156" y="334"/>
                    <a:pt x="153" y="334"/>
                  </a:cubicBezTo>
                  <a:cubicBezTo>
                    <a:pt x="146" y="334"/>
                    <a:pt x="136" y="324"/>
                    <a:pt x="136" y="324"/>
                  </a:cubicBezTo>
                  <a:cubicBezTo>
                    <a:pt x="98" y="286"/>
                    <a:pt x="159" y="286"/>
                    <a:pt x="136" y="230"/>
                  </a:cubicBezTo>
                  <a:cubicBezTo>
                    <a:pt x="117" y="207"/>
                    <a:pt x="117" y="188"/>
                    <a:pt x="98" y="188"/>
                  </a:cubicBezTo>
                  <a:lnTo>
                    <a:pt x="80" y="188"/>
                  </a:lnTo>
                  <a:cubicBezTo>
                    <a:pt x="80" y="207"/>
                    <a:pt x="61" y="207"/>
                    <a:pt x="61" y="249"/>
                  </a:cubicBezTo>
                  <a:cubicBezTo>
                    <a:pt x="42" y="268"/>
                    <a:pt x="42" y="305"/>
                    <a:pt x="61" y="347"/>
                  </a:cubicBezTo>
                  <a:cubicBezTo>
                    <a:pt x="61" y="347"/>
                    <a:pt x="42" y="347"/>
                    <a:pt x="19" y="384"/>
                  </a:cubicBezTo>
                  <a:cubicBezTo>
                    <a:pt x="0" y="403"/>
                    <a:pt x="42" y="440"/>
                    <a:pt x="42" y="440"/>
                  </a:cubicBezTo>
                  <a:cubicBezTo>
                    <a:pt x="50" y="466"/>
                    <a:pt x="55" y="478"/>
                    <a:pt x="60" y="478"/>
                  </a:cubicBezTo>
                  <a:cubicBezTo>
                    <a:pt x="68" y="478"/>
                    <a:pt x="77" y="457"/>
                    <a:pt x="98" y="422"/>
                  </a:cubicBezTo>
                  <a:cubicBezTo>
                    <a:pt x="118" y="447"/>
                    <a:pt x="139" y="458"/>
                    <a:pt x="159" y="458"/>
                  </a:cubicBezTo>
                  <a:cubicBezTo>
                    <a:pt x="200" y="458"/>
                    <a:pt x="234" y="410"/>
                    <a:pt x="234" y="347"/>
                  </a:cubicBezTo>
                  <a:cubicBezTo>
                    <a:pt x="252" y="268"/>
                    <a:pt x="234" y="170"/>
                    <a:pt x="276" y="132"/>
                  </a:cubicBezTo>
                  <a:cubicBezTo>
                    <a:pt x="294" y="132"/>
                    <a:pt x="294" y="132"/>
                    <a:pt x="313" y="151"/>
                  </a:cubicBezTo>
                  <a:cubicBezTo>
                    <a:pt x="313" y="170"/>
                    <a:pt x="313" y="188"/>
                    <a:pt x="294" y="207"/>
                  </a:cubicBezTo>
                  <a:cubicBezTo>
                    <a:pt x="276" y="230"/>
                    <a:pt x="294" y="249"/>
                    <a:pt x="294" y="268"/>
                  </a:cubicBezTo>
                  <a:cubicBezTo>
                    <a:pt x="306" y="291"/>
                    <a:pt x="310" y="307"/>
                    <a:pt x="316" y="307"/>
                  </a:cubicBezTo>
                  <a:cubicBezTo>
                    <a:pt x="320" y="307"/>
                    <a:pt x="325" y="301"/>
                    <a:pt x="332" y="286"/>
                  </a:cubicBezTo>
                  <a:cubicBezTo>
                    <a:pt x="369" y="249"/>
                    <a:pt x="411" y="207"/>
                    <a:pt x="392" y="151"/>
                  </a:cubicBezTo>
                  <a:cubicBezTo>
                    <a:pt x="369" y="90"/>
                    <a:pt x="430" y="90"/>
                    <a:pt x="411" y="53"/>
                  </a:cubicBezTo>
                  <a:cubicBezTo>
                    <a:pt x="390" y="14"/>
                    <a:pt x="385" y="0"/>
                    <a:pt x="37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65"/>
            <p:cNvSpPr/>
            <p:nvPr/>
          </p:nvSpPr>
          <p:spPr>
            <a:xfrm>
              <a:off x="7882961" y="856242"/>
              <a:ext cx="59624" cy="60462"/>
            </a:xfrm>
            <a:custGeom>
              <a:avLst/>
              <a:gdLst/>
              <a:ahLst/>
              <a:cxnLst/>
              <a:rect l="l" t="t" r="r" b="b"/>
              <a:pathLst>
                <a:path w="854" h="866" extrusionOk="0">
                  <a:moveTo>
                    <a:pt x="703" y="0"/>
                  </a:moveTo>
                  <a:cubicBezTo>
                    <a:pt x="681" y="0"/>
                    <a:pt x="658" y="26"/>
                    <a:pt x="621" y="79"/>
                  </a:cubicBezTo>
                  <a:cubicBezTo>
                    <a:pt x="621" y="79"/>
                    <a:pt x="542" y="61"/>
                    <a:pt x="523" y="61"/>
                  </a:cubicBezTo>
                  <a:cubicBezTo>
                    <a:pt x="467" y="61"/>
                    <a:pt x="425" y="79"/>
                    <a:pt x="388" y="117"/>
                  </a:cubicBezTo>
                  <a:cubicBezTo>
                    <a:pt x="327" y="177"/>
                    <a:pt x="308" y="252"/>
                    <a:pt x="308" y="331"/>
                  </a:cubicBezTo>
                  <a:cubicBezTo>
                    <a:pt x="327" y="411"/>
                    <a:pt x="369" y="546"/>
                    <a:pt x="327" y="602"/>
                  </a:cubicBezTo>
                  <a:cubicBezTo>
                    <a:pt x="318" y="614"/>
                    <a:pt x="304" y="619"/>
                    <a:pt x="290" y="619"/>
                  </a:cubicBezTo>
                  <a:cubicBezTo>
                    <a:pt x="276" y="619"/>
                    <a:pt x="262" y="614"/>
                    <a:pt x="252" y="602"/>
                  </a:cubicBezTo>
                  <a:cubicBezTo>
                    <a:pt x="192" y="546"/>
                    <a:pt x="308" y="527"/>
                    <a:pt x="234" y="448"/>
                  </a:cubicBezTo>
                  <a:lnTo>
                    <a:pt x="210" y="429"/>
                  </a:lnTo>
                  <a:cubicBezTo>
                    <a:pt x="192" y="429"/>
                    <a:pt x="192" y="411"/>
                    <a:pt x="192" y="411"/>
                  </a:cubicBezTo>
                  <a:lnTo>
                    <a:pt x="173" y="411"/>
                  </a:lnTo>
                  <a:lnTo>
                    <a:pt x="173" y="392"/>
                  </a:lnTo>
                  <a:cubicBezTo>
                    <a:pt x="161" y="392"/>
                    <a:pt x="148" y="382"/>
                    <a:pt x="136" y="382"/>
                  </a:cubicBezTo>
                  <a:cubicBezTo>
                    <a:pt x="130" y="382"/>
                    <a:pt x="123" y="384"/>
                    <a:pt x="117" y="392"/>
                  </a:cubicBezTo>
                  <a:cubicBezTo>
                    <a:pt x="94" y="429"/>
                    <a:pt x="56" y="448"/>
                    <a:pt x="56" y="485"/>
                  </a:cubicBezTo>
                  <a:cubicBezTo>
                    <a:pt x="38" y="527"/>
                    <a:pt x="38" y="602"/>
                    <a:pt x="75" y="644"/>
                  </a:cubicBezTo>
                  <a:cubicBezTo>
                    <a:pt x="94" y="662"/>
                    <a:pt x="75" y="662"/>
                    <a:pt x="0" y="742"/>
                  </a:cubicBezTo>
                  <a:cubicBezTo>
                    <a:pt x="0" y="760"/>
                    <a:pt x="75" y="835"/>
                    <a:pt x="75" y="835"/>
                  </a:cubicBezTo>
                  <a:cubicBezTo>
                    <a:pt x="88" y="852"/>
                    <a:pt x="104" y="866"/>
                    <a:pt x="119" y="866"/>
                  </a:cubicBezTo>
                  <a:cubicBezTo>
                    <a:pt x="125" y="866"/>
                    <a:pt x="130" y="864"/>
                    <a:pt x="136" y="858"/>
                  </a:cubicBezTo>
                  <a:cubicBezTo>
                    <a:pt x="154" y="835"/>
                    <a:pt x="192" y="779"/>
                    <a:pt x="192" y="779"/>
                  </a:cubicBezTo>
                  <a:cubicBezTo>
                    <a:pt x="231" y="798"/>
                    <a:pt x="276" y="812"/>
                    <a:pt x="317" y="812"/>
                  </a:cubicBezTo>
                  <a:cubicBezTo>
                    <a:pt x="358" y="812"/>
                    <a:pt x="397" y="798"/>
                    <a:pt x="425" y="760"/>
                  </a:cubicBezTo>
                  <a:cubicBezTo>
                    <a:pt x="583" y="602"/>
                    <a:pt x="406" y="369"/>
                    <a:pt x="523" y="252"/>
                  </a:cubicBezTo>
                  <a:cubicBezTo>
                    <a:pt x="523" y="243"/>
                    <a:pt x="532" y="238"/>
                    <a:pt x="544" y="238"/>
                  </a:cubicBezTo>
                  <a:cubicBezTo>
                    <a:pt x="557" y="238"/>
                    <a:pt x="572" y="243"/>
                    <a:pt x="583" y="252"/>
                  </a:cubicBezTo>
                  <a:cubicBezTo>
                    <a:pt x="602" y="275"/>
                    <a:pt x="621" y="313"/>
                    <a:pt x="583" y="331"/>
                  </a:cubicBezTo>
                  <a:cubicBezTo>
                    <a:pt x="523" y="411"/>
                    <a:pt x="542" y="392"/>
                    <a:pt x="583" y="448"/>
                  </a:cubicBezTo>
                  <a:cubicBezTo>
                    <a:pt x="602" y="485"/>
                    <a:pt x="621" y="509"/>
                    <a:pt x="639" y="509"/>
                  </a:cubicBezTo>
                  <a:cubicBezTo>
                    <a:pt x="647" y="516"/>
                    <a:pt x="651" y="521"/>
                    <a:pt x="657" y="521"/>
                  </a:cubicBezTo>
                  <a:cubicBezTo>
                    <a:pt x="665" y="521"/>
                    <a:pt x="675" y="510"/>
                    <a:pt x="700" y="485"/>
                  </a:cubicBezTo>
                  <a:cubicBezTo>
                    <a:pt x="775" y="411"/>
                    <a:pt x="817" y="350"/>
                    <a:pt x="756" y="233"/>
                  </a:cubicBezTo>
                  <a:cubicBezTo>
                    <a:pt x="719" y="159"/>
                    <a:pt x="854" y="135"/>
                    <a:pt x="793" y="79"/>
                  </a:cubicBezTo>
                  <a:lnTo>
                    <a:pt x="737" y="19"/>
                  </a:lnTo>
                  <a:cubicBezTo>
                    <a:pt x="725" y="7"/>
                    <a:pt x="714" y="0"/>
                    <a:pt x="70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65"/>
            <p:cNvSpPr/>
            <p:nvPr/>
          </p:nvSpPr>
          <p:spPr>
            <a:xfrm>
              <a:off x="7756590" y="763383"/>
              <a:ext cx="87062" cy="82664"/>
            </a:xfrm>
            <a:custGeom>
              <a:avLst/>
              <a:gdLst/>
              <a:ahLst/>
              <a:cxnLst/>
              <a:rect l="l" t="t" r="r" b="b"/>
              <a:pathLst>
                <a:path w="1247" h="1184" extrusionOk="0">
                  <a:moveTo>
                    <a:pt x="1018" y="1"/>
                  </a:moveTo>
                  <a:cubicBezTo>
                    <a:pt x="979" y="1"/>
                    <a:pt x="952" y="34"/>
                    <a:pt x="878" y="108"/>
                  </a:cubicBezTo>
                  <a:lnTo>
                    <a:pt x="738" y="108"/>
                  </a:lnTo>
                  <a:cubicBezTo>
                    <a:pt x="644" y="108"/>
                    <a:pt x="565" y="145"/>
                    <a:pt x="505" y="206"/>
                  </a:cubicBezTo>
                  <a:cubicBezTo>
                    <a:pt x="449" y="262"/>
                    <a:pt x="411" y="379"/>
                    <a:pt x="449" y="477"/>
                  </a:cubicBezTo>
                  <a:cubicBezTo>
                    <a:pt x="486" y="575"/>
                    <a:pt x="565" y="729"/>
                    <a:pt x="486" y="808"/>
                  </a:cubicBezTo>
                  <a:cubicBezTo>
                    <a:pt x="477" y="826"/>
                    <a:pt x="452" y="836"/>
                    <a:pt x="425" y="836"/>
                  </a:cubicBezTo>
                  <a:cubicBezTo>
                    <a:pt x="398" y="836"/>
                    <a:pt x="369" y="826"/>
                    <a:pt x="351" y="808"/>
                  </a:cubicBezTo>
                  <a:cubicBezTo>
                    <a:pt x="295" y="766"/>
                    <a:pt x="430" y="729"/>
                    <a:pt x="351" y="673"/>
                  </a:cubicBezTo>
                  <a:cubicBezTo>
                    <a:pt x="351" y="649"/>
                    <a:pt x="351" y="649"/>
                    <a:pt x="332" y="649"/>
                  </a:cubicBezTo>
                  <a:cubicBezTo>
                    <a:pt x="242" y="599"/>
                    <a:pt x="203" y="575"/>
                    <a:pt x="175" y="575"/>
                  </a:cubicBezTo>
                  <a:cubicBezTo>
                    <a:pt x="161" y="575"/>
                    <a:pt x="150" y="581"/>
                    <a:pt x="136" y="593"/>
                  </a:cubicBezTo>
                  <a:cubicBezTo>
                    <a:pt x="99" y="631"/>
                    <a:pt x="61" y="673"/>
                    <a:pt x="61" y="710"/>
                  </a:cubicBezTo>
                  <a:cubicBezTo>
                    <a:pt x="38" y="789"/>
                    <a:pt x="38" y="864"/>
                    <a:pt x="117" y="924"/>
                  </a:cubicBezTo>
                  <a:cubicBezTo>
                    <a:pt x="136" y="943"/>
                    <a:pt x="99" y="943"/>
                    <a:pt x="19" y="1060"/>
                  </a:cubicBezTo>
                  <a:cubicBezTo>
                    <a:pt x="1" y="1078"/>
                    <a:pt x="136" y="1139"/>
                    <a:pt x="117" y="1139"/>
                  </a:cubicBezTo>
                  <a:cubicBezTo>
                    <a:pt x="171" y="1169"/>
                    <a:pt x="197" y="1183"/>
                    <a:pt x="216" y="1183"/>
                  </a:cubicBezTo>
                  <a:cubicBezTo>
                    <a:pt x="244" y="1183"/>
                    <a:pt x="254" y="1149"/>
                    <a:pt x="313" y="1078"/>
                  </a:cubicBezTo>
                  <a:cubicBezTo>
                    <a:pt x="332" y="1060"/>
                    <a:pt x="313" y="1060"/>
                    <a:pt x="332" y="1060"/>
                  </a:cubicBezTo>
                  <a:cubicBezTo>
                    <a:pt x="380" y="1074"/>
                    <a:pt x="426" y="1080"/>
                    <a:pt x="468" y="1080"/>
                  </a:cubicBezTo>
                  <a:cubicBezTo>
                    <a:pt x="660" y="1080"/>
                    <a:pt x="780" y="942"/>
                    <a:pt x="780" y="766"/>
                  </a:cubicBezTo>
                  <a:cubicBezTo>
                    <a:pt x="761" y="631"/>
                    <a:pt x="644" y="458"/>
                    <a:pt x="738" y="341"/>
                  </a:cubicBezTo>
                  <a:cubicBezTo>
                    <a:pt x="759" y="332"/>
                    <a:pt x="779" y="327"/>
                    <a:pt x="798" y="327"/>
                  </a:cubicBezTo>
                  <a:cubicBezTo>
                    <a:pt x="817" y="327"/>
                    <a:pt x="836" y="332"/>
                    <a:pt x="854" y="341"/>
                  </a:cubicBezTo>
                  <a:lnTo>
                    <a:pt x="878" y="360"/>
                  </a:lnTo>
                  <a:cubicBezTo>
                    <a:pt x="915" y="379"/>
                    <a:pt x="878" y="416"/>
                    <a:pt x="836" y="477"/>
                  </a:cubicBezTo>
                  <a:cubicBezTo>
                    <a:pt x="798" y="495"/>
                    <a:pt x="817" y="514"/>
                    <a:pt x="836" y="533"/>
                  </a:cubicBezTo>
                  <a:cubicBezTo>
                    <a:pt x="854" y="556"/>
                    <a:pt x="878" y="556"/>
                    <a:pt x="896" y="575"/>
                  </a:cubicBezTo>
                  <a:cubicBezTo>
                    <a:pt x="962" y="617"/>
                    <a:pt x="991" y="643"/>
                    <a:pt x="1017" y="643"/>
                  </a:cubicBezTo>
                  <a:cubicBezTo>
                    <a:pt x="1037" y="643"/>
                    <a:pt x="1055" y="628"/>
                    <a:pt x="1088" y="593"/>
                  </a:cubicBezTo>
                  <a:cubicBezTo>
                    <a:pt x="1185" y="477"/>
                    <a:pt x="1246" y="397"/>
                    <a:pt x="1130" y="262"/>
                  </a:cubicBezTo>
                  <a:cubicBezTo>
                    <a:pt x="1069" y="183"/>
                    <a:pt x="1246" y="145"/>
                    <a:pt x="1185" y="90"/>
                  </a:cubicBezTo>
                  <a:lnTo>
                    <a:pt x="1167" y="66"/>
                  </a:lnTo>
                  <a:cubicBezTo>
                    <a:pt x="1089" y="24"/>
                    <a:pt x="1050" y="1"/>
                    <a:pt x="101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65"/>
            <p:cNvSpPr/>
            <p:nvPr/>
          </p:nvSpPr>
          <p:spPr>
            <a:xfrm>
              <a:off x="7655004" y="695171"/>
              <a:ext cx="59694" cy="60532"/>
            </a:xfrm>
            <a:custGeom>
              <a:avLst/>
              <a:gdLst/>
              <a:ahLst/>
              <a:cxnLst/>
              <a:rect l="l" t="t" r="r" b="b"/>
              <a:pathLst>
                <a:path w="855" h="867" extrusionOk="0">
                  <a:moveTo>
                    <a:pt x="708" y="0"/>
                  </a:moveTo>
                  <a:cubicBezTo>
                    <a:pt x="684" y="0"/>
                    <a:pt x="661" y="33"/>
                    <a:pt x="621" y="73"/>
                  </a:cubicBezTo>
                  <a:lnTo>
                    <a:pt x="542" y="54"/>
                  </a:lnTo>
                  <a:cubicBezTo>
                    <a:pt x="467" y="54"/>
                    <a:pt x="425" y="73"/>
                    <a:pt x="388" y="110"/>
                  </a:cubicBezTo>
                  <a:cubicBezTo>
                    <a:pt x="350" y="152"/>
                    <a:pt x="308" y="250"/>
                    <a:pt x="327" y="325"/>
                  </a:cubicBezTo>
                  <a:cubicBezTo>
                    <a:pt x="327" y="423"/>
                    <a:pt x="369" y="539"/>
                    <a:pt x="327" y="600"/>
                  </a:cubicBezTo>
                  <a:cubicBezTo>
                    <a:pt x="318" y="609"/>
                    <a:pt x="304" y="614"/>
                    <a:pt x="290" y="614"/>
                  </a:cubicBezTo>
                  <a:cubicBezTo>
                    <a:pt x="276" y="614"/>
                    <a:pt x="262" y="609"/>
                    <a:pt x="252" y="600"/>
                  </a:cubicBezTo>
                  <a:cubicBezTo>
                    <a:pt x="192" y="539"/>
                    <a:pt x="308" y="521"/>
                    <a:pt x="234" y="460"/>
                  </a:cubicBezTo>
                  <a:cubicBezTo>
                    <a:pt x="210" y="423"/>
                    <a:pt x="192" y="404"/>
                    <a:pt x="173" y="386"/>
                  </a:cubicBezTo>
                  <a:cubicBezTo>
                    <a:pt x="164" y="376"/>
                    <a:pt x="155" y="372"/>
                    <a:pt x="148" y="372"/>
                  </a:cubicBezTo>
                  <a:cubicBezTo>
                    <a:pt x="141" y="372"/>
                    <a:pt x="136" y="376"/>
                    <a:pt x="136" y="386"/>
                  </a:cubicBezTo>
                  <a:cubicBezTo>
                    <a:pt x="94" y="423"/>
                    <a:pt x="75" y="442"/>
                    <a:pt x="57" y="484"/>
                  </a:cubicBezTo>
                  <a:cubicBezTo>
                    <a:pt x="57" y="521"/>
                    <a:pt x="38" y="600"/>
                    <a:pt x="75" y="656"/>
                  </a:cubicBezTo>
                  <a:cubicBezTo>
                    <a:pt x="94" y="675"/>
                    <a:pt x="75" y="675"/>
                    <a:pt x="1" y="754"/>
                  </a:cubicBezTo>
                  <a:cubicBezTo>
                    <a:pt x="1" y="773"/>
                    <a:pt x="75" y="833"/>
                    <a:pt x="94" y="852"/>
                  </a:cubicBezTo>
                  <a:cubicBezTo>
                    <a:pt x="105" y="862"/>
                    <a:pt x="114" y="867"/>
                    <a:pt x="121" y="867"/>
                  </a:cubicBezTo>
                  <a:cubicBezTo>
                    <a:pt x="140" y="867"/>
                    <a:pt x="151" y="835"/>
                    <a:pt x="192" y="791"/>
                  </a:cubicBezTo>
                  <a:cubicBezTo>
                    <a:pt x="192" y="791"/>
                    <a:pt x="192" y="783"/>
                    <a:pt x="197" y="783"/>
                  </a:cubicBezTo>
                  <a:cubicBezTo>
                    <a:pt x="200" y="783"/>
                    <a:pt x="204" y="785"/>
                    <a:pt x="210" y="791"/>
                  </a:cubicBezTo>
                  <a:cubicBezTo>
                    <a:pt x="246" y="809"/>
                    <a:pt x="280" y="817"/>
                    <a:pt x="312" y="817"/>
                  </a:cubicBezTo>
                  <a:cubicBezTo>
                    <a:pt x="423" y="817"/>
                    <a:pt x="504" y="720"/>
                    <a:pt x="504" y="600"/>
                  </a:cubicBezTo>
                  <a:cubicBezTo>
                    <a:pt x="504" y="484"/>
                    <a:pt x="444" y="325"/>
                    <a:pt x="523" y="250"/>
                  </a:cubicBezTo>
                  <a:cubicBezTo>
                    <a:pt x="523" y="243"/>
                    <a:pt x="526" y="241"/>
                    <a:pt x="532" y="241"/>
                  </a:cubicBezTo>
                  <a:cubicBezTo>
                    <a:pt x="544" y="241"/>
                    <a:pt x="567" y="256"/>
                    <a:pt x="584" y="269"/>
                  </a:cubicBezTo>
                  <a:cubicBezTo>
                    <a:pt x="621" y="306"/>
                    <a:pt x="602" y="325"/>
                    <a:pt x="560" y="367"/>
                  </a:cubicBezTo>
                  <a:cubicBezTo>
                    <a:pt x="523" y="404"/>
                    <a:pt x="560" y="423"/>
                    <a:pt x="602" y="460"/>
                  </a:cubicBezTo>
                  <a:cubicBezTo>
                    <a:pt x="602" y="484"/>
                    <a:pt x="621" y="484"/>
                    <a:pt x="640" y="502"/>
                  </a:cubicBezTo>
                  <a:cubicBezTo>
                    <a:pt x="647" y="510"/>
                    <a:pt x="655" y="514"/>
                    <a:pt x="663" y="514"/>
                  </a:cubicBezTo>
                  <a:cubicBezTo>
                    <a:pt x="674" y="514"/>
                    <a:pt x="687" y="505"/>
                    <a:pt x="700" y="484"/>
                  </a:cubicBezTo>
                  <a:cubicBezTo>
                    <a:pt x="775" y="404"/>
                    <a:pt x="817" y="344"/>
                    <a:pt x="756" y="227"/>
                  </a:cubicBezTo>
                  <a:cubicBezTo>
                    <a:pt x="719" y="152"/>
                    <a:pt x="854" y="134"/>
                    <a:pt x="793" y="73"/>
                  </a:cubicBezTo>
                  <a:cubicBezTo>
                    <a:pt x="775" y="54"/>
                    <a:pt x="756" y="36"/>
                    <a:pt x="738" y="17"/>
                  </a:cubicBezTo>
                  <a:cubicBezTo>
                    <a:pt x="727" y="5"/>
                    <a:pt x="717" y="0"/>
                    <a:pt x="708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65"/>
            <p:cNvSpPr/>
            <p:nvPr/>
          </p:nvSpPr>
          <p:spPr>
            <a:xfrm>
              <a:off x="7688866" y="594424"/>
              <a:ext cx="29742" cy="33093"/>
            </a:xfrm>
            <a:custGeom>
              <a:avLst/>
              <a:gdLst/>
              <a:ahLst/>
              <a:cxnLst/>
              <a:rect l="l" t="t" r="r" b="b"/>
              <a:pathLst>
                <a:path w="426" h="474" extrusionOk="0">
                  <a:moveTo>
                    <a:pt x="369" y="0"/>
                  </a:moveTo>
                  <a:cubicBezTo>
                    <a:pt x="369" y="0"/>
                    <a:pt x="350" y="0"/>
                    <a:pt x="332" y="38"/>
                  </a:cubicBezTo>
                  <a:lnTo>
                    <a:pt x="290" y="19"/>
                  </a:lnTo>
                  <a:cubicBezTo>
                    <a:pt x="271" y="19"/>
                    <a:pt x="234" y="19"/>
                    <a:pt x="215" y="38"/>
                  </a:cubicBezTo>
                  <a:cubicBezTo>
                    <a:pt x="192" y="61"/>
                    <a:pt x="173" y="117"/>
                    <a:pt x="173" y="177"/>
                  </a:cubicBezTo>
                  <a:cubicBezTo>
                    <a:pt x="173" y="215"/>
                    <a:pt x="173" y="294"/>
                    <a:pt x="155" y="331"/>
                  </a:cubicBezTo>
                  <a:lnTo>
                    <a:pt x="136" y="331"/>
                  </a:lnTo>
                  <a:lnTo>
                    <a:pt x="117" y="313"/>
                  </a:lnTo>
                  <a:cubicBezTo>
                    <a:pt x="99" y="294"/>
                    <a:pt x="155" y="294"/>
                    <a:pt x="136" y="233"/>
                  </a:cubicBezTo>
                  <a:cubicBezTo>
                    <a:pt x="117" y="196"/>
                    <a:pt x="117" y="196"/>
                    <a:pt x="99" y="177"/>
                  </a:cubicBezTo>
                  <a:lnTo>
                    <a:pt x="75" y="177"/>
                  </a:lnTo>
                  <a:cubicBezTo>
                    <a:pt x="75" y="196"/>
                    <a:pt x="57" y="215"/>
                    <a:pt x="57" y="233"/>
                  </a:cubicBezTo>
                  <a:cubicBezTo>
                    <a:pt x="38" y="252"/>
                    <a:pt x="38" y="313"/>
                    <a:pt x="38" y="331"/>
                  </a:cubicBezTo>
                  <a:cubicBezTo>
                    <a:pt x="57" y="350"/>
                    <a:pt x="38" y="350"/>
                    <a:pt x="1" y="387"/>
                  </a:cubicBezTo>
                  <a:cubicBezTo>
                    <a:pt x="1" y="411"/>
                    <a:pt x="19" y="448"/>
                    <a:pt x="19" y="448"/>
                  </a:cubicBezTo>
                  <a:lnTo>
                    <a:pt x="38" y="467"/>
                  </a:lnTo>
                  <a:cubicBezTo>
                    <a:pt x="43" y="472"/>
                    <a:pt x="47" y="474"/>
                    <a:pt x="50" y="474"/>
                  </a:cubicBezTo>
                  <a:cubicBezTo>
                    <a:pt x="58" y="474"/>
                    <a:pt x="62" y="457"/>
                    <a:pt x="75" y="429"/>
                  </a:cubicBezTo>
                  <a:lnTo>
                    <a:pt x="99" y="429"/>
                  </a:lnTo>
                  <a:cubicBezTo>
                    <a:pt x="114" y="445"/>
                    <a:pt x="131" y="452"/>
                    <a:pt x="148" y="452"/>
                  </a:cubicBezTo>
                  <a:cubicBezTo>
                    <a:pt x="192" y="452"/>
                    <a:pt x="234" y="403"/>
                    <a:pt x="234" y="331"/>
                  </a:cubicBezTo>
                  <a:cubicBezTo>
                    <a:pt x="253" y="271"/>
                    <a:pt x="234" y="177"/>
                    <a:pt x="271" y="135"/>
                  </a:cubicBezTo>
                  <a:lnTo>
                    <a:pt x="290" y="135"/>
                  </a:lnTo>
                  <a:lnTo>
                    <a:pt x="290" y="154"/>
                  </a:lnTo>
                  <a:cubicBezTo>
                    <a:pt x="308" y="177"/>
                    <a:pt x="290" y="196"/>
                    <a:pt x="271" y="215"/>
                  </a:cubicBezTo>
                  <a:cubicBezTo>
                    <a:pt x="271" y="233"/>
                    <a:pt x="271" y="233"/>
                    <a:pt x="290" y="252"/>
                  </a:cubicBezTo>
                  <a:cubicBezTo>
                    <a:pt x="290" y="294"/>
                    <a:pt x="308" y="294"/>
                    <a:pt x="308" y="294"/>
                  </a:cubicBezTo>
                  <a:cubicBezTo>
                    <a:pt x="308" y="300"/>
                    <a:pt x="311" y="302"/>
                    <a:pt x="315" y="302"/>
                  </a:cubicBezTo>
                  <a:cubicBezTo>
                    <a:pt x="321" y="302"/>
                    <a:pt x="332" y="294"/>
                    <a:pt x="332" y="294"/>
                  </a:cubicBezTo>
                  <a:cubicBezTo>
                    <a:pt x="369" y="252"/>
                    <a:pt x="406" y="215"/>
                    <a:pt x="388" y="135"/>
                  </a:cubicBezTo>
                  <a:cubicBezTo>
                    <a:pt x="369" y="98"/>
                    <a:pt x="425" y="98"/>
                    <a:pt x="406" y="61"/>
                  </a:cubicBezTo>
                  <a:cubicBezTo>
                    <a:pt x="388" y="19"/>
                    <a:pt x="388" y="19"/>
                    <a:pt x="36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65"/>
            <p:cNvSpPr/>
            <p:nvPr/>
          </p:nvSpPr>
          <p:spPr>
            <a:xfrm>
              <a:off x="7573596" y="718909"/>
              <a:ext cx="29672" cy="32814"/>
            </a:xfrm>
            <a:custGeom>
              <a:avLst/>
              <a:gdLst/>
              <a:ahLst/>
              <a:cxnLst/>
              <a:rect l="l" t="t" r="r" b="b"/>
              <a:pathLst>
                <a:path w="425" h="470" extrusionOk="0">
                  <a:moveTo>
                    <a:pt x="368" y="0"/>
                  </a:moveTo>
                  <a:cubicBezTo>
                    <a:pt x="359" y="0"/>
                    <a:pt x="348" y="15"/>
                    <a:pt x="327" y="46"/>
                  </a:cubicBezTo>
                  <a:lnTo>
                    <a:pt x="290" y="27"/>
                  </a:lnTo>
                  <a:cubicBezTo>
                    <a:pt x="278" y="21"/>
                    <a:pt x="267" y="18"/>
                    <a:pt x="257" y="18"/>
                  </a:cubicBezTo>
                  <a:cubicBezTo>
                    <a:pt x="200" y="18"/>
                    <a:pt x="173" y="110"/>
                    <a:pt x="173" y="162"/>
                  </a:cubicBezTo>
                  <a:cubicBezTo>
                    <a:pt x="173" y="218"/>
                    <a:pt x="192" y="297"/>
                    <a:pt x="154" y="316"/>
                  </a:cubicBezTo>
                  <a:cubicBezTo>
                    <a:pt x="154" y="325"/>
                    <a:pt x="150" y="330"/>
                    <a:pt x="143" y="330"/>
                  </a:cubicBezTo>
                  <a:cubicBezTo>
                    <a:pt x="136" y="330"/>
                    <a:pt x="126" y="325"/>
                    <a:pt x="117" y="316"/>
                  </a:cubicBezTo>
                  <a:cubicBezTo>
                    <a:pt x="94" y="279"/>
                    <a:pt x="154" y="279"/>
                    <a:pt x="136" y="237"/>
                  </a:cubicBezTo>
                  <a:cubicBezTo>
                    <a:pt x="117" y="199"/>
                    <a:pt x="117" y="181"/>
                    <a:pt x="94" y="181"/>
                  </a:cubicBezTo>
                  <a:cubicBezTo>
                    <a:pt x="75" y="199"/>
                    <a:pt x="57" y="199"/>
                    <a:pt x="57" y="237"/>
                  </a:cubicBezTo>
                  <a:cubicBezTo>
                    <a:pt x="38" y="260"/>
                    <a:pt x="38" y="297"/>
                    <a:pt x="38" y="335"/>
                  </a:cubicBezTo>
                  <a:cubicBezTo>
                    <a:pt x="57" y="335"/>
                    <a:pt x="38" y="335"/>
                    <a:pt x="1" y="395"/>
                  </a:cubicBezTo>
                  <a:lnTo>
                    <a:pt x="38" y="433"/>
                  </a:lnTo>
                  <a:cubicBezTo>
                    <a:pt x="46" y="460"/>
                    <a:pt x="51" y="470"/>
                    <a:pt x="57" y="470"/>
                  </a:cubicBezTo>
                  <a:cubicBezTo>
                    <a:pt x="64" y="470"/>
                    <a:pt x="73" y="453"/>
                    <a:pt x="94" y="433"/>
                  </a:cubicBezTo>
                  <a:cubicBezTo>
                    <a:pt x="111" y="449"/>
                    <a:pt x="129" y="457"/>
                    <a:pt x="146" y="457"/>
                  </a:cubicBezTo>
                  <a:cubicBezTo>
                    <a:pt x="192" y="457"/>
                    <a:pt x="234" y="406"/>
                    <a:pt x="234" y="335"/>
                  </a:cubicBezTo>
                  <a:cubicBezTo>
                    <a:pt x="252" y="279"/>
                    <a:pt x="234" y="181"/>
                    <a:pt x="271" y="144"/>
                  </a:cubicBezTo>
                  <a:cubicBezTo>
                    <a:pt x="271" y="132"/>
                    <a:pt x="276" y="126"/>
                    <a:pt x="283" y="126"/>
                  </a:cubicBezTo>
                  <a:cubicBezTo>
                    <a:pt x="290" y="126"/>
                    <a:pt x="299" y="132"/>
                    <a:pt x="308" y="144"/>
                  </a:cubicBezTo>
                  <a:cubicBezTo>
                    <a:pt x="308" y="162"/>
                    <a:pt x="308" y="181"/>
                    <a:pt x="290" y="199"/>
                  </a:cubicBezTo>
                  <a:cubicBezTo>
                    <a:pt x="271" y="218"/>
                    <a:pt x="290" y="237"/>
                    <a:pt x="290" y="260"/>
                  </a:cubicBezTo>
                  <a:cubicBezTo>
                    <a:pt x="301" y="283"/>
                    <a:pt x="306" y="299"/>
                    <a:pt x="317" y="299"/>
                  </a:cubicBezTo>
                  <a:cubicBezTo>
                    <a:pt x="324" y="299"/>
                    <a:pt x="334" y="293"/>
                    <a:pt x="350" y="279"/>
                  </a:cubicBezTo>
                  <a:cubicBezTo>
                    <a:pt x="388" y="237"/>
                    <a:pt x="406" y="199"/>
                    <a:pt x="388" y="144"/>
                  </a:cubicBezTo>
                  <a:cubicBezTo>
                    <a:pt x="369" y="83"/>
                    <a:pt x="425" y="83"/>
                    <a:pt x="406" y="46"/>
                  </a:cubicBezTo>
                  <a:cubicBezTo>
                    <a:pt x="388" y="15"/>
                    <a:pt x="378" y="0"/>
                    <a:pt x="368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65"/>
            <p:cNvSpPr/>
            <p:nvPr/>
          </p:nvSpPr>
          <p:spPr>
            <a:xfrm>
              <a:off x="7526050" y="291622"/>
              <a:ext cx="504781" cy="399216"/>
            </a:xfrm>
            <a:custGeom>
              <a:avLst/>
              <a:gdLst/>
              <a:ahLst/>
              <a:cxnLst/>
              <a:rect l="l" t="t" r="r" b="b"/>
              <a:pathLst>
                <a:path w="7230" h="5718" extrusionOk="0">
                  <a:moveTo>
                    <a:pt x="5726" y="1"/>
                  </a:moveTo>
                  <a:cubicBezTo>
                    <a:pt x="5715" y="1"/>
                    <a:pt x="5705" y="2"/>
                    <a:pt x="5695" y="4"/>
                  </a:cubicBezTo>
                  <a:cubicBezTo>
                    <a:pt x="5616" y="4"/>
                    <a:pt x="5518" y="4"/>
                    <a:pt x="5420" y="23"/>
                  </a:cubicBezTo>
                  <a:cubicBezTo>
                    <a:pt x="4683" y="140"/>
                    <a:pt x="4002" y="527"/>
                    <a:pt x="3382" y="974"/>
                  </a:cubicBezTo>
                  <a:cubicBezTo>
                    <a:pt x="3014" y="1226"/>
                    <a:pt x="2682" y="1501"/>
                    <a:pt x="2370" y="1735"/>
                  </a:cubicBezTo>
                  <a:cubicBezTo>
                    <a:pt x="2081" y="1949"/>
                    <a:pt x="1824" y="2122"/>
                    <a:pt x="1591" y="2238"/>
                  </a:cubicBezTo>
                  <a:cubicBezTo>
                    <a:pt x="640" y="2723"/>
                    <a:pt x="155" y="2649"/>
                    <a:pt x="38" y="2705"/>
                  </a:cubicBezTo>
                  <a:cubicBezTo>
                    <a:pt x="1" y="2723"/>
                    <a:pt x="1" y="2742"/>
                    <a:pt x="1" y="2784"/>
                  </a:cubicBezTo>
                  <a:lnTo>
                    <a:pt x="1" y="2821"/>
                  </a:lnTo>
                  <a:cubicBezTo>
                    <a:pt x="38" y="2882"/>
                    <a:pt x="75" y="2999"/>
                    <a:pt x="192" y="3232"/>
                  </a:cubicBezTo>
                  <a:cubicBezTo>
                    <a:pt x="192" y="3250"/>
                    <a:pt x="215" y="3269"/>
                    <a:pt x="215" y="3288"/>
                  </a:cubicBezTo>
                  <a:cubicBezTo>
                    <a:pt x="252" y="3367"/>
                    <a:pt x="290" y="3465"/>
                    <a:pt x="350" y="3558"/>
                  </a:cubicBezTo>
                  <a:cubicBezTo>
                    <a:pt x="350" y="3582"/>
                    <a:pt x="369" y="3600"/>
                    <a:pt x="369" y="3619"/>
                  </a:cubicBezTo>
                  <a:lnTo>
                    <a:pt x="369" y="3638"/>
                  </a:lnTo>
                  <a:cubicBezTo>
                    <a:pt x="388" y="3675"/>
                    <a:pt x="406" y="3717"/>
                    <a:pt x="425" y="3754"/>
                  </a:cubicBezTo>
                  <a:cubicBezTo>
                    <a:pt x="467" y="3834"/>
                    <a:pt x="504" y="3908"/>
                    <a:pt x="542" y="3987"/>
                  </a:cubicBezTo>
                  <a:cubicBezTo>
                    <a:pt x="1358" y="5718"/>
                    <a:pt x="1283" y="5583"/>
                    <a:pt x="1321" y="5620"/>
                  </a:cubicBezTo>
                  <a:cubicBezTo>
                    <a:pt x="1339" y="5639"/>
                    <a:pt x="1381" y="5657"/>
                    <a:pt x="1418" y="5680"/>
                  </a:cubicBezTo>
                  <a:cubicBezTo>
                    <a:pt x="1437" y="5699"/>
                    <a:pt x="1437" y="5699"/>
                    <a:pt x="1456" y="5699"/>
                  </a:cubicBezTo>
                  <a:cubicBezTo>
                    <a:pt x="1470" y="5705"/>
                    <a:pt x="1483" y="5707"/>
                    <a:pt x="1496" y="5707"/>
                  </a:cubicBezTo>
                  <a:cubicBezTo>
                    <a:pt x="1523" y="5707"/>
                    <a:pt x="1548" y="5699"/>
                    <a:pt x="1572" y="5699"/>
                  </a:cubicBezTo>
                  <a:cubicBezTo>
                    <a:pt x="2389" y="5620"/>
                    <a:pt x="2916" y="5289"/>
                    <a:pt x="3070" y="5233"/>
                  </a:cubicBezTo>
                  <a:cubicBezTo>
                    <a:pt x="3303" y="5097"/>
                    <a:pt x="3536" y="4939"/>
                    <a:pt x="3769" y="4766"/>
                  </a:cubicBezTo>
                  <a:cubicBezTo>
                    <a:pt x="4119" y="4533"/>
                    <a:pt x="4450" y="4239"/>
                    <a:pt x="4819" y="3987"/>
                  </a:cubicBezTo>
                  <a:cubicBezTo>
                    <a:pt x="5346" y="3600"/>
                    <a:pt x="5929" y="3250"/>
                    <a:pt x="6586" y="3092"/>
                  </a:cubicBezTo>
                  <a:cubicBezTo>
                    <a:pt x="6745" y="3055"/>
                    <a:pt x="6899" y="3036"/>
                    <a:pt x="7053" y="3017"/>
                  </a:cubicBezTo>
                  <a:cubicBezTo>
                    <a:pt x="7113" y="3017"/>
                    <a:pt x="7188" y="2975"/>
                    <a:pt x="7211" y="2975"/>
                  </a:cubicBezTo>
                  <a:cubicBezTo>
                    <a:pt x="7230" y="2957"/>
                    <a:pt x="7230" y="2919"/>
                    <a:pt x="7211" y="2901"/>
                  </a:cubicBezTo>
                  <a:cubicBezTo>
                    <a:pt x="7211" y="2859"/>
                    <a:pt x="5929" y="140"/>
                    <a:pt x="5929" y="121"/>
                  </a:cubicBezTo>
                  <a:lnTo>
                    <a:pt x="5905" y="102"/>
                  </a:lnTo>
                  <a:cubicBezTo>
                    <a:pt x="5857" y="50"/>
                    <a:pt x="5791" y="1"/>
                    <a:pt x="5726" y="1"/>
                  </a:cubicBezTo>
                  <a:close/>
                </a:path>
              </a:pathLst>
            </a:custGeom>
            <a:solidFill>
              <a:srgbClr val="85C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65"/>
            <p:cNvSpPr/>
            <p:nvPr/>
          </p:nvSpPr>
          <p:spPr>
            <a:xfrm>
              <a:off x="7566754" y="316338"/>
              <a:ext cx="422117" cy="350065"/>
            </a:xfrm>
            <a:custGeom>
              <a:avLst/>
              <a:gdLst/>
              <a:ahLst/>
              <a:cxnLst/>
              <a:rect l="l" t="t" r="r" b="b"/>
              <a:pathLst>
                <a:path w="6046" h="5014" extrusionOk="0">
                  <a:moveTo>
                    <a:pt x="4616" y="672"/>
                  </a:moveTo>
                  <a:cubicBezTo>
                    <a:pt x="4893" y="672"/>
                    <a:pt x="5205" y="892"/>
                    <a:pt x="5346" y="1185"/>
                  </a:cubicBezTo>
                  <a:cubicBezTo>
                    <a:pt x="5581" y="1705"/>
                    <a:pt x="5184" y="2099"/>
                    <a:pt x="4764" y="2099"/>
                  </a:cubicBezTo>
                  <a:cubicBezTo>
                    <a:pt x="4525" y="2099"/>
                    <a:pt x="4280" y="1972"/>
                    <a:pt x="4138" y="1670"/>
                  </a:cubicBezTo>
                  <a:cubicBezTo>
                    <a:pt x="3984" y="1320"/>
                    <a:pt x="4063" y="872"/>
                    <a:pt x="4371" y="718"/>
                  </a:cubicBezTo>
                  <a:lnTo>
                    <a:pt x="4413" y="718"/>
                  </a:lnTo>
                  <a:cubicBezTo>
                    <a:pt x="4476" y="687"/>
                    <a:pt x="4545" y="672"/>
                    <a:pt x="4616" y="672"/>
                  </a:cubicBezTo>
                  <a:close/>
                  <a:moveTo>
                    <a:pt x="3010" y="1363"/>
                  </a:moveTo>
                  <a:cubicBezTo>
                    <a:pt x="3315" y="1363"/>
                    <a:pt x="3625" y="1559"/>
                    <a:pt x="3788" y="1922"/>
                  </a:cubicBezTo>
                  <a:cubicBezTo>
                    <a:pt x="4040" y="2467"/>
                    <a:pt x="3904" y="3148"/>
                    <a:pt x="3480" y="3480"/>
                  </a:cubicBezTo>
                  <a:cubicBezTo>
                    <a:pt x="3340" y="3588"/>
                    <a:pt x="3188" y="3637"/>
                    <a:pt x="3037" y="3637"/>
                  </a:cubicBezTo>
                  <a:cubicBezTo>
                    <a:pt x="2726" y="3637"/>
                    <a:pt x="2423" y="3424"/>
                    <a:pt x="2253" y="3069"/>
                  </a:cubicBezTo>
                  <a:cubicBezTo>
                    <a:pt x="2039" y="2584"/>
                    <a:pt x="2118" y="2038"/>
                    <a:pt x="2389" y="1688"/>
                  </a:cubicBezTo>
                  <a:cubicBezTo>
                    <a:pt x="2487" y="1595"/>
                    <a:pt x="2585" y="1497"/>
                    <a:pt x="2701" y="1437"/>
                  </a:cubicBezTo>
                  <a:cubicBezTo>
                    <a:pt x="2757" y="1418"/>
                    <a:pt x="2799" y="1399"/>
                    <a:pt x="2855" y="1381"/>
                  </a:cubicBezTo>
                  <a:cubicBezTo>
                    <a:pt x="2906" y="1369"/>
                    <a:pt x="2958" y="1363"/>
                    <a:pt x="3010" y="1363"/>
                  </a:cubicBezTo>
                  <a:close/>
                  <a:moveTo>
                    <a:pt x="1266" y="2895"/>
                  </a:moveTo>
                  <a:cubicBezTo>
                    <a:pt x="1543" y="2895"/>
                    <a:pt x="1793" y="3064"/>
                    <a:pt x="1904" y="3321"/>
                  </a:cubicBezTo>
                  <a:cubicBezTo>
                    <a:pt x="2081" y="3694"/>
                    <a:pt x="1983" y="4198"/>
                    <a:pt x="1535" y="4314"/>
                  </a:cubicBezTo>
                  <a:cubicBezTo>
                    <a:pt x="1496" y="4322"/>
                    <a:pt x="1456" y="4326"/>
                    <a:pt x="1417" y="4326"/>
                  </a:cubicBezTo>
                  <a:cubicBezTo>
                    <a:pt x="1053" y="4326"/>
                    <a:pt x="730" y="4004"/>
                    <a:pt x="658" y="3633"/>
                  </a:cubicBezTo>
                  <a:cubicBezTo>
                    <a:pt x="584" y="3321"/>
                    <a:pt x="775" y="3013"/>
                    <a:pt x="1087" y="2915"/>
                  </a:cubicBezTo>
                  <a:cubicBezTo>
                    <a:pt x="1125" y="2915"/>
                    <a:pt x="1167" y="2896"/>
                    <a:pt x="1223" y="2896"/>
                  </a:cubicBezTo>
                  <a:cubicBezTo>
                    <a:pt x="1237" y="2896"/>
                    <a:pt x="1252" y="2895"/>
                    <a:pt x="1266" y="2895"/>
                  </a:cubicBezTo>
                  <a:close/>
                  <a:moveTo>
                    <a:pt x="4529" y="0"/>
                  </a:moveTo>
                  <a:cubicBezTo>
                    <a:pt x="4296" y="79"/>
                    <a:pt x="4082" y="154"/>
                    <a:pt x="3867" y="271"/>
                  </a:cubicBezTo>
                  <a:cubicBezTo>
                    <a:pt x="3363" y="522"/>
                    <a:pt x="2897" y="872"/>
                    <a:pt x="2431" y="1222"/>
                  </a:cubicBezTo>
                  <a:cubicBezTo>
                    <a:pt x="1964" y="1595"/>
                    <a:pt x="1516" y="1945"/>
                    <a:pt x="989" y="2197"/>
                  </a:cubicBezTo>
                  <a:cubicBezTo>
                    <a:pt x="775" y="2313"/>
                    <a:pt x="565" y="2388"/>
                    <a:pt x="332" y="2467"/>
                  </a:cubicBezTo>
                  <a:cubicBezTo>
                    <a:pt x="467" y="2780"/>
                    <a:pt x="332" y="3111"/>
                    <a:pt x="1" y="3167"/>
                  </a:cubicBezTo>
                  <a:cubicBezTo>
                    <a:pt x="192" y="3615"/>
                    <a:pt x="406" y="4063"/>
                    <a:pt x="602" y="4487"/>
                  </a:cubicBezTo>
                  <a:cubicBezTo>
                    <a:pt x="971" y="4510"/>
                    <a:pt x="1358" y="4683"/>
                    <a:pt x="1535" y="5014"/>
                  </a:cubicBezTo>
                  <a:cubicBezTo>
                    <a:pt x="3088" y="4566"/>
                    <a:pt x="4156" y="2994"/>
                    <a:pt x="5714" y="2547"/>
                  </a:cubicBezTo>
                  <a:cubicBezTo>
                    <a:pt x="5579" y="2234"/>
                    <a:pt x="5695" y="1884"/>
                    <a:pt x="6045" y="1805"/>
                  </a:cubicBezTo>
                  <a:cubicBezTo>
                    <a:pt x="5849" y="1381"/>
                    <a:pt x="5635" y="933"/>
                    <a:pt x="5439" y="485"/>
                  </a:cubicBezTo>
                  <a:cubicBezTo>
                    <a:pt x="5229" y="485"/>
                    <a:pt x="5033" y="429"/>
                    <a:pt x="4856" y="331"/>
                  </a:cubicBezTo>
                  <a:cubicBezTo>
                    <a:pt x="4721" y="252"/>
                    <a:pt x="4604" y="135"/>
                    <a:pt x="452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65"/>
            <p:cNvSpPr/>
            <p:nvPr/>
          </p:nvSpPr>
          <p:spPr>
            <a:xfrm>
              <a:off x="7521791" y="287433"/>
              <a:ext cx="512949" cy="406059"/>
            </a:xfrm>
            <a:custGeom>
              <a:avLst/>
              <a:gdLst/>
              <a:ahLst/>
              <a:cxnLst/>
              <a:rect l="l" t="t" r="r" b="b"/>
              <a:pathLst>
                <a:path w="7347" h="5816" extrusionOk="0">
                  <a:moveTo>
                    <a:pt x="5756" y="102"/>
                  </a:moveTo>
                  <a:cubicBezTo>
                    <a:pt x="5812" y="102"/>
                    <a:pt x="5892" y="144"/>
                    <a:pt x="5929" y="181"/>
                  </a:cubicBezTo>
                  <a:cubicBezTo>
                    <a:pt x="5929" y="200"/>
                    <a:pt x="5929" y="200"/>
                    <a:pt x="5948" y="218"/>
                  </a:cubicBezTo>
                  <a:cubicBezTo>
                    <a:pt x="5948" y="237"/>
                    <a:pt x="7193" y="2900"/>
                    <a:pt x="7230" y="2961"/>
                  </a:cubicBezTo>
                  <a:lnTo>
                    <a:pt x="7230" y="2998"/>
                  </a:lnTo>
                  <a:cubicBezTo>
                    <a:pt x="7212" y="2998"/>
                    <a:pt x="7156" y="3017"/>
                    <a:pt x="7114" y="3017"/>
                  </a:cubicBezTo>
                  <a:cubicBezTo>
                    <a:pt x="6960" y="3035"/>
                    <a:pt x="6806" y="3059"/>
                    <a:pt x="6629" y="3096"/>
                  </a:cubicBezTo>
                  <a:cubicBezTo>
                    <a:pt x="5929" y="3250"/>
                    <a:pt x="5327" y="3642"/>
                    <a:pt x="4842" y="4010"/>
                  </a:cubicBezTo>
                  <a:cubicBezTo>
                    <a:pt x="4665" y="4127"/>
                    <a:pt x="4493" y="4262"/>
                    <a:pt x="4315" y="4397"/>
                  </a:cubicBezTo>
                  <a:cubicBezTo>
                    <a:pt x="4143" y="4532"/>
                    <a:pt x="3965" y="4668"/>
                    <a:pt x="3812" y="4784"/>
                  </a:cubicBezTo>
                  <a:cubicBezTo>
                    <a:pt x="3541" y="4980"/>
                    <a:pt x="3308" y="5134"/>
                    <a:pt x="3112" y="5232"/>
                  </a:cubicBezTo>
                  <a:cubicBezTo>
                    <a:pt x="3093" y="5251"/>
                    <a:pt x="3051" y="5274"/>
                    <a:pt x="3033" y="5274"/>
                  </a:cubicBezTo>
                  <a:cubicBezTo>
                    <a:pt x="2818" y="5391"/>
                    <a:pt x="2333" y="5643"/>
                    <a:pt x="1633" y="5699"/>
                  </a:cubicBezTo>
                  <a:lnTo>
                    <a:pt x="1615" y="5699"/>
                  </a:lnTo>
                  <a:cubicBezTo>
                    <a:pt x="1596" y="5708"/>
                    <a:pt x="1582" y="5713"/>
                    <a:pt x="1570" y="5713"/>
                  </a:cubicBezTo>
                  <a:cubicBezTo>
                    <a:pt x="1558" y="5713"/>
                    <a:pt x="1547" y="5708"/>
                    <a:pt x="1535" y="5699"/>
                  </a:cubicBezTo>
                  <a:lnTo>
                    <a:pt x="1498" y="5699"/>
                  </a:lnTo>
                  <a:cubicBezTo>
                    <a:pt x="1461" y="5680"/>
                    <a:pt x="1442" y="5661"/>
                    <a:pt x="1419" y="5643"/>
                  </a:cubicBezTo>
                  <a:lnTo>
                    <a:pt x="1400" y="5624"/>
                  </a:lnTo>
                  <a:cubicBezTo>
                    <a:pt x="1400" y="5624"/>
                    <a:pt x="1344" y="5507"/>
                    <a:pt x="1186" y="5176"/>
                  </a:cubicBezTo>
                  <a:cubicBezTo>
                    <a:pt x="1069" y="4943"/>
                    <a:pt x="915" y="4574"/>
                    <a:pt x="663" y="4029"/>
                  </a:cubicBezTo>
                  <a:lnTo>
                    <a:pt x="528" y="3735"/>
                  </a:lnTo>
                  <a:cubicBezTo>
                    <a:pt x="509" y="3716"/>
                    <a:pt x="509" y="3698"/>
                    <a:pt x="486" y="3679"/>
                  </a:cubicBezTo>
                  <a:lnTo>
                    <a:pt x="486" y="3660"/>
                  </a:lnTo>
                  <a:lnTo>
                    <a:pt x="313" y="3310"/>
                  </a:lnTo>
                  <a:cubicBezTo>
                    <a:pt x="313" y="3292"/>
                    <a:pt x="313" y="3269"/>
                    <a:pt x="295" y="3269"/>
                  </a:cubicBezTo>
                  <a:cubicBezTo>
                    <a:pt x="197" y="3035"/>
                    <a:pt x="136" y="2919"/>
                    <a:pt x="118" y="2863"/>
                  </a:cubicBezTo>
                  <a:lnTo>
                    <a:pt x="118" y="2844"/>
                  </a:lnTo>
                  <a:lnTo>
                    <a:pt x="118" y="2825"/>
                  </a:lnTo>
                  <a:cubicBezTo>
                    <a:pt x="136" y="2802"/>
                    <a:pt x="216" y="2802"/>
                    <a:pt x="295" y="2783"/>
                  </a:cubicBezTo>
                  <a:cubicBezTo>
                    <a:pt x="528" y="2765"/>
                    <a:pt x="976" y="2709"/>
                    <a:pt x="1675" y="2359"/>
                  </a:cubicBezTo>
                  <a:cubicBezTo>
                    <a:pt x="1946" y="2219"/>
                    <a:pt x="2216" y="2009"/>
                    <a:pt x="2450" y="1832"/>
                  </a:cubicBezTo>
                  <a:cubicBezTo>
                    <a:pt x="2566" y="1753"/>
                    <a:pt x="2683" y="1659"/>
                    <a:pt x="2799" y="1580"/>
                  </a:cubicBezTo>
                  <a:cubicBezTo>
                    <a:pt x="3014" y="1403"/>
                    <a:pt x="3247" y="1249"/>
                    <a:pt x="3462" y="1076"/>
                  </a:cubicBezTo>
                  <a:cubicBezTo>
                    <a:pt x="4007" y="703"/>
                    <a:pt x="4726" y="260"/>
                    <a:pt x="5500" y="144"/>
                  </a:cubicBezTo>
                  <a:cubicBezTo>
                    <a:pt x="5579" y="120"/>
                    <a:pt x="5677" y="120"/>
                    <a:pt x="5756" y="102"/>
                  </a:cubicBezTo>
                  <a:close/>
                  <a:moveTo>
                    <a:pt x="5791" y="0"/>
                  </a:moveTo>
                  <a:cubicBezTo>
                    <a:pt x="5780" y="0"/>
                    <a:pt x="5768" y="1"/>
                    <a:pt x="5756" y="4"/>
                  </a:cubicBezTo>
                  <a:cubicBezTo>
                    <a:pt x="5659" y="4"/>
                    <a:pt x="5579" y="4"/>
                    <a:pt x="5481" y="27"/>
                  </a:cubicBezTo>
                  <a:cubicBezTo>
                    <a:pt x="4684" y="144"/>
                    <a:pt x="3947" y="610"/>
                    <a:pt x="3401" y="997"/>
                  </a:cubicBezTo>
                  <a:cubicBezTo>
                    <a:pt x="3168" y="1151"/>
                    <a:pt x="2958" y="1328"/>
                    <a:pt x="2743" y="1482"/>
                  </a:cubicBezTo>
                  <a:cubicBezTo>
                    <a:pt x="2627" y="1580"/>
                    <a:pt x="2510" y="1659"/>
                    <a:pt x="2394" y="1753"/>
                  </a:cubicBezTo>
                  <a:cubicBezTo>
                    <a:pt x="2160" y="1930"/>
                    <a:pt x="1885" y="2126"/>
                    <a:pt x="1615" y="2261"/>
                  </a:cubicBezTo>
                  <a:cubicBezTo>
                    <a:pt x="952" y="2592"/>
                    <a:pt x="509" y="2648"/>
                    <a:pt x="276" y="2685"/>
                  </a:cubicBezTo>
                  <a:cubicBezTo>
                    <a:pt x="178" y="2685"/>
                    <a:pt x="118" y="2709"/>
                    <a:pt x="62" y="2727"/>
                  </a:cubicBezTo>
                  <a:cubicBezTo>
                    <a:pt x="43" y="2746"/>
                    <a:pt x="1" y="2783"/>
                    <a:pt x="1" y="2863"/>
                  </a:cubicBezTo>
                  <a:cubicBezTo>
                    <a:pt x="1" y="2863"/>
                    <a:pt x="1" y="2881"/>
                    <a:pt x="20" y="2900"/>
                  </a:cubicBezTo>
                  <a:cubicBezTo>
                    <a:pt x="43" y="2961"/>
                    <a:pt x="99" y="3077"/>
                    <a:pt x="197" y="3310"/>
                  </a:cubicBezTo>
                  <a:cubicBezTo>
                    <a:pt x="197" y="3329"/>
                    <a:pt x="216" y="3329"/>
                    <a:pt x="216" y="3348"/>
                  </a:cubicBezTo>
                  <a:lnTo>
                    <a:pt x="393" y="3716"/>
                  </a:lnTo>
                  <a:cubicBezTo>
                    <a:pt x="393" y="3735"/>
                    <a:pt x="411" y="3777"/>
                    <a:pt x="430" y="3796"/>
                  </a:cubicBezTo>
                  <a:lnTo>
                    <a:pt x="547" y="4066"/>
                  </a:lnTo>
                  <a:cubicBezTo>
                    <a:pt x="817" y="4630"/>
                    <a:pt x="976" y="4980"/>
                    <a:pt x="1092" y="5213"/>
                  </a:cubicBezTo>
                  <a:cubicBezTo>
                    <a:pt x="1302" y="5680"/>
                    <a:pt x="1302" y="5699"/>
                    <a:pt x="1326" y="5717"/>
                  </a:cubicBezTo>
                  <a:lnTo>
                    <a:pt x="1344" y="5717"/>
                  </a:lnTo>
                  <a:cubicBezTo>
                    <a:pt x="1363" y="5740"/>
                    <a:pt x="1400" y="5778"/>
                    <a:pt x="1461" y="5796"/>
                  </a:cubicBezTo>
                  <a:cubicBezTo>
                    <a:pt x="1479" y="5796"/>
                    <a:pt x="1498" y="5815"/>
                    <a:pt x="1517" y="5815"/>
                  </a:cubicBezTo>
                  <a:lnTo>
                    <a:pt x="1633" y="5815"/>
                  </a:lnTo>
                  <a:cubicBezTo>
                    <a:pt x="2375" y="5740"/>
                    <a:pt x="2860" y="5484"/>
                    <a:pt x="3075" y="5367"/>
                  </a:cubicBezTo>
                  <a:cubicBezTo>
                    <a:pt x="3112" y="5367"/>
                    <a:pt x="3131" y="5349"/>
                    <a:pt x="3149" y="5330"/>
                  </a:cubicBezTo>
                  <a:cubicBezTo>
                    <a:pt x="3364" y="5213"/>
                    <a:pt x="3597" y="5078"/>
                    <a:pt x="3868" y="4882"/>
                  </a:cubicBezTo>
                  <a:cubicBezTo>
                    <a:pt x="4045" y="4747"/>
                    <a:pt x="4217" y="4612"/>
                    <a:pt x="4376" y="4495"/>
                  </a:cubicBezTo>
                  <a:cubicBezTo>
                    <a:pt x="4548" y="4360"/>
                    <a:pt x="4726" y="4225"/>
                    <a:pt x="4898" y="4085"/>
                  </a:cubicBezTo>
                  <a:cubicBezTo>
                    <a:pt x="5383" y="3735"/>
                    <a:pt x="5966" y="3366"/>
                    <a:pt x="6666" y="3213"/>
                  </a:cubicBezTo>
                  <a:cubicBezTo>
                    <a:pt x="6825" y="3175"/>
                    <a:pt x="6978" y="3152"/>
                    <a:pt x="7114" y="3133"/>
                  </a:cubicBezTo>
                  <a:cubicBezTo>
                    <a:pt x="7174" y="3133"/>
                    <a:pt x="7272" y="3096"/>
                    <a:pt x="7310" y="3077"/>
                  </a:cubicBezTo>
                  <a:cubicBezTo>
                    <a:pt x="7347" y="3035"/>
                    <a:pt x="7347" y="2979"/>
                    <a:pt x="7328" y="2942"/>
                  </a:cubicBezTo>
                  <a:cubicBezTo>
                    <a:pt x="7328" y="2919"/>
                    <a:pt x="6064" y="200"/>
                    <a:pt x="6046" y="162"/>
                  </a:cubicBezTo>
                  <a:cubicBezTo>
                    <a:pt x="6027" y="144"/>
                    <a:pt x="6027" y="144"/>
                    <a:pt x="6008" y="120"/>
                  </a:cubicBezTo>
                  <a:cubicBezTo>
                    <a:pt x="5955" y="55"/>
                    <a:pt x="5873" y="0"/>
                    <a:pt x="5791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65"/>
            <p:cNvSpPr/>
            <p:nvPr/>
          </p:nvSpPr>
          <p:spPr>
            <a:xfrm>
              <a:off x="7529959" y="484670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65"/>
            <p:cNvSpPr/>
            <p:nvPr/>
          </p:nvSpPr>
          <p:spPr>
            <a:xfrm>
              <a:off x="7908654" y="303701"/>
              <a:ext cx="28416" cy="35048"/>
            </a:xfrm>
            <a:custGeom>
              <a:avLst/>
              <a:gdLst/>
              <a:ahLst/>
              <a:cxnLst/>
              <a:rect l="l" t="t" r="r" b="b"/>
              <a:pathLst>
                <a:path w="407" h="502" extrusionOk="0">
                  <a:moveTo>
                    <a:pt x="111" y="0"/>
                  </a:moveTo>
                  <a:cubicBezTo>
                    <a:pt x="108" y="0"/>
                    <a:pt x="104" y="1"/>
                    <a:pt x="99" y="4"/>
                  </a:cubicBezTo>
                  <a:lnTo>
                    <a:pt x="38" y="4"/>
                  </a:lnTo>
                  <a:cubicBezTo>
                    <a:pt x="20" y="27"/>
                    <a:pt x="20" y="27"/>
                    <a:pt x="38" y="64"/>
                  </a:cubicBezTo>
                  <a:lnTo>
                    <a:pt x="20" y="102"/>
                  </a:lnTo>
                  <a:cubicBezTo>
                    <a:pt x="1" y="120"/>
                    <a:pt x="1" y="144"/>
                    <a:pt x="1" y="181"/>
                  </a:cubicBezTo>
                  <a:cubicBezTo>
                    <a:pt x="20" y="200"/>
                    <a:pt x="57" y="237"/>
                    <a:pt x="118" y="260"/>
                  </a:cubicBezTo>
                  <a:cubicBezTo>
                    <a:pt x="155" y="279"/>
                    <a:pt x="234" y="298"/>
                    <a:pt x="253" y="335"/>
                  </a:cubicBezTo>
                  <a:cubicBezTo>
                    <a:pt x="253" y="335"/>
                    <a:pt x="253" y="354"/>
                    <a:pt x="234" y="354"/>
                  </a:cubicBezTo>
                  <a:cubicBezTo>
                    <a:pt x="227" y="357"/>
                    <a:pt x="222" y="359"/>
                    <a:pt x="218" y="359"/>
                  </a:cubicBezTo>
                  <a:cubicBezTo>
                    <a:pt x="198" y="359"/>
                    <a:pt x="206" y="316"/>
                    <a:pt x="155" y="316"/>
                  </a:cubicBezTo>
                  <a:cubicBezTo>
                    <a:pt x="118" y="335"/>
                    <a:pt x="99" y="335"/>
                    <a:pt x="99" y="335"/>
                  </a:cubicBezTo>
                  <a:cubicBezTo>
                    <a:pt x="99" y="335"/>
                    <a:pt x="76" y="335"/>
                    <a:pt x="99" y="354"/>
                  </a:cubicBezTo>
                  <a:cubicBezTo>
                    <a:pt x="99" y="377"/>
                    <a:pt x="118" y="396"/>
                    <a:pt x="118" y="414"/>
                  </a:cubicBezTo>
                  <a:cubicBezTo>
                    <a:pt x="132" y="414"/>
                    <a:pt x="159" y="438"/>
                    <a:pt x="191" y="438"/>
                  </a:cubicBezTo>
                  <a:cubicBezTo>
                    <a:pt x="199" y="438"/>
                    <a:pt x="207" y="437"/>
                    <a:pt x="215" y="433"/>
                  </a:cubicBezTo>
                  <a:cubicBezTo>
                    <a:pt x="234" y="433"/>
                    <a:pt x="234" y="452"/>
                    <a:pt x="253" y="494"/>
                  </a:cubicBezTo>
                  <a:cubicBezTo>
                    <a:pt x="253" y="500"/>
                    <a:pt x="259" y="502"/>
                    <a:pt x="267" y="502"/>
                  </a:cubicBezTo>
                  <a:cubicBezTo>
                    <a:pt x="284" y="502"/>
                    <a:pt x="309" y="494"/>
                    <a:pt x="309" y="494"/>
                  </a:cubicBezTo>
                  <a:lnTo>
                    <a:pt x="332" y="494"/>
                  </a:lnTo>
                  <a:cubicBezTo>
                    <a:pt x="351" y="494"/>
                    <a:pt x="332" y="470"/>
                    <a:pt x="309" y="433"/>
                  </a:cubicBezTo>
                  <a:lnTo>
                    <a:pt x="332" y="433"/>
                  </a:lnTo>
                  <a:cubicBezTo>
                    <a:pt x="407" y="396"/>
                    <a:pt x="369" y="316"/>
                    <a:pt x="290" y="260"/>
                  </a:cubicBezTo>
                  <a:cubicBezTo>
                    <a:pt x="234" y="237"/>
                    <a:pt x="136" y="200"/>
                    <a:pt x="118" y="162"/>
                  </a:cubicBezTo>
                  <a:lnTo>
                    <a:pt x="118" y="144"/>
                  </a:lnTo>
                  <a:lnTo>
                    <a:pt x="136" y="144"/>
                  </a:lnTo>
                  <a:cubicBezTo>
                    <a:pt x="141" y="137"/>
                    <a:pt x="147" y="134"/>
                    <a:pt x="151" y="134"/>
                  </a:cubicBezTo>
                  <a:cubicBezTo>
                    <a:pt x="164" y="134"/>
                    <a:pt x="174" y="154"/>
                    <a:pt x="174" y="181"/>
                  </a:cubicBezTo>
                  <a:cubicBezTo>
                    <a:pt x="192" y="200"/>
                    <a:pt x="215" y="200"/>
                    <a:pt x="234" y="200"/>
                  </a:cubicBezTo>
                  <a:cubicBezTo>
                    <a:pt x="271" y="181"/>
                    <a:pt x="271" y="181"/>
                    <a:pt x="290" y="181"/>
                  </a:cubicBezTo>
                  <a:lnTo>
                    <a:pt x="290" y="162"/>
                  </a:lnTo>
                  <a:cubicBezTo>
                    <a:pt x="253" y="102"/>
                    <a:pt x="234" y="64"/>
                    <a:pt x="155" y="64"/>
                  </a:cubicBezTo>
                  <a:cubicBezTo>
                    <a:pt x="122" y="48"/>
                    <a:pt x="132" y="0"/>
                    <a:pt x="111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65"/>
            <p:cNvSpPr/>
            <p:nvPr/>
          </p:nvSpPr>
          <p:spPr>
            <a:xfrm>
              <a:off x="7980637" y="457301"/>
              <a:ext cx="28416" cy="34699"/>
            </a:xfrm>
            <a:custGeom>
              <a:avLst/>
              <a:gdLst/>
              <a:ahLst/>
              <a:cxnLst/>
              <a:rect l="l" t="t" r="r" b="b"/>
              <a:pathLst>
                <a:path w="407" h="497" extrusionOk="0">
                  <a:moveTo>
                    <a:pt x="94" y="1"/>
                  </a:moveTo>
                  <a:cubicBezTo>
                    <a:pt x="1" y="1"/>
                    <a:pt x="19" y="1"/>
                    <a:pt x="38" y="61"/>
                  </a:cubicBezTo>
                  <a:lnTo>
                    <a:pt x="19" y="99"/>
                  </a:lnTo>
                  <a:cubicBezTo>
                    <a:pt x="1" y="117"/>
                    <a:pt x="1" y="136"/>
                    <a:pt x="1" y="178"/>
                  </a:cubicBezTo>
                  <a:cubicBezTo>
                    <a:pt x="57" y="276"/>
                    <a:pt x="211" y="276"/>
                    <a:pt x="253" y="332"/>
                  </a:cubicBezTo>
                  <a:cubicBezTo>
                    <a:pt x="253" y="350"/>
                    <a:pt x="234" y="350"/>
                    <a:pt x="234" y="369"/>
                  </a:cubicBezTo>
                  <a:cubicBezTo>
                    <a:pt x="198" y="369"/>
                    <a:pt x="206" y="328"/>
                    <a:pt x="174" y="328"/>
                  </a:cubicBezTo>
                  <a:cubicBezTo>
                    <a:pt x="169" y="328"/>
                    <a:pt x="163" y="329"/>
                    <a:pt x="155" y="332"/>
                  </a:cubicBezTo>
                  <a:lnTo>
                    <a:pt x="94" y="332"/>
                  </a:lnTo>
                  <a:cubicBezTo>
                    <a:pt x="75" y="332"/>
                    <a:pt x="75" y="350"/>
                    <a:pt x="94" y="350"/>
                  </a:cubicBezTo>
                  <a:cubicBezTo>
                    <a:pt x="94" y="369"/>
                    <a:pt x="94" y="392"/>
                    <a:pt x="117" y="411"/>
                  </a:cubicBezTo>
                  <a:cubicBezTo>
                    <a:pt x="136" y="411"/>
                    <a:pt x="173" y="448"/>
                    <a:pt x="211" y="448"/>
                  </a:cubicBezTo>
                  <a:cubicBezTo>
                    <a:pt x="234" y="448"/>
                    <a:pt x="211" y="448"/>
                    <a:pt x="253" y="486"/>
                  </a:cubicBezTo>
                  <a:cubicBezTo>
                    <a:pt x="253" y="493"/>
                    <a:pt x="259" y="496"/>
                    <a:pt x="267" y="496"/>
                  </a:cubicBezTo>
                  <a:cubicBezTo>
                    <a:pt x="284" y="496"/>
                    <a:pt x="309" y="486"/>
                    <a:pt x="309" y="486"/>
                  </a:cubicBezTo>
                  <a:cubicBezTo>
                    <a:pt x="369" y="486"/>
                    <a:pt x="351" y="486"/>
                    <a:pt x="309" y="448"/>
                  </a:cubicBezTo>
                  <a:lnTo>
                    <a:pt x="309" y="430"/>
                  </a:lnTo>
                  <a:cubicBezTo>
                    <a:pt x="406" y="392"/>
                    <a:pt x="369" y="313"/>
                    <a:pt x="290" y="276"/>
                  </a:cubicBezTo>
                  <a:cubicBezTo>
                    <a:pt x="234" y="234"/>
                    <a:pt x="136" y="215"/>
                    <a:pt x="117" y="159"/>
                  </a:cubicBezTo>
                  <a:cubicBezTo>
                    <a:pt x="94" y="136"/>
                    <a:pt x="117" y="136"/>
                    <a:pt x="136" y="136"/>
                  </a:cubicBezTo>
                  <a:cubicBezTo>
                    <a:pt x="155" y="136"/>
                    <a:pt x="173" y="159"/>
                    <a:pt x="173" y="178"/>
                  </a:cubicBezTo>
                  <a:cubicBezTo>
                    <a:pt x="192" y="197"/>
                    <a:pt x="211" y="197"/>
                    <a:pt x="234" y="197"/>
                  </a:cubicBezTo>
                  <a:cubicBezTo>
                    <a:pt x="290" y="197"/>
                    <a:pt x="290" y="197"/>
                    <a:pt x="271" y="159"/>
                  </a:cubicBezTo>
                  <a:cubicBezTo>
                    <a:pt x="253" y="99"/>
                    <a:pt x="234" y="61"/>
                    <a:pt x="155" y="61"/>
                  </a:cubicBezTo>
                  <a:cubicBezTo>
                    <a:pt x="117" y="43"/>
                    <a:pt x="136" y="1"/>
                    <a:pt x="9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65"/>
            <p:cNvSpPr/>
            <p:nvPr/>
          </p:nvSpPr>
          <p:spPr>
            <a:xfrm>
              <a:off x="7873186" y="382595"/>
              <a:ext cx="47616" cy="69818"/>
            </a:xfrm>
            <a:custGeom>
              <a:avLst/>
              <a:gdLst/>
              <a:ahLst/>
              <a:cxnLst/>
              <a:rect l="l" t="t" r="r" b="b"/>
              <a:pathLst>
                <a:path w="682" h="1000" extrusionOk="0">
                  <a:moveTo>
                    <a:pt x="159" y="1"/>
                  </a:moveTo>
                  <a:cubicBezTo>
                    <a:pt x="154" y="1"/>
                    <a:pt x="147" y="1"/>
                    <a:pt x="140" y="3"/>
                  </a:cubicBezTo>
                  <a:cubicBezTo>
                    <a:pt x="117" y="21"/>
                    <a:pt x="80" y="21"/>
                    <a:pt x="80" y="40"/>
                  </a:cubicBezTo>
                  <a:cubicBezTo>
                    <a:pt x="24" y="63"/>
                    <a:pt x="43" y="82"/>
                    <a:pt x="80" y="180"/>
                  </a:cubicBezTo>
                  <a:cubicBezTo>
                    <a:pt x="80" y="180"/>
                    <a:pt x="43" y="236"/>
                    <a:pt x="24" y="254"/>
                  </a:cubicBezTo>
                  <a:cubicBezTo>
                    <a:pt x="1" y="315"/>
                    <a:pt x="1" y="352"/>
                    <a:pt x="24" y="413"/>
                  </a:cubicBezTo>
                  <a:cubicBezTo>
                    <a:pt x="61" y="469"/>
                    <a:pt x="117" y="530"/>
                    <a:pt x="196" y="548"/>
                  </a:cubicBezTo>
                  <a:cubicBezTo>
                    <a:pt x="276" y="567"/>
                    <a:pt x="411" y="586"/>
                    <a:pt x="448" y="646"/>
                  </a:cubicBezTo>
                  <a:cubicBezTo>
                    <a:pt x="467" y="665"/>
                    <a:pt x="448" y="702"/>
                    <a:pt x="411" y="721"/>
                  </a:cubicBezTo>
                  <a:cubicBezTo>
                    <a:pt x="406" y="722"/>
                    <a:pt x="402" y="723"/>
                    <a:pt x="399" y="723"/>
                  </a:cubicBezTo>
                  <a:cubicBezTo>
                    <a:pt x="361" y="723"/>
                    <a:pt x="364" y="656"/>
                    <a:pt x="313" y="656"/>
                  </a:cubicBezTo>
                  <a:cubicBezTo>
                    <a:pt x="303" y="656"/>
                    <a:pt x="291" y="658"/>
                    <a:pt x="276" y="665"/>
                  </a:cubicBezTo>
                  <a:lnTo>
                    <a:pt x="276" y="684"/>
                  </a:lnTo>
                  <a:lnTo>
                    <a:pt x="257" y="684"/>
                  </a:lnTo>
                  <a:cubicBezTo>
                    <a:pt x="234" y="684"/>
                    <a:pt x="234" y="702"/>
                    <a:pt x="215" y="702"/>
                  </a:cubicBezTo>
                  <a:lnTo>
                    <a:pt x="196" y="702"/>
                  </a:lnTo>
                  <a:cubicBezTo>
                    <a:pt x="178" y="721"/>
                    <a:pt x="178" y="721"/>
                    <a:pt x="178" y="763"/>
                  </a:cubicBezTo>
                  <a:cubicBezTo>
                    <a:pt x="196" y="800"/>
                    <a:pt x="215" y="819"/>
                    <a:pt x="234" y="856"/>
                  </a:cubicBezTo>
                  <a:cubicBezTo>
                    <a:pt x="268" y="875"/>
                    <a:pt x="323" y="903"/>
                    <a:pt x="365" y="903"/>
                  </a:cubicBezTo>
                  <a:cubicBezTo>
                    <a:pt x="375" y="903"/>
                    <a:pt x="384" y="902"/>
                    <a:pt x="392" y="898"/>
                  </a:cubicBezTo>
                  <a:cubicBezTo>
                    <a:pt x="401" y="894"/>
                    <a:pt x="406" y="892"/>
                    <a:pt x="410" y="892"/>
                  </a:cubicBezTo>
                  <a:cubicBezTo>
                    <a:pt x="425" y="892"/>
                    <a:pt x="423" y="920"/>
                    <a:pt x="467" y="996"/>
                  </a:cubicBezTo>
                  <a:cubicBezTo>
                    <a:pt x="470" y="999"/>
                    <a:pt x="474" y="1000"/>
                    <a:pt x="479" y="1000"/>
                  </a:cubicBezTo>
                  <a:cubicBezTo>
                    <a:pt x="504" y="1000"/>
                    <a:pt x="548" y="969"/>
                    <a:pt x="561" y="969"/>
                  </a:cubicBezTo>
                  <a:cubicBezTo>
                    <a:pt x="564" y="969"/>
                    <a:pt x="565" y="970"/>
                    <a:pt x="565" y="973"/>
                  </a:cubicBezTo>
                  <a:cubicBezTo>
                    <a:pt x="584" y="954"/>
                    <a:pt x="626" y="935"/>
                    <a:pt x="626" y="917"/>
                  </a:cubicBezTo>
                  <a:cubicBezTo>
                    <a:pt x="607" y="898"/>
                    <a:pt x="565" y="837"/>
                    <a:pt x="565" y="819"/>
                  </a:cubicBezTo>
                  <a:cubicBezTo>
                    <a:pt x="644" y="781"/>
                    <a:pt x="682" y="702"/>
                    <a:pt x="644" y="604"/>
                  </a:cubicBezTo>
                  <a:cubicBezTo>
                    <a:pt x="546" y="413"/>
                    <a:pt x="276" y="469"/>
                    <a:pt x="196" y="334"/>
                  </a:cubicBezTo>
                  <a:cubicBezTo>
                    <a:pt x="196" y="315"/>
                    <a:pt x="215" y="296"/>
                    <a:pt x="234" y="273"/>
                  </a:cubicBezTo>
                  <a:cubicBezTo>
                    <a:pt x="240" y="268"/>
                    <a:pt x="248" y="265"/>
                    <a:pt x="256" y="265"/>
                  </a:cubicBezTo>
                  <a:cubicBezTo>
                    <a:pt x="277" y="265"/>
                    <a:pt x="300" y="280"/>
                    <a:pt x="313" y="296"/>
                  </a:cubicBezTo>
                  <a:cubicBezTo>
                    <a:pt x="335" y="352"/>
                    <a:pt x="344" y="368"/>
                    <a:pt x="360" y="368"/>
                  </a:cubicBezTo>
                  <a:cubicBezTo>
                    <a:pt x="372" y="368"/>
                    <a:pt x="386" y="360"/>
                    <a:pt x="411" y="352"/>
                  </a:cubicBezTo>
                  <a:cubicBezTo>
                    <a:pt x="448" y="334"/>
                    <a:pt x="467" y="334"/>
                    <a:pt x="490" y="315"/>
                  </a:cubicBezTo>
                  <a:cubicBezTo>
                    <a:pt x="509" y="315"/>
                    <a:pt x="509" y="296"/>
                    <a:pt x="490" y="254"/>
                  </a:cubicBezTo>
                  <a:cubicBezTo>
                    <a:pt x="448" y="156"/>
                    <a:pt x="392" y="100"/>
                    <a:pt x="276" y="100"/>
                  </a:cubicBezTo>
                  <a:cubicBezTo>
                    <a:pt x="202" y="100"/>
                    <a:pt x="229" y="1"/>
                    <a:pt x="159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65"/>
            <p:cNvSpPr/>
            <p:nvPr/>
          </p:nvSpPr>
          <p:spPr>
            <a:xfrm>
              <a:off x="7747164" y="439358"/>
              <a:ext cx="65210" cy="102492"/>
            </a:xfrm>
            <a:custGeom>
              <a:avLst/>
              <a:gdLst/>
              <a:ahLst/>
              <a:cxnLst/>
              <a:rect l="l" t="t" r="r" b="b"/>
              <a:pathLst>
                <a:path w="934" h="1468" extrusionOk="0">
                  <a:moveTo>
                    <a:pt x="214" y="1"/>
                  </a:moveTo>
                  <a:cubicBezTo>
                    <a:pt x="209" y="1"/>
                    <a:pt x="203" y="2"/>
                    <a:pt x="196" y="6"/>
                  </a:cubicBezTo>
                  <a:lnTo>
                    <a:pt x="173" y="24"/>
                  </a:lnTo>
                  <a:cubicBezTo>
                    <a:pt x="1" y="160"/>
                    <a:pt x="19" y="141"/>
                    <a:pt x="98" y="300"/>
                  </a:cubicBezTo>
                  <a:cubicBezTo>
                    <a:pt x="98" y="318"/>
                    <a:pt x="38" y="416"/>
                    <a:pt x="38" y="435"/>
                  </a:cubicBezTo>
                  <a:cubicBezTo>
                    <a:pt x="1" y="533"/>
                    <a:pt x="1" y="607"/>
                    <a:pt x="38" y="687"/>
                  </a:cubicBezTo>
                  <a:cubicBezTo>
                    <a:pt x="80" y="766"/>
                    <a:pt x="173" y="841"/>
                    <a:pt x="271" y="859"/>
                  </a:cubicBezTo>
                  <a:cubicBezTo>
                    <a:pt x="303" y="859"/>
                    <a:pt x="340" y="858"/>
                    <a:pt x="377" y="858"/>
                  </a:cubicBezTo>
                  <a:cubicBezTo>
                    <a:pt x="475" y="858"/>
                    <a:pt x="575" y="868"/>
                    <a:pt x="602" y="939"/>
                  </a:cubicBezTo>
                  <a:cubicBezTo>
                    <a:pt x="621" y="957"/>
                    <a:pt x="602" y="1037"/>
                    <a:pt x="546" y="1055"/>
                  </a:cubicBezTo>
                  <a:cubicBezTo>
                    <a:pt x="539" y="1060"/>
                    <a:pt x="532" y="1062"/>
                    <a:pt x="527" y="1062"/>
                  </a:cubicBezTo>
                  <a:cubicBezTo>
                    <a:pt x="494" y="1062"/>
                    <a:pt x="492" y="991"/>
                    <a:pt x="440" y="991"/>
                  </a:cubicBezTo>
                  <a:cubicBezTo>
                    <a:pt x="431" y="991"/>
                    <a:pt x="420" y="993"/>
                    <a:pt x="406" y="999"/>
                  </a:cubicBezTo>
                  <a:cubicBezTo>
                    <a:pt x="406" y="999"/>
                    <a:pt x="388" y="999"/>
                    <a:pt x="388" y="1018"/>
                  </a:cubicBezTo>
                  <a:cubicBezTo>
                    <a:pt x="271" y="1116"/>
                    <a:pt x="234" y="1134"/>
                    <a:pt x="252" y="1172"/>
                  </a:cubicBezTo>
                  <a:cubicBezTo>
                    <a:pt x="290" y="1232"/>
                    <a:pt x="313" y="1270"/>
                    <a:pt x="350" y="1307"/>
                  </a:cubicBezTo>
                  <a:cubicBezTo>
                    <a:pt x="384" y="1332"/>
                    <a:pt x="427" y="1349"/>
                    <a:pt x="468" y="1349"/>
                  </a:cubicBezTo>
                  <a:cubicBezTo>
                    <a:pt x="496" y="1349"/>
                    <a:pt x="522" y="1342"/>
                    <a:pt x="546" y="1326"/>
                  </a:cubicBezTo>
                  <a:lnTo>
                    <a:pt x="565" y="1326"/>
                  </a:lnTo>
                  <a:cubicBezTo>
                    <a:pt x="568" y="1323"/>
                    <a:pt x="570" y="1321"/>
                    <a:pt x="572" y="1321"/>
                  </a:cubicBezTo>
                  <a:cubicBezTo>
                    <a:pt x="585" y="1321"/>
                    <a:pt x="592" y="1367"/>
                    <a:pt x="640" y="1466"/>
                  </a:cubicBezTo>
                  <a:cubicBezTo>
                    <a:pt x="642" y="1467"/>
                    <a:pt x="644" y="1468"/>
                    <a:pt x="648" y="1468"/>
                  </a:cubicBezTo>
                  <a:cubicBezTo>
                    <a:pt x="682" y="1468"/>
                    <a:pt x="779" y="1386"/>
                    <a:pt x="779" y="1386"/>
                  </a:cubicBezTo>
                  <a:cubicBezTo>
                    <a:pt x="896" y="1307"/>
                    <a:pt x="835" y="1326"/>
                    <a:pt x="779" y="1190"/>
                  </a:cubicBezTo>
                  <a:cubicBezTo>
                    <a:pt x="779" y="1190"/>
                    <a:pt x="756" y="1172"/>
                    <a:pt x="779" y="1172"/>
                  </a:cubicBezTo>
                  <a:cubicBezTo>
                    <a:pt x="933" y="957"/>
                    <a:pt x="873" y="724"/>
                    <a:pt x="663" y="649"/>
                  </a:cubicBezTo>
                  <a:cubicBezTo>
                    <a:pt x="546" y="607"/>
                    <a:pt x="332" y="649"/>
                    <a:pt x="271" y="509"/>
                  </a:cubicBezTo>
                  <a:cubicBezTo>
                    <a:pt x="252" y="491"/>
                    <a:pt x="271" y="435"/>
                    <a:pt x="313" y="416"/>
                  </a:cubicBezTo>
                  <a:lnTo>
                    <a:pt x="332" y="393"/>
                  </a:lnTo>
                  <a:cubicBezTo>
                    <a:pt x="336" y="391"/>
                    <a:pt x="341" y="389"/>
                    <a:pt x="345" y="389"/>
                  </a:cubicBezTo>
                  <a:cubicBezTo>
                    <a:pt x="374" y="389"/>
                    <a:pt x="393" y="442"/>
                    <a:pt x="430" y="491"/>
                  </a:cubicBezTo>
                  <a:cubicBezTo>
                    <a:pt x="430" y="515"/>
                    <a:pt x="436" y="525"/>
                    <a:pt x="444" y="525"/>
                  </a:cubicBezTo>
                  <a:cubicBezTo>
                    <a:pt x="451" y="525"/>
                    <a:pt x="459" y="519"/>
                    <a:pt x="467" y="509"/>
                  </a:cubicBezTo>
                  <a:cubicBezTo>
                    <a:pt x="486" y="509"/>
                    <a:pt x="523" y="472"/>
                    <a:pt x="546" y="472"/>
                  </a:cubicBezTo>
                  <a:cubicBezTo>
                    <a:pt x="640" y="393"/>
                    <a:pt x="663" y="393"/>
                    <a:pt x="621" y="300"/>
                  </a:cubicBezTo>
                  <a:cubicBezTo>
                    <a:pt x="575" y="184"/>
                    <a:pt x="525" y="113"/>
                    <a:pt x="422" y="113"/>
                  </a:cubicBezTo>
                  <a:cubicBezTo>
                    <a:pt x="401" y="113"/>
                    <a:pt x="377" y="116"/>
                    <a:pt x="350" y="122"/>
                  </a:cubicBezTo>
                  <a:cubicBezTo>
                    <a:pt x="340" y="126"/>
                    <a:pt x="331" y="127"/>
                    <a:pt x="322" y="127"/>
                  </a:cubicBezTo>
                  <a:cubicBezTo>
                    <a:pt x="248" y="127"/>
                    <a:pt x="261" y="1"/>
                    <a:pt x="21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65"/>
            <p:cNvSpPr/>
            <p:nvPr/>
          </p:nvSpPr>
          <p:spPr>
            <a:xfrm>
              <a:off x="7638736" y="532914"/>
              <a:ext cx="48872" cy="69957"/>
            </a:xfrm>
            <a:custGeom>
              <a:avLst/>
              <a:gdLst/>
              <a:ahLst/>
              <a:cxnLst/>
              <a:rect l="l" t="t" r="r" b="b"/>
              <a:pathLst>
                <a:path w="700" h="1002" extrusionOk="0">
                  <a:moveTo>
                    <a:pt x="160" y="1"/>
                  </a:moveTo>
                  <a:cubicBezTo>
                    <a:pt x="154" y="1"/>
                    <a:pt x="146" y="3"/>
                    <a:pt x="136" y="9"/>
                  </a:cubicBezTo>
                  <a:cubicBezTo>
                    <a:pt x="94" y="28"/>
                    <a:pt x="75" y="28"/>
                    <a:pt x="56" y="46"/>
                  </a:cubicBezTo>
                  <a:cubicBezTo>
                    <a:pt x="19" y="65"/>
                    <a:pt x="38" y="84"/>
                    <a:pt x="75" y="182"/>
                  </a:cubicBezTo>
                  <a:cubicBezTo>
                    <a:pt x="56" y="182"/>
                    <a:pt x="19" y="242"/>
                    <a:pt x="19" y="242"/>
                  </a:cubicBezTo>
                  <a:cubicBezTo>
                    <a:pt x="0" y="298"/>
                    <a:pt x="0" y="359"/>
                    <a:pt x="19" y="396"/>
                  </a:cubicBezTo>
                  <a:cubicBezTo>
                    <a:pt x="38" y="452"/>
                    <a:pt x="117" y="531"/>
                    <a:pt x="192" y="550"/>
                  </a:cubicBezTo>
                  <a:cubicBezTo>
                    <a:pt x="271" y="569"/>
                    <a:pt x="406" y="592"/>
                    <a:pt x="443" y="648"/>
                  </a:cubicBezTo>
                  <a:cubicBezTo>
                    <a:pt x="443" y="667"/>
                    <a:pt x="443" y="709"/>
                    <a:pt x="406" y="727"/>
                  </a:cubicBezTo>
                  <a:cubicBezTo>
                    <a:pt x="402" y="729"/>
                    <a:pt x="398" y="729"/>
                    <a:pt x="395" y="729"/>
                  </a:cubicBezTo>
                  <a:cubicBezTo>
                    <a:pt x="359" y="729"/>
                    <a:pt x="360" y="659"/>
                    <a:pt x="306" y="659"/>
                  </a:cubicBezTo>
                  <a:cubicBezTo>
                    <a:pt x="296" y="659"/>
                    <a:pt x="285" y="661"/>
                    <a:pt x="271" y="667"/>
                  </a:cubicBezTo>
                  <a:cubicBezTo>
                    <a:pt x="234" y="685"/>
                    <a:pt x="210" y="685"/>
                    <a:pt x="192" y="709"/>
                  </a:cubicBezTo>
                  <a:cubicBezTo>
                    <a:pt x="173" y="709"/>
                    <a:pt x="154" y="727"/>
                    <a:pt x="173" y="746"/>
                  </a:cubicBezTo>
                  <a:cubicBezTo>
                    <a:pt x="192" y="783"/>
                    <a:pt x="192" y="825"/>
                    <a:pt x="234" y="844"/>
                  </a:cubicBezTo>
                  <a:cubicBezTo>
                    <a:pt x="271" y="863"/>
                    <a:pt x="327" y="900"/>
                    <a:pt x="388" y="900"/>
                  </a:cubicBezTo>
                  <a:cubicBezTo>
                    <a:pt x="396" y="896"/>
                    <a:pt x="401" y="893"/>
                    <a:pt x="406" y="893"/>
                  </a:cubicBezTo>
                  <a:cubicBezTo>
                    <a:pt x="420" y="893"/>
                    <a:pt x="420" y="922"/>
                    <a:pt x="467" y="998"/>
                  </a:cubicBezTo>
                  <a:cubicBezTo>
                    <a:pt x="469" y="1000"/>
                    <a:pt x="474" y="1002"/>
                    <a:pt x="479" y="1002"/>
                  </a:cubicBezTo>
                  <a:cubicBezTo>
                    <a:pt x="512" y="1002"/>
                    <a:pt x="586" y="961"/>
                    <a:pt x="602" y="961"/>
                  </a:cubicBezTo>
                  <a:cubicBezTo>
                    <a:pt x="639" y="942"/>
                    <a:pt x="602" y="919"/>
                    <a:pt x="560" y="844"/>
                  </a:cubicBezTo>
                  <a:lnTo>
                    <a:pt x="560" y="825"/>
                  </a:lnTo>
                  <a:cubicBezTo>
                    <a:pt x="700" y="709"/>
                    <a:pt x="658" y="550"/>
                    <a:pt x="504" y="475"/>
                  </a:cubicBezTo>
                  <a:cubicBezTo>
                    <a:pt x="406" y="433"/>
                    <a:pt x="234" y="433"/>
                    <a:pt x="192" y="336"/>
                  </a:cubicBezTo>
                  <a:cubicBezTo>
                    <a:pt x="192" y="317"/>
                    <a:pt x="210" y="298"/>
                    <a:pt x="234" y="280"/>
                  </a:cubicBezTo>
                  <a:cubicBezTo>
                    <a:pt x="240" y="276"/>
                    <a:pt x="247" y="275"/>
                    <a:pt x="252" y="275"/>
                  </a:cubicBezTo>
                  <a:cubicBezTo>
                    <a:pt x="278" y="275"/>
                    <a:pt x="293" y="305"/>
                    <a:pt x="308" y="336"/>
                  </a:cubicBezTo>
                  <a:cubicBezTo>
                    <a:pt x="316" y="360"/>
                    <a:pt x="327" y="368"/>
                    <a:pt x="340" y="368"/>
                  </a:cubicBezTo>
                  <a:cubicBezTo>
                    <a:pt x="360" y="368"/>
                    <a:pt x="384" y="349"/>
                    <a:pt x="406" y="336"/>
                  </a:cubicBezTo>
                  <a:cubicBezTo>
                    <a:pt x="425" y="336"/>
                    <a:pt x="443" y="317"/>
                    <a:pt x="467" y="317"/>
                  </a:cubicBezTo>
                  <a:cubicBezTo>
                    <a:pt x="504" y="298"/>
                    <a:pt x="504" y="298"/>
                    <a:pt x="485" y="242"/>
                  </a:cubicBezTo>
                  <a:cubicBezTo>
                    <a:pt x="432" y="156"/>
                    <a:pt x="397" y="99"/>
                    <a:pt x="310" y="99"/>
                  </a:cubicBezTo>
                  <a:cubicBezTo>
                    <a:pt x="298" y="99"/>
                    <a:pt x="285" y="100"/>
                    <a:pt x="271" y="102"/>
                  </a:cubicBezTo>
                  <a:cubicBezTo>
                    <a:pt x="186" y="102"/>
                    <a:pt x="203" y="1"/>
                    <a:pt x="16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65"/>
            <p:cNvSpPr/>
            <p:nvPr/>
          </p:nvSpPr>
          <p:spPr>
            <a:xfrm>
              <a:off x="7549160" y="488579"/>
              <a:ext cx="28416" cy="35258"/>
            </a:xfrm>
            <a:custGeom>
              <a:avLst/>
              <a:gdLst/>
              <a:ahLst/>
              <a:cxnLst/>
              <a:rect l="l" t="t" r="r" b="b"/>
              <a:pathLst>
                <a:path w="407" h="505" extrusionOk="0">
                  <a:moveTo>
                    <a:pt x="94" y="0"/>
                  </a:moveTo>
                  <a:cubicBezTo>
                    <a:pt x="57" y="0"/>
                    <a:pt x="57" y="19"/>
                    <a:pt x="38" y="19"/>
                  </a:cubicBezTo>
                  <a:cubicBezTo>
                    <a:pt x="19" y="19"/>
                    <a:pt x="38" y="38"/>
                    <a:pt x="57" y="80"/>
                  </a:cubicBezTo>
                  <a:lnTo>
                    <a:pt x="19" y="98"/>
                  </a:lnTo>
                  <a:cubicBezTo>
                    <a:pt x="1" y="117"/>
                    <a:pt x="1" y="136"/>
                    <a:pt x="19" y="178"/>
                  </a:cubicBezTo>
                  <a:cubicBezTo>
                    <a:pt x="38" y="196"/>
                    <a:pt x="75" y="252"/>
                    <a:pt x="117" y="252"/>
                  </a:cubicBezTo>
                  <a:cubicBezTo>
                    <a:pt x="155" y="294"/>
                    <a:pt x="234" y="313"/>
                    <a:pt x="253" y="332"/>
                  </a:cubicBezTo>
                  <a:lnTo>
                    <a:pt x="253" y="369"/>
                  </a:lnTo>
                  <a:lnTo>
                    <a:pt x="234" y="369"/>
                  </a:lnTo>
                  <a:cubicBezTo>
                    <a:pt x="192" y="369"/>
                    <a:pt x="211" y="332"/>
                    <a:pt x="155" y="332"/>
                  </a:cubicBezTo>
                  <a:lnTo>
                    <a:pt x="94" y="332"/>
                  </a:lnTo>
                  <a:lnTo>
                    <a:pt x="94" y="350"/>
                  </a:lnTo>
                  <a:cubicBezTo>
                    <a:pt x="94" y="369"/>
                    <a:pt x="117" y="388"/>
                    <a:pt x="136" y="411"/>
                  </a:cubicBezTo>
                  <a:cubicBezTo>
                    <a:pt x="155" y="429"/>
                    <a:pt x="192" y="448"/>
                    <a:pt x="211" y="448"/>
                  </a:cubicBezTo>
                  <a:cubicBezTo>
                    <a:pt x="234" y="448"/>
                    <a:pt x="234" y="448"/>
                    <a:pt x="253" y="504"/>
                  </a:cubicBezTo>
                  <a:lnTo>
                    <a:pt x="351" y="504"/>
                  </a:lnTo>
                  <a:cubicBezTo>
                    <a:pt x="351" y="485"/>
                    <a:pt x="351" y="485"/>
                    <a:pt x="327" y="448"/>
                  </a:cubicBezTo>
                  <a:lnTo>
                    <a:pt x="327" y="429"/>
                  </a:lnTo>
                  <a:cubicBezTo>
                    <a:pt x="407" y="388"/>
                    <a:pt x="388" y="313"/>
                    <a:pt x="290" y="271"/>
                  </a:cubicBezTo>
                  <a:cubicBezTo>
                    <a:pt x="234" y="234"/>
                    <a:pt x="155" y="215"/>
                    <a:pt x="117" y="154"/>
                  </a:cubicBezTo>
                  <a:lnTo>
                    <a:pt x="136" y="136"/>
                  </a:lnTo>
                  <a:cubicBezTo>
                    <a:pt x="173" y="136"/>
                    <a:pt x="173" y="154"/>
                    <a:pt x="192" y="178"/>
                  </a:cubicBezTo>
                  <a:cubicBezTo>
                    <a:pt x="192" y="196"/>
                    <a:pt x="234" y="196"/>
                    <a:pt x="253" y="196"/>
                  </a:cubicBezTo>
                  <a:lnTo>
                    <a:pt x="290" y="196"/>
                  </a:lnTo>
                  <a:lnTo>
                    <a:pt x="290" y="154"/>
                  </a:lnTo>
                  <a:cubicBezTo>
                    <a:pt x="271" y="98"/>
                    <a:pt x="234" y="80"/>
                    <a:pt x="173" y="61"/>
                  </a:cubicBezTo>
                  <a:cubicBezTo>
                    <a:pt x="117" y="61"/>
                    <a:pt x="155" y="0"/>
                    <a:pt x="94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65"/>
            <p:cNvSpPr/>
            <p:nvPr/>
          </p:nvSpPr>
          <p:spPr>
            <a:xfrm>
              <a:off x="7619536" y="641970"/>
              <a:ext cx="30022" cy="35188"/>
            </a:xfrm>
            <a:custGeom>
              <a:avLst/>
              <a:gdLst/>
              <a:ahLst/>
              <a:cxnLst/>
              <a:rect l="l" t="t" r="r" b="b"/>
              <a:pathLst>
                <a:path w="430" h="504" extrusionOk="0">
                  <a:moveTo>
                    <a:pt x="117" y="0"/>
                  </a:moveTo>
                  <a:cubicBezTo>
                    <a:pt x="42" y="19"/>
                    <a:pt x="42" y="19"/>
                    <a:pt x="79" y="79"/>
                  </a:cubicBezTo>
                  <a:lnTo>
                    <a:pt x="42" y="98"/>
                  </a:lnTo>
                  <a:cubicBezTo>
                    <a:pt x="0" y="154"/>
                    <a:pt x="79" y="233"/>
                    <a:pt x="135" y="271"/>
                  </a:cubicBezTo>
                  <a:cubicBezTo>
                    <a:pt x="177" y="289"/>
                    <a:pt x="252" y="313"/>
                    <a:pt x="275" y="350"/>
                  </a:cubicBezTo>
                  <a:cubicBezTo>
                    <a:pt x="275" y="350"/>
                    <a:pt x="275" y="369"/>
                    <a:pt x="252" y="369"/>
                  </a:cubicBezTo>
                  <a:cubicBezTo>
                    <a:pt x="215" y="369"/>
                    <a:pt x="233" y="331"/>
                    <a:pt x="177" y="331"/>
                  </a:cubicBezTo>
                  <a:lnTo>
                    <a:pt x="117" y="331"/>
                  </a:lnTo>
                  <a:lnTo>
                    <a:pt x="117" y="350"/>
                  </a:lnTo>
                  <a:cubicBezTo>
                    <a:pt x="117" y="369"/>
                    <a:pt x="135" y="387"/>
                    <a:pt x="159" y="406"/>
                  </a:cubicBezTo>
                  <a:cubicBezTo>
                    <a:pt x="177" y="429"/>
                    <a:pt x="215" y="448"/>
                    <a:pt x="233" y="448"/>
                  </a:cubicBezTo>
                  <a:cubicBezTo>
                    <a:pt x="252" y="448"/>
                    <a:pt x="252" y="467"/>
                    <a:pt x="275" y="504"/>
                  </a:cubicBezTo>
                  <a:lnTo>
                    <a:pt x="331" y="504"/>
                  </a:lnTo>
                  <a:cubicBezTo>
                    <a:pt x="392" y="504"/>
                    <a:pt x="369" y="504"/>
                    <a:pt x="350" y="448"/>
                  </a:cubicBezTo>
                  <a:cubicBezTo>
                    <a:pt x="350" y="448"/>
                    <a:pt x="331" y="448"/>
                    <a:pt x="350" y="429"/>
                  </a:cubicBezTo>
                  <a:cubicBezTo>
                    <a:pt x="429" y="387"/>
                    <a:pt x="392" y="313"/>
                    <a:pt x="313" y="271"/>
                  </a:cubicBezTo>
                  <a:cubicBezTo>
                    <a:pt x="252" y="233"/>
                    <a:pt x="159" y="215"/>
                    <a:pt x="135" y="173"/>
                  </a:cubicBezTo>
                  <a:cubicBezTo>
                    <a:pt x="135" y="154"/>
                    <a:pt x="159" y="135"/>
                    <a:pt x="159" y="135"/>
                  </a:cubicBezTo>
                  <a:cubicBezTo>
                    <a:pt x="196" y="135"/>
                    <a:pt x="196" y="154"/>
                    <a:pt x="215" y="173"/>
                  </a:cubicBezTo>
                  <a:cubicBezTo>
                    <a:pt x="215" y="195"/>
                    <a:pt x="220" y="200"/>
                    <a:pt x="231" y="200"/>
                  </a:cubicBezTo>
                  <a:cubicBezTo>
                    <a:pt x="241" y="200"/>
                    <a:pt x="256" y="196"/>
                    <a:pt x="275" y="196"/>
                  </a:cubicBezTo>
                  <a:cubicBezTo>
                    <a:pt x="313" y="196"/>
                    <a:pt x="313" y="196"/>
                    <a:pt x="313" y="154"/>
                  </a:cubicBezTo>
                  <a:cubicBezTo>
                    <a:pt x="275" y="98"/>
                    <a:pt x="252" y="79"/>
                    <a:pt x="196" y="56"/>
                  </a:cubicBezTo>
                  <a:cubicBezTo>
                    <a:pt x="135" y="56"/>
                    <a:pt x="159" y="0"/>
                    <a:pt x="117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65"/>
            <p:cNvSpPr/>
            <p:nvPr/>
          </p:nvSpPr>
          <p:spPr>
            <a:xfrm>
              <a:off x="7767342" y="938906"/>
              <a:ext cx="199678" cy="194162"/>
            </a:xfrm>
            <a:custGeom>
              <a:avLst/>
              <a:gdLst/>
              <a:ahLst/>
              <a:cxnLst/>
              <a:rect l="l" t="t" r="r" b="b"/>
              <a:pathLst>
                <a:path w="2860" h="2781" extrusionOk="0">
                  <a:moveTo>
                    <a:pt x="1423" y="1"/>
                  </a:moveTo>
                  <a:cubicBezTo>
                    <a:pt x="780" y="1"/>
                    <a:pt x="234" y="430"/>
                    <a:pt x="99" y="1032"/>
                  </a:cubicBezTo>
                  <a:lnTo>
                    <a:pt x="99" y="1074"/>
                  </a:lnTo>
                  <a:cubicBezTo>
                    <a:pt x="1" y="1479"/>
                    <a:pt x="99" y="1909"/>
                    <a:pt x="374" y="2240"/>
                  </a:cubicBezTo>
                  <a:cubicBezTo>
                    <a:pt x="644" y="2589"/>
                    <a:pt x="1050" y="2781"/>
                    <a:pt x="1479" y="2781"/>
                  </a:cubicBezTo>
                  <a:cubicBezTo>
                    <a:pt x="1750" y="2781"/>
                    <a:pt x="2006" y="2706"/>
                    <a:pt x="2239" y="2547"/>
                  </a:cubicBezTo>
                  <a:cubicBezTo>
                    <a:pt x="2566" y="2314"/>
                    <a:pt x="2781" y="1964"/>
                    <a:pt x="2822" y="1559"/>
                  </a:cubicBezTo>
                  <a:cubicBezTo>
                    <a:pt x="2860" y="1190"/>
                    <a:pt x="2743" y="817"/>
                    <a:pt x="2510" y="528"/>
                  </a:cubicBezTo>
                  <a:cubicBezTo>
                    <a:pt x="2239" y="178"/>
                    <a:pt x="1848" y="1"/>
                    <a:pt x="1423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65"/>
            <p:cNvSpPr/>
            <p:nvPr/>
          </p:nvSpPr>
          <p:spPr>
            <a:xfrm>
              <a:off x="7785285" y="954476"/>
              <a:ext cx="166794" cy="162535"/>
            </a:xfrm>
            <a:custGeom>
              <a:avLst/>
              <a:gdLst/>
              <a:ahLst/>
              <a:cxnLst/>
              <a:rect l="l" t="t" r="r" b="b"/>
              <a:pathLst>
                <a:path w="2389" h="2328" extrusionOk="0">
                  <a:moveTo>
                    <a:pt x="1162" y="0"/>
                  </a:moveTo>
                  <a:cubicBezTo>
                    <a:pt x="911" y="0"/>
                    <a:pt x="658" y="81"/>
                    <a:pt x="443" y="244"/>
                  </a:cubicBezTo>
                  <a:cubicBezTo>
                    <a:pt x="210" y="459"/>
                    <a:pt x="56" y="734"/>
                    <a:pt x="38" y="1023"/>
                  </a:cubicBezTo>
                  <a:cubicBezTo>
                    <a:pt x="0" y="1317"/>
                    <a:pt x="94" y="1625"/>
                    <a:pt x="289" y="1877"/>
                  </a:cubicBezTo>
                  <a:cubicBezTo>
                    <a:pt x="527" y="2171"/>
                    <a:pt x="874" y="2328"/>
                    <a:pt x="1219" y="2328"/>
                  </a:cubicBezTo>
                  <a:cubicBezTo>
                    <a:pt x="1469" y="2328"/>
                    <a:pt x="1718" y="2245"/>
                    <a:pt x="1922" y="2073"/>
                  </a:cubicBezTo>
                  <a:cubicBezTo>
                    <a:pt x="2118" y="1919"/>
                    <a:pt x="2253" y="1704"/>
                    <a:pt x="2309" y="1471"/>
                  </a:cubicBezTo>
                  <a:cubicBezTo>
                    <a:pt x="2388" y="1121"/>
                    <a:pt x="2332" y="753"/>
                    <a:pt x="2076" y="440"/>
                  </a:cubicBezTo>
                  <a:cubicBezTo>
                    <a:pt x="1842" y="150"/>
                    <a:pt x="1504" y="0"/>
                    <a:pt x="116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65"/>
            <p:cNvSpPr/>
            <p:nvPr/>
          </p:nvSpPr>
          <p:spPr>
            <a:xfrm>
              <a:off x="7796037" y="964390"/>
              <a:ext cx="147873" cy="143964"/>
            </a:xfrm>
            <a:custGeom>
              <a:avLst/>
              <a:gdLst/>
              <a:ahLst/>
              <a:cxnLst/>
              <a:rect l="l" t="t" r="r" b="b"/>
              <a:pathLst>
                <a:path w="2118" h="2062" extrusionOk="0">
                  <a:moveTo>
                    <a:pt x="1009" y="104"/>
                  </a:moveTo>
                  <a:cubicBezTo>
                    <a:pt x="1165" y="104"/>
                    <a:pt x="1320" y="143"/>
                    <a:pt x="1455" y="219"/>
                  </a:cubicBezTo>
                  <a:cubicBezTo>
                    <a:pt x="1572" y="280"/>
                    <a:pt x="1670" y="359"/>
                    <a:pt x="1749" y="452"/>
                  </a:cubicBezTo>
                  <a:cubicBezTo>
                    <a:pt x="1982" y="746"/>
                    <a:pt x="2020" y="1152"/>
                    <a:pt x="1847" y="1464"/>
                  </a:cubicBezTo>
                  <a:cubicBezTo>
                    <a:pt x="1787" y="1581"/>
                    <a:pt x="1712" y="1679"/>
                    <a:pt x="1614" y="1758"/>
                  </a:cubicBezTo>
                  <a:cubicBezTo>
                    <a:pt x="1447" y="1889"/>
                    <a:pt x="1246" y="1954"/>
                    <a:pt x="1046" y="1954"/>
                  </a:cubicBezTo>
                  <a:cubicBezTo>
                    <a:pt x="776" y="1954"/>
                    <a:pt x="508" y="1835"/>
                    <a:pt x="331" y="1599"/>
                  </a:cubicBezTo>
                  <a:cubicBezTo>
                    <a:pt x="215" y="1464"/>
                    <a:pt x="154" y="1310"/>
                    <a:pt x="117" y="1152"/>
                  </a:cubicBezTo>
                  <a:lnTo>
                    <a:pt x="117" y="919"/>
                  </a:lnTo>
                  <a:cubicBezTo>
                    <a:pt x="135" y="667"/>
                    <a:pt x="252" y="452"/>
                    <a:pt x="448" y="298"/>
                  </a:cubicBezTo>
                  <a:cubicBezTo>
                    <a:pt x="610" y="167"/>
                    <a:pt x="810" y="104"/>
                    <a:pt x="1009" y="104"/>
                  </a:cubicBezTo>
                  <a:close/>
                  <a:moveTo>
                    <a:pt x="1004" y="1"/>
                  </a:moveTo>
                  <a:cubicBezTo>
                    <a:pt x="785" y="1"/>
                    <a:pt x="568" y="72"/>
                    <a:pt x="387" y="219"/>
                  </a:cubicBezTo>
                  <a:cubicBezTo>
                    <a:pt x="173" y="396"/>
                    <a:pt x="37" y="629"/>
                    <a:pt x="19" y="900"/>
                  </a:cubicBezTo>
                  <a:cubicBezTo>
                    <a:pt x="0" y="942"/>
                    <a:pt x="0" y="998"/>
                    <a:pt x="0" y="1035"/>
                  </a:cubicBezTo>
                  <a:cubicBezTo>
                    <a:pt x="19" y="1250"/>
                    <a:pt x="98" y="1483"/>
                    <a:pt x="233" y="1660"/>
                  </a:cubicBezTo>
                  <a:cubicBezTo>
                    <a:pt x="331" y="1777"/>
                    <a:pt x="448" y="1851"/>
                    <a:pt x="565" y="1931"/>
                  </a:cubicBezTo>
                  <a:cubicBezTo>
                    <a:pt x="718" y="2016"/>
                    <a:pt x="890" y="2061"/>
                    <a:pt x="1062" y="2061"/>
                  </a:cubicBezTo>
                  <a:cubicBezTo>
                    <a:pt x="1283" y="2061"/>
                    <a:pt x="1505" y="1987"/>
                    <a:pt x="1689" y="1833"/>
                  </a:cubicBezTo>
                  <a:cubicBezTo>
                    <a:pt x="1828" y="1716"/>
                    <a:pt x="1922" y="1581"/>
                    <a:pt x="1982" y="1408"/>
                  </a:cubicBezTo>
                  <a:cubicBezTo>
                    <a:pt x="2118" y="1077"/>
                    <a:pt x="2062" y="685"/>
                    <a:pt x="1828" y="396"/>
                  </a:cubicBezTo>
                  <a:cubicBezTo>
                    <a:pt x="1612" y="136"/>
                    <a:pt x="1306" y="1"/>
                    <a:pt x="1004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65"/>
            <p:cNvSpPr/>
            <p:nvPr/>
          </p:nvSpPr>
          <p:spPr>
            <a:xfrm>
              <a:off x="7829899" y="985684"/>
              <a:ext cx="75892" cy="99909"/>
            </a:xfrm>
            <a:custGeom>
              <a:avLst/>
              <a:gdLst/>
              <a:ahLst/>
              <a:cxnLst/>
              <a:rect l="l" t="t" r="r" b="b"/>
              <a:pathLst>
                <a:path w="1087" h="1431" extrusionOk="0">
                  <a:moveTo>
                    <a:pt x="811" y="1"/>
                  </a:moveTo>
                  <a:cubicBezTo>
                    <a:pt x="783" y="1"/>
                    <a:pt x="789" y="39"/>
                    <a:pt x="737" y="128"/>
                  </a:cubicBezTo>
                  <a:cubicBezTo>
                    <a:pt x="718" y="147"/>
                    <a:pt x="737" y="147"/>
                    <a:pt x="718" y="147"/>
                  </a:cubicBezTo>
                  <a:cubicBezTo>
                    <a:pt x="690" y="143"/>
                    <a:pt x="662" y="141"/>
                    <a:pt x="635" y="141"/>
                  </a:cubicBezTo>
                  <a:cubicBezTo>
                    <a:pt x="535" y="141"/>
                    <a:pt x="450" y="172"/>
                    <a:pt x="387" y="264"/>
                  </a:cubicBezTo>
                  <a:cubicBezTo>
                    <a:pt x="313" y="422"/>
                    <a:pt x="369" y="576"/>
                    <a:pt x="448" y="730"/>
                  </a:cubicBezTo>
                  <a:cubicBezTo>
                    <a:pt x="467" y="809"/>
                    <a:pt x="565" y="1005"/>
                    <a:pt x="429" y="1043"/>
                  </a:cubicBezTo>
                  <a:cubicBezTo>
                    <a:pt x="350" y="1043"/>
                    <a:pt x="313" y="987"/>
                    <a:pt x="350" y="926"/>
                  </a:cubicBezTo>
                  <a:cubicBezTo>
                    <a:pt x="369" y="889"/>
                    <a:pt x="387" y="847"/>
                    <a:pt x="350" y="809"/>
                  </a:cubicBezTo>
                  <a:cubicBezTo>
                    <a:pt x="313" y="772"/>
                    <a:pt x="252" y="730"/>
                    <a:pt x="196" y="711"/>
                  </a:cubicBezTo>
                  <a:cubicBezTo>
                    <a:pt x="185" y="707"/>
                    <a:pt x="176" y="704"/>
                    <a:pt x="167" y="704"/>
                  </a:cubicBezTo>
                  <a:cubicBezTo>
                    <a:pt x="144" y="704"/>
                    <a:pt x="131" y="722"/>
                    <a:pt x="117" y="753"/>
                  </a:cubicBezTo>
                  <a:cubicBezTo>
                    <a:pt x="38" y="907"/>
                    <a:pt x="0" y="1005"/>
                    <a:pt x="117" y="1141"/>
                  </a:cubicBezTo>
                  <a:cubicBezTo>
                    <a:pt x="135" y="1141"/>
                    <a:pt x="135" y="1159"/>
                    <a:pt x="135" y="1159"/>
                  </a:cubicBezTo>
                  <a:cubicBezTo>
                    <a:pt x="177" y="1239"/>
                    <a:pt x="19" y="1313"/>
                    <a:pt x="135" y="1355"/>
                  </a:cubicBezTo>
                  <a:cubicBezTo>
                    <a:pt x="220" y="1402"/>
                    <a:pt x="260" y="1431"/>
                    <a:pt x="287" y="1431"/>
                  </a:cubicBezTo>
                  <a:cubicBezTo>
                    <a:pt x="316" y="1431"/>
                    <a:pt x="330" y="1396"/>
                    <a:pt x="369" y="1313"/>
                  </a:cubicBezTo>
                  <a:cubicBezTo>
                    <a:pt x="387" y="1313"/>
                    <a:pt x="411" y="1294"/>
                    <a:pt x="429" y="1294"/>
                  </a:cubicBezTo>
                  <a:lnTo>
                    <a:pt x="527" y="1294"/>
                  </a:lnTo>
                  <a:cubicBezTo>
                    <a:pt x="546" y="1276"/>
                    <a:pt x="565" y="1276"/>
                    <a:pt x="583" y="1276"/>
                  </a:cubicBezTo>
                  <a:cubicBezTo>
                    <a:pt x="779" y="1197"/>
                    <a:pt x="798" y="945"/>
                    <a:pt x="737" y="828"/>
                  </a:cubicBezTo>
                  <a:cubicBezTo>
                    <a:pt x="681" y="711"/>
                    <a:pt x="565" y="539"/>
                    <a:pt x="621" y="460"/>
                  </a:cubicBezTo>
                  <a:cubicBezTo>
                    <a:pt x="636" y="429"/>
                    <a:pt x="666" y="417"/>
                    <a:pt x="694" y="417"/>
                  </a:cubicBezTo>
                  <a:cubicBezTo>
                    <a:pt x="740" y="417"/>
                    <a:pt x="784" y="451"/>
                    <a:pt x="760" y="497"/>
                  </a:cubicBezTo>
                  <a:cubicBezTo>
                    <a:pt x="718" y="614"/>
                    <a:pt x="779" y="614"/>
                    <a:pt x="896" y="674"/>
                  </a:cubicBezTo>
                  <a:cubicBezTo>
                    <a:pt x="908" y="674"/>
                    <a:pt x="929" y="699"/>
                    <a:pt x="954" y="699"/>
                  </a:cubicBezTo>
                  <a:cubicBezTo>
                    <a:pt x="966" y="699"/>
                    <a:pt x="980" y="693"/>
                    <a:pt x="994" y="674"/>
                  </a:cubicBezTo>
                  <a:cubicBezTo>
                    <a:pt x="1050" y="558"/>
                    <a:pt x="1087" y="380"/>
                    <a:pt x="952" y="306"/>
                  </a:cubicBezTo>
                  <a:cubicBezTo>
                    <a:pt x="933" y="264"/>
                    <a:pt x="952" y="264"/>
                    <a:pt x="1012" y="147"/>
                  </a:cubicBezTo>
                  <a:lnTo>
                    <a:pt x="1012" y="110"/>
                  </a:lnTo>
                  <a:cubicBezTo>
                    <a:pt x="970" y="72"/>
                    <a:pt x="896" y="30"/>
                    <a:pt x="896" y="30"/>
                  </a:cubicBezTo>
                  <a:cubicBezTo>
                    <a:pt x="849" y="11"/>
                    <a:pt x="826" y="1"/>
                    <a:pt x="811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65"/>
            <p:cNvSpPr/>
            <p:nvPr/>
          </p:nvSpPr>
          <p:spPr>
            <a:xfrm>
              <a:off x="7763432" y="934996"/>
              <a:ext cx="207498" cy="202331"/>
            </a:xfrm>
            <a:custGeom>
              <a:avLst/>
              <a:gdLst/>
              <a:ahLst/>
              <a:cxnLst/>
              <a:rect l="l" t="t" r="r" b="b"/>
              <a:pathLst>
                <a:path w="2972" h="2898" extrusionOk="0">
                  <a:moveTo>
                    <a:pt x="1479" y="118"/>
                  </a:moveTo>
                  <a:cubicBezTo>
                    <a:pt x="1866" y="118"/>
                    <a:pt x="2254" y="271"/>
                    <a:pt x="2529" y="621"/>
                  </a:cubicBezTo>
                  <a:cubicBezTo>
                    <a:pt x="2762" y="915"/>
                    <a:pt x="2855" y="1265"/>
                    <a:pt x="2818" y="1615"/>
                  </a:cubicBezTo>
                  <a:cubicBezTo>
                    <a:pt x="2781" y="1983"/>
                    <a:pt x="2603" y="2333"/>
                    <a:pt x="2272" y="2548"/>
                  </a:cubicBezTo>
                  <a:cubicBezTo>
                    <a:pt x="2039" y="2720"/>
                    <a:pt x="1787" y="2781"/>
                    <a:pt x="1535" y="2781"/>
                  </a:cubicBezTo>
                  <a:cubicBezTo>
                    <a:pt x="738" y="2781"/>
                    <a:pt x="1" y="2039"/>
                    <a:pt x="197" y="1130"/>
                  </a:cubicBezTo>
                  <a:lnTo>
                    <a:pt x="215" y="1106"/>
                  </a:lnTo>
                  <a:cubicBezTo>
                    <a:pt x="351" y="467"/>
                    <a:pt x="915" y="118"/>
                    <a:pt x="1479" y="118"/>
                  </a:cubicBezTo>
                  <a:close/>
                  <a:moveTo>
                    <a:pt x="1479" y="1"/>
                  </a:moveTo>
                  <a:cubicBezTo>
                    <a:pt x="817" y="1"/>
                    <a:pt x="253" y="449"/>
                    <a:pt x="99" y="1088"/>
                  </a:cubicBezTo>
                  <a:lnTo>
                    <a:pt x="99" y="1106"/>
                  </a:lnTo>
                  <a:cubicBezTo>
                    <a:pt x="1" y="1554"/>
                    <a:pt x="99" y="1983"/>
                    <a:pt x="369" y="2333"/>
                  </a:cubicBezTo>
                  <a:cubicBezTo>
                    <a:pt x="663" y="2683"/>
                    <a:pt x="1087" y="2897"/>
                    <a:pt x="1535" y="2897"/>
                  </a:cubicBezTo>
                  <a:cubicBezTo>
                    <a:pt x="1829" y="2897"/>
                    <a:pt x="2100" y="2799"/>
                    <a:pt x="2333" y="2645"/>
                  </a:cubicBezTo>
                  <a:cubicBezTo>
                    <a:pt x="2664" y="2412"/>
                    <a:pt x="2897" y="2039"/>
                    <a:pt x="2934" y="1615"/>
                  </a:cubicBezTo>
                  <a:cubicBezTo>
                    <a:pt x="2972" y="1223"/>
                    <a:pt x="2855" y="854"/>
                    <a:pt x="2603" y="547"/>
                  </a:cubicBezTo>
                  <a:cubicBezTo>
                    <a:pt x="2333" y="197"/>
                    <a:pt x="1922" y="1"/>
                    <a:pt x="1479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65"/>
            <p:cNvSpPr/>
            <p:nvPr/>
          </p:nvSpPr>
          <p:spPr>
            <a:xfrm>
              <a:off x="7990062" y="1040841"/>
              <a:ext cx="219925" cy="209173"/>
            </a:xfrm>
            <a:custGeom>
              <a:avLst/>
              <a:gdLst/>
              <a:ahLst/>
              <a:cxnLst/>
              <a:rect l="l" t="t" r="r" b="b"/>
              <a:pathLst>
                <a:path w="3150" h="2996" extrusionOk="0">
                  <a:moveTo>
                    <a:pt x="1615" y="1"/>
                  </a:moveTo>
                  <a:cubicBezTo>
                    <a:pt x="1591" y="1"/>
                    <a:pt x="1573" y="19"/>
                    <a:pt x="1554" y="19"/>
                  </a:cubicBezTo>
                  <a:cubicBezTo>
                    <a:pt x="971" y="38"/>
                    <a:pt x="467" y="369"/>
                    <a:pt x="216" y="915"/>
                  </a:cubicBezTo>
                  <a:cubicBezTo>
                    <a:pt x="1" y="1419"/>
                    <a:pt x="76" y="2002"/>
                    <a:pt x="425" y="2449"/>
                  </a:cubicBezTo>
                  <a:cubicBezTo>
                    <a:pt x="449" y="2449"/>
                    <a:pt x="449" y="2449"/>
                    <a:pt x="449" y="2468"/>
                  </a:cubicBezTo>
                  <a:cubicBezTo>
                    <a:pt x="738" y="2799"/>
                    <a:pt x="1148" y="2995"/>
                    <a:pt x="1591" y="2995"/>
                  </a:cubicBezTo>
                  <a:cubicBezTo>
                    <a:pt x="2333" y="2995"/>
                    <a:pt x="3089" y="2449"/>
                    <a:pt x="3131" y="1554"/>
                  </a:cubicBezTo>
                  <a:cubicBezTo>
                    <a:pt x="3149" y="1129"/>
                    <a:pt x="2972" y="700"/>
                    <a:pt x="2664" y="407"/>
                  </a:cubicBezTo>
                  <a:cubicBezTo>
                    <a:pt x="2370" y="155"/>
                    <a:pt x="2002" y="1"/>
                    <a:pt x="1615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65"/>
            <p:cNvSpPr/>
            <p:nvPr/>
          </p:nvSpPr>
          <p:spPr>
            <a:xfrm>
              <a:off x="8011566" y="1058365"/>
              <a:ext cx="182154" cy="173915"/>
            </a:xfrm>
            <a:custGeom>
              <a:avLst/>
              <a:gdLst/>
              <a:ahLst/>
              <a:cxnLst/>
              <a:rect l="l" t="t" r="r" b="b"/>
              <a:pathLst>
                <a:path w="2609" h="2491" extrusionOk="0">
                  <a:moveTo>
                    <a:pt x="1319" y="0"/>
                  </a:moveTo>
                  <a:cubicBezTo>
                    <a:pt x="1301" y="0"/>
                    <a:pt x="1283" y="1"/>
                    <a:pt x="1265" y="2"/>
                  </a:cubicBezTo>
                  <a:cubicBezTo>
                    <a:pt x="546" y="20"/>
                    <a:pt x="1" y="603"/>
                    <a:pt x="43" y="1303"/>
                  </a:cubicBezTo>
                  <a:cubicBezTo>
                    <a:pt x="43" y="1634"/>
                    <a:pt x="197" y="1947"/>
                    <a:pt x="430" y="2161"/>
                  </a:cubicBezTo>
                  <a:cubicBezTo>
                    <a:pt x="663" y="2356"/>
                    <a:pt x="949" y="2490"/>
                    <a:pt x="1268" y="2490"/>
                  </a:cubicBezTo>
                  <a:cubicBezTo>
                    <a:pt x="1293" y="2490"/>
                    <a:pt x="1319" y="2489"/>
                    <a:pt x="1344" y="2488"/>
                  </a:cubicBezTo>
                  <a:cubicBezTo>
                    <a:pt x="2062" y="2469"/>
                    <a:pt x="2608" y="1886"/>
                    <a:pt x="2589" y="1205"/>
                  </a:cubicBezTo>
                  <a:cubicBezTo>
                    <a:pt x="2566" y="916"/>
                    <a:pt x="2473" y="664"/>
                    <a:pt x="2296" y="468"/>
                  </a:cubicBezTo>
                  <a:cubicBezTo>
                    <a:pt x="2073" y="192"/>
                    <a:pt x="1709" y="0"/>
                    <a:pt x="1319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65"/>
            <p:cNvSpPr/>
            <p:nvPr/>
          </p:nvSpPr>
          <p:spPr>
            <a:xfrm>
              <a:off x="8022668" y="1067790"/>
              <a:ext cx="159952" cy="154855"/>
            </a:xfrm>
            <a:custGeom>
              <a:avLst/>
              <a:gdLst/>
              <a:ahLst/>
              <a:cxnLst/>
              <a:rect l="l" t="t" r="r" b="b"/>
              <a:pathLst>
                <a:path w="2291" h="2218" extrusionOk="0">
                  <a:moveTo>
                    <a:pt x="1154" y="117"/>
                  </a:moveTo>
                  <a:cubicBezTo>
                    <a:pt x="1562" y="117"/>
                    <a:pt x="1909" y="346"/>
                    <a:pt x="2057" y="683"/>
                  </a:cubicBezTo>
                  <a:cubicBezTo>
                    <a:pt x="2118" y="799"/>
                    <a:pt x="2155" y="935"/>
                    <a:pt x="2155" y="1070"/>
                  </a:cubicBezTo>
                  <a:cubicBezTo>
                    <a:pt x="2174" y="1616"/>
                    <a:pt x="1749" y="2082"/>
                    <a:pt x="1185" y="2101"/>
                  </a:cubicBezTo>
                  <a:cubicBezTo>
                    <a:pt x="1159" y="2103"/>
                    <a:pt x="1134" y="2104"/>
                    <a:pt x="1109" y="2104"/>
                  </a:cubicBezTo>
                  <a:cubicBezTo>
                    <a:pt x="944" y="2104"/>
                    <a:pt x="796" y="2053"/>
                    <a:pt x="658" y="1984"/>
                  </a:cubicBezTo>
                  <a:cubicBezTo>
                    <a:pt x="583" y="1947"/>
                    <a:pt x="523" y="1909"/>
                    <a:pt x="448" y="1849"/>
                  </a:cubicBezTo>
                  <a:cubicBezTo>
                    <a:pt x="252" y="1653"/>
                    <a:pt x="136" y="1420"/>
                    <a:pt x="136" y="1149"/>
                  </a:cubicBezTo>
                  <a:cubicBezTo>
                    <a:pt x="117" y="743"/>
                    <a:pt x="369" y="370"/>
                    <a:pt x="719" y="216"/>
                  </a:cubicBezTo>
                  <a:cubicBezTo>
                    <a:pt x="835" y="160"/>
                    <a:pt x="971" y="118"/>
                    <a:pt x="1106" y="118"/>
                  </a:cubicBezTo>
                  <a:cubicBezTo>
                    <a:pt x="1122" y="118"/>
                    <a:pt x="1138" y="117"/>
                    <a:pt x="1154" y="117"/>
                  </a:cubicBezTo>
                  <a:close/>
                  <a:moveTo>
                    <a:pt x="1157" y="1"/>
                  </a:moveTo>
                  <a:cubicBezTo>
                    <a:pt x="1140" y="1"/>
                    <a:pt x="1123" y="1"/>
                    <a:pt x="1106" y="2"/>
                  </a:cubicBezTo>
                  <a:cubicBezTo>
                    <a:pt x="485" y="21"/>
                    <a:pt x="0" y="548"/>
                    <a:pt x="19" y="1149"/>
                  </a:cubicBezTo>
                  <a:cubicBezTo>
                    <a:pt x="38" y="1462"/>
                    <a:pt x="154" y="1732"/>
                    <a:pt x="387" y="1928"/>
                  </a:cubicBezTo>
                  <a:cubicBezTo>
                    <a:pt x="406" y="1965"/>
                    <a:pt x="448" y="1984"/>
                    <a:pt x="485" y="2003"/>
                  </a:cubicBezTo>
                  <a:cubicBezTo>
                    <a:pt x="700" y="2161"/>
                    <a:pt x="933" y="2217"/>
                    <a:pt x="1185" y="2217"/>
                  </a:cubicBezTo>
                  <a:cubicBezTo>
                    <a:pt x="1339" y="2217"/>
                    <a:pt x="1498" y="2180"/>
                    <a:pt x="1614" y="2119"/>
                  </a:cubicBezTo>
                  <a:cubicBezTo>
                    <a:pt x="2020" y="1928"/>
                    <a:pt x="2290" y="1536"/>
                    <a:pt x="2272" y="1070"/>
                  </a:cubicBezTo>
                  <a:cubicBezTo>
                    <a:pt x="2272" y="879"/>
                    <a:pt x="2216" y="683"/>
                    <a:pt x="2118" y="529"/>
                  </a:cubicBezTo>
                  <a:cubicBezTo>
                    <a:pt x="1912" y="211"/>
                    <a:pt x="1564" y="1"/>
                    <a:pt x="1157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65"/>
            <p:cNvSpPr/>
            <p:nvPr/>
          </p:nvSpPr>
          <p:spPr>
            <a:xfrm>
              <a:off x="8064698" y="1089713"/>
              <a:ext cx="77218" cy="110661"/>
            </a:xfrm>
            <a:custGeom>
              <a:avLst/>
              <a:gdLst/>
              <a:ahLst/>
              <a:cxnLst/>
              <a:rect l="l" t="t" r="r" b="b"/>
              <a:pathLst>
                <a:path w="1106" h="1585" extrusionOk="0">
                  <a:moveTo>
                    <a:pt x="313" y="0"/>
                  </a:moveTo>
                  <a:cubicBezTo>
                    <a:pt x="271" y="19"/>
                    <a:pt x="196" y="56"/>
                    <a:pt x="173" y="56"/>
                  </a:cubicBezTo>
                  <a:cubicBezTo>
                    <a:pt x="37" y="117"/>
                    <a:pt x="79" y="98"/>
                    <a:pt x="154" y="252"/>
                  </a:cubicBezTo>
                  <a:cubicBezTo>
                    <a:pt x="154" y="271"/>
                    <a:pt x="173" y="271"/>
                    <a:pt x="154" y="290"/>
                  </a:cubicBezTo>
                  <a:cubicBezTo>
                    <a:pt x="56" y="369"/>
                    <a:pt x="0" y="504"/>
                    <a:pt x="56" y="639"/>
                  </a:cubicBezTo>
                  <a:cubicBezTo>
                    <a:pt x="135" y="817"/>
                    <a:pt x="313" y="854"/>
                    <a:pt x="485" y="896"/>
                  </a:cubicBezTo>
                  <a:cubicBezTo>
                    <a:pt x="564" y="915"/>
                    <a:pt x="798" y="989"/>
                    <a:pt x="737" y="1106"/>
                  </a:cubicBezTo>
                  <a:cubicBezTo>
                    <a:pt x="718" y="1145"/>
                    <a:pt x="689" y="1165"/>
                    <a:pt x="660" y="1165"/>
                  </a:cubicBezTo>
                  <a:cubicBezTo>
                    <a:pt x="631" y="1165"/>
                    <a:pt x="602" y="1145"/>
                    <a:pt x="583" y="1106"/>
                  </a:cubicBezTo>
                  <a:cubicBezTo>
                    <a:pt x="567" y="1074"/>
                    <a:pt x="551" y="1027"/>
                    <a:pt x="520" y="1027"/>
                  </a:cubicBezTo>
                  <a:cubicBezTo>
                    <a:pt x="515" y="1027"/>
                    <a:pt x="510" y="1029"/>
                    <a:pt x="504" y="1031"/>
                  </a:cubicBezTo>
                  <a:cubicBezTo>
                    <a:pt x="429" y="1031"/>
                    <a:pt x="369" y="1050"/>
                    <a:pt x="313" y="1087"/>
                  </a:cubicBezTo>
                  <a:cubicBezTo>
                    <a:pt x="252" y="1129"/>
                    <a:pt x="271" y="1166"/>
                    <a:pt x="289" y="1204"/>
                  </a:cubicBezTo>
                  <a:cubicBezTo>
                    <a:pt x="362" y="1349"/>
                    <a:pt x="419" y="1439"/>
                    <a:pt x="574" y="1439"/>
                  </a:cubicBezTo>
                  <a:cubicBezTo>
                    <a:pt x="589" y="1439"/>
                    <a:pt x="604" y="1439"/>
                    <a:pt x="620" y="1437"/>
                  </a:cubicBezTo>
                  <a:lnTo>
                    <a:pt x="662" y="1437"/>
                  </a:lnTo>
                  <a:cubicBezTo>
                    <a:pt x="742" y="1453"/>
                    <a:pt x="726" y="1585"/>
                    <a:pt x="793" y="1585"/>
                  </a:cubicBezTo>
                  <a:cubicBezTo>
                    <a:pt x="804" y="1585"/>
                    <a:pt x="818" y="1581"/>
                    <a:pt x="835" y="1572"/>
                  </a:cubicBezTo>
                  <a:cubicBezTo>
                    <a:pt x="1031" y="1479"/>
                    <a:pt x="1031" y="1516"/>
                    <a:pt x="952" y="1339"/>
                  </a:cubicBezTo>
                  <a:cubicBezTo>
                    <a:pt x="952" y="1320"/>
                    <a:pt x="952" y="1302"/>
                    <a:pt x="970" y="1283"/>
                  </a:cubicBezTo>
                  <a:cubicBezTo>
                    <a:pt x="989" y="1264"/>
                    <a:pt x="1031" y="1204"/>
                    <a:pt x="1031" y="1185"/>
                  </a:cubicBezTo>
                  <a:cubicBezTo>
                    <a:pt x="1031" y="1166"/>
                    <a:pt x="1049" y="1148"/>
                    <a:pt x="1049" y="1129"/>
                  </a:cubicBezTo>
                  <a:cubicBezTo>
                    <a:pt x="1105" y="915"/>
                    <a:pt x="914" y="737"/>
                    <a:pt x="756" y="719"/>
                  </a:cubicBezTo>
                  <a:cubicBezTo>
                    <a:pt x="620" y="681"/>
                    <a:pt x="406" y="663"/>
                    <a:pt x="369" y="565"/>
                  </a:cubicBezTo>
                  <a:cubicBezTo>
                    <a:pt x="341" y="506"/>
                    <a:pt x="387" y="437"/>
                    <a:pt x="436" y="437"/>
                  </a:cubicBezTo>
                  <a:cubicBezTo>
                    <a:pt x="453" y="437"/>
                    <a:pt x="470" y="446"/>
                    <a:pt x="485" y="467"/>
                  </a:cubicBezTo>
                  <a:cubicBezTo>
                    <a:pt x="518" y="516"/>
                    <a:pt x="544" y="533"/>
                    <a:pt x="572" y="533"/>
                  </a:cubicBezTo>
                  <a:cubicBezTo>
                    <a:pt x="610" y="533"/>
                    <a:pt x="651" y="499"/>
                    <a:pt x="718" y="467"/>
                  </a:cubicBezTo>
                  <a:cubicBezTo>
                    <a:pt x="756" y="467"/>
                    <a:pt x="816" y="448"/>
                    <a:pt x="798" y="387"/>
                  </a:cubicBezTo>
                  <a:cubicBezTo>
                    <a:pt x="747" y="274"/>
                    <a:pt x="643" y="160"/>
                    <a:pt x="520" y="160"/>
                  </a:cubicBezTo>
                  <a:cubicBezTo>
                    <a:pt x="496" y="160"/>
                    <a:pt x="472" y="164"/>
                    <a:pt x="448" y="173"/>
                  </a:cubicBezTo>
                  <a:cubicBezTo>
                    <a:pt x="406" y="173"/>
                    <a:pt x="406" y="154"/>
                    <a:pt x="350" y="19"/>
                  </a:cubicBezTo>
                  <a:cubicBezTo>
                    <a:pt x="350" y="0"/>
                    <a:pt x="331" y="0"/>
                    <a:pt x="313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65"/>
            <p:cNvSpPr/>
            <p:nvPr/>
          </p:nvSpPr>
          <p:spPr>
            <a:xfrm>
              <a:off x="7970862" y="1038257"/>
              <a:ext cx="243035" cy="215666"/>
            </a:xfrm>
            <a:custGeom>
              <a:avLst/>
              <a:gdLst/>
              <a:ahLst/>
              <a:cxnLst/>
              <a:rect l="l" t="t" r="r" b="b"/>
              <a:pathLst>
                <a:path w="3481" h="3089" extrusionOk="0">
                  <a:moveTo>
                    <a:pt x="1890" y="94"/>
                  </a:moveTo>
                  <a:cubicBezTo>
                    <a:pt x="2277" y="94"/>
                    <a:pt x="2627" y="252"/>
                    <a:pt x="2897" y="486"/>
                  </a:cubicBezTo>
                  <a:cubicBezTo>
                    <a:pt x="3191" y="756"/>
                    <a:pt x="3364" y="1143"/>
                    <a:pt x="3345" y="1591"/>
                  </a:cubicBezTo>
                  <a:cubicBezTo>
                    <a:pt x="3326" y="2426"/>
                    <a:pt x="2608" y="2971"/>
                    <a:pt x="1866" y="2971"/>
                  </a:cubicBezTo>
                  <a:cubicBezTo>
                    <a:pt x="1479" y="2971"/>
                    <a:pt x="1074" y="2818"/>
                    <a:pt x="761" y="2468"/>
                  </a:cubicBezTo>
                  <a:lnTo>
                    <a:pt x="761" y="2449"/>
                  </a:lnTo>
                  <a:cubicBezTo>
                    <a:pt x="1" y="1535"/>
                    <a:pt x="607" y="154"/>
                    <a:pt x="1829" y="94"/>
                  </a:cubicBezTo>
                  <a:close/>
                  <a:moveTo>
                    <a:pt x="1829" y="0"/>
                  </a:moveTo>
                  <a:cubicBezTo>
                    <a:pt x="1227" y="19"/>
                    <a:pt x="682" y="369"/>
                    <a:pt x="449" y="910"/>
                  </a:cubicBezTo>
                  <a:cubicBezTo>
                    <a:pt x="215" y="1456"/>
                    <a:pt x="295" y="2057"/>
                    <a:pt x="663" y="2505"/>
                  </a:cubicBezTo>
                  <a:cubicBezTo>
                    <a:pt x="663" y="2524"/>
                    <a:pt x="682" y="2524"/>
                    <a:pt x="682" y="2542"/>
                  </a:cubicBezTo>
                  <a:cubicBezTo>
                    <a:pt x="994" y="2892"/>
                    <a:pt x="1400" y="3088"/>
                    <a:pt x="1866" y="3088"/>
                  </a:cubicBezTo>
                  <a:cubicBezTo>
                    <a:pt x="2627" y="3088"/>
                    <a:pt x="3424" y="2524"/>
                    <a:pt x="3462" y="1591"/>
                  </a:cubicBezTo>
                  <a:cubicBezTo>
                    <a:pt x="3480" y="1143"/>
                    <a:pt x="3308" y="719"/>
                    <a:pt x="2958" y="406"/>
                  </a:cubicBezTo>
                  <a:cubicBezTo>
                    <a:pt x="2664" y="136"/>
                    <a:pt x="2296" y="0"/>
                    <a:pt x="1890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65"/>
            <p:cNvSpPr/>
            <p:nvPr/>
          </p:nvSpPr>
          <p:spPr>
            <a:xfrm>
              <a:off x="7144702" y="474895"/>
              <a:ext cx="734061" cy="785028"/>
            </a:xfrm>
            <a:custGeom>
              <a:avLst/>
              <a:gdLst/>
              <a:ahLst/>
              <a:cxnLst/>
              <a:rect l="l" t="t" r="r" b="b"/>
              <a:pathLst>
                <a:path w="10514" h="11244" extrusionOk="0">
                  <a:moveTo>
                    <a:pt x="7543" y="0"/>
                  </a:moveTo>
                  <a:lnTo>
                    <a:pt x="4003" y="276"/>
                  </a:lnTo>
                  <a:cubicBezTo>
                    <a:pt x="3830" y="294"/>
                    <a:pt x="3653" y="350"/>
                    <a:pt x="3499" y="430"/>
                  </a:cubicBezTo>
                  <a:lnTo>
                    <a:pt x="505" y="2295"/>
                  </a:lnTo>
                  <a:cubicBezTo>
                    <a:pt x="155" y="2510"/>
                    <a:pt x="1" y="2939"/>
                    <a:pt x="118" y="3326"/>
                  </a:cubicBezTo>
                  <a:lnTo>
                    <a:pt x="1848" y="8610"/>
                  </a:lnTo>
                  <a:cubicBezTo>
                    <a:pt x="2020" y="9156"/>
                    <a:pt x="2235" y="9758"/>
                    <a:pt x="2739" y="10089"/>
                  </a:cubicBezTo>
                  <a:cubicBezTo>
                    <a:pt x="2739" y="10108"/>
                    <a:pt x="2762" y="10108"/>
                    <a:pt x="2781" y="10126"/>
                  </a:cubicBezTo>
                  <a:cubicBezTo>
                    <a:pt x="4003" y="10887"/>
                    <a:pt x="6162" y="10341"/>
                    <a:pt x="7170" y="11218"/>
                  </a:cubicBezTo>
                  <a:cubicBezTo>
                    <a:pt x="7189" y="11236"/>
                    <a:pt x="7214" y="11244"/>
                    <a:pt x="7239" y="11244"/>
                  </a:cubicBezTo>
                  <a:cubicBezTo>
                    <a:pt x="7294" y="11244"/>
                    <a:pt x="7353" y="11205"/>
                    <a:pt x="7366" y="11138"/>
                  </a:cubicBezTo>
                  <a:cubicBezTo>
                    <a:pt x="7678" y="9837"/>
                    <a:pt x="9796" y="9002"/>
                    <a:pt x="10299" y="7640"/>
                  </a:cubicBezTo>
                  <a:cubicBezTo>
                    <a:pt x="10514" y="7076"/>
                    <a:pt x="10341" y="6456"/>
                    <a:pt x="10164" y="5910"/>
                  </a:cubicBezTo>
                  <a:lnTo>
                    <a:pt x="8434" y="625"/>
                  </a:lnTo>
                  <a:cubicBezTo>
                    <a:pt x="8336" y="294"/>
                    <a:pt x="8065" y="80"/>
                    <a:pt x="7753" y="24"/>
                  </a:cubicBezTo>
                  <a:cubicBezTo>
                    <a:pt x="7678" y="0"/>
                    <a:pt x="7617" y="0"/>
                    <a:pt x="7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65"/>
            <p:cNvSpPr/>
            <p:nvPr/>
          </p:nvSpPr>
          <p:spPr>
            <a:xfrm>
              <a:off x="7188059" y="515459"/>
              <a:ext cx="648744" cy="689587"/>
            </a:xfrm>
            <a:custGeom>
              <a:avLst/>
              <a:gdLst/>
              <a:ahLst/>
              <a:cxnLst/>
              <a:rect l="l" t="t" r="r" b="b"/>
              <a:pathLst>
                <a:path w="9292" h="9877" extrusionOk="0">
                  <a:moveTo>
                    <a:pt x="6992" y="0"/>
                  </a:moveTo>
                  <a:cubicBezTo>
                    <a:pt x="6981" y="0"/>
                    <a:pt x="6970" y="1"/>
                    <a:pt x="6959" y="3"/>
                  </a:cubicBezTo>
                  <a:lnTo>
                    <a:pt x="3424" y="259"/>
                  </a:lnTo>
                  <a:cubicBezTo>
                    <a:pt x="3382" y="259"/>
                    <a:pt x="3344" y="278"/>
                    <a:pt x="3307" y="296"/>
                  </a:cubicBezTo>
                  <a:lnTo>
                    <a:pt x="3284" y="296"/>
                  </a:lnTo>
                  <a:cubicBezTo>
                    <a:pt x="3246" y="315"/>
                    <a:pt x="3209" y="315"/>
                    <a:pt x="3190" y="334"/>
                  </a:cubicBezTo>
                  <a:lnTo>
                    <a:pt x="177" y="2199"/>
                  </a:lnTo>
                  <a:cubicBezTo>
                    <a:pt x="61" y="2279"/>
                    <a:pt x="0" y="2414"/>
                    <a:pt x="42" y="2568"/>
                  </a:cubicBezTo>
                  <a:lnTo>
                    <a:pt x="1768" y="7857"/>
                  </a:lnTo>
                  <a:cubicBezTo>
                    <a:pt x="1927" y="8342"/>
                    <a:pt x="2099" y="8827"/>
                    <a:pt x="2430" y="9042"/>
                  </a:cubicBezTo>
                  <a:cubicBezTo>
                    <a:pt x="2897" y="9354"/>
                    <a:pt x="3657" y="9410"/>
                    <a:pt x="4394" y="9471"/>
                  </a:cubicBezTo>
                  <a:cubicBezTo>
                    <a:pt x="5075" y="9527"/>
                    <a:pt x="5793" y="9587"/>
                    <a:pt x="6395" y="9858"/>
                  </a:cubicBezTo>
                  <a:lnTo>
                    <a:pt x="6413" y="9876"/>
                  </a:lnTo>
                  <a:cubicBezTo>
                    <a:pt x="6726" y="9293"/>
                    <a:pt x="7290" y="8827"/>
                    <a:pt x="7831" y="8361"/>
                  </a:cubicBezTo>
                  <a:cubicBezTo>
                    <a:pt x="8377" y="7876"/>
                    <a:pt x="8960" y="7390"/>
                    <a:pt x="9156" y="6863"/>
                  </a:cubicBezTo>
                  <a:cubicBezTo>
                    <a:pt x="9291" y="6476"/>
                    <a:pt x="9156" y="5991"/>
                    <a:pt x="8997" y="5506"/>
                  </a:cubicBezTo>
                  <a:lnTo>
                    <a:pt x="7272" y="217"/>
                  </a:lnTo>
                  <a:cubicBezTo>
                    <a:pt x="7233" y="93"/>
                    <a:pt x="7116" y="0"/>
                    <a:pt x="6992" y="0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65"/>
            <p:cNvSpPr/>
            <p:nvPr/>
          </p:nvSpPr>
          <p:spPr>
            <a:xfrm>
              <a:off x="7236862" y="706552"/>
              <a:ext cx="90972" cy="265027"/>
            </a:xfrm>
            <a:custGeom>
              <a:avLst/>
              <a:gdLst/>
              <a:ahLst/>
              <a:cxnLst/>
              <a:rect l="l" t="t" r="r" b="b"/>
              <a:pathLst>
                <a:path w="1303" h="3796" extrusionOk="0">
                  <a:moveTo>
                    <a:pt x="63" y="0"/>
                  </a:moveTo>
                  <a:cubicBezTo>
                    <a:pt x="55" y="0"/>
                    <a:pt x="48" y="3"/>
                    <a:pt x="43" y="8"/>
                  </a:cubicBezTo>
                  <a:cubicBezTo>
                    <a:pt x="20" y="8"/>
                    <a:pt x="1" y="27"/>
                    <a:pt x="1" y="64"/>
                  </a:cubicBezTo>
                  <a:cubicBezTo>
                    <a:pt x="159" y="689"/>
                    <a:pt x="351" y="1309"/>
                    <a:pt x="547" y="1930"/>
                  </a:cubicBezTo>
                  <a:cubicBezTo>
                    <a:pt x="761" y="2536"/>
                    <a:pt x="952" y="3156"/>
                    <a:pt x="1209" y="3758"/>
                  </a:cubicBezTo>
                  <a:cubicBezTo>
                    <a:pt x="1209" y="3777"/>
                    <a:pt x="1246" y="3795"/>
                    <a:pt x="1265" y="3795"/>
                  </a:cubicBezTo>
                  <a:cubicBezTo>
                    <a:pt x="1283" y="3777"/>
                    <a:pt x="1302" y="3758"/>
                    <a:pt x="1302" y="3721"/>
                  </a:cubicBezTo>
                  <a:cubicBezTo>
                    <a:pt x="1148" y="3096"/>
                    <a:pt x="952" y="2475"/>
                    <a:pt x="761" y="1855"/>
                  </a:cubicBezTo>
                  <a:cubicBezTo>
                    <a:pt x="547" y="1253"/>
                    <a:pt x="332" y="628"/>
                    <a:pt x="99" y="27"/>
                  </a:cubicBezTo>
                  <a:cubicBezTo>
                    <a:pt x="99" y="13"/>
                    <a:pt x="80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65"/>
            <p:cNvSpPr/>
            <p:nvPr/>
          </p:nvSpPr>
          <p:spPr>
            <a:xfrm>
              <a:off x="7323856" y="569010"/>
              <a:ext cx="260559" cy="146058"/>
            </a:xfrm>
            <a:custGeom>
              <a:avLst/>
              <a:gdLst/>
              <a:ahLst/>
              <a:cxnLst/>
              <a:rect l="l" t="t" r="r" b="b"/>
              <a:pathLst>
                <a:path w="3732" h="2092" extrusionOk="0">
                  <a:moveTo>
                    <a:pt x="3006" y="169"/>
                  </a:moveTo>
                  <a:cubicBezTo>
                    <a:pt x="3091" y="169"/>
                    <a:pt x="3173" y="191"/>
                    <a:pt x="3246" y="229"/>
                  </a:cubicBezTo>
                  <a:cubicBezTo>
                    <a:pt x="3363" y="285"/>
                    <a:pt x="3438" y="383"/>
                    <a:pt x="3480" y="499"/>
                  </a:cubicBezTo>
                  <a:cubicBezTo>
                    <a:pt x="3578" y="775"/>
                    <a:pt x="3419" y="1045"/>
                    <a:pt x="3167" y="1143"/>
                  </a:cubicBezTo>
                  <a:cubicBezTo>
                    <a:pt x="3121" y="1157"/>
                    <a:pt x="3073" y="1163"/>
                    <a:pt x="3026" y="1163"/>
                  </a:cubicBezTo>
                  <a:cubicBezTo>
                    <a:pt x="2815" y="1163"/>
                    <a:pt x="2608" y="1033"/>
                    <a:pt x="2547" y="812"/>
                  </a:cubicBezTo>
                  <a:cubicBezTo>
                    <a:pt x="2505" y="695"/>
                    <a:pt x="2505" y="560"/>
                    <a:pt x="2565" y="444"/>
                  </a:cubicBezTo>
                  <a:cubicBezTo>
                    <a:pt x="2621" y="327"/>
                    <a:pt x="2738" y="229"/>
                    <a:pt x="2855" y="192"/>
                  </a:cubicBezTo>
                  <a:cubicBezTo>
                    <a:pt x="2906" y="176"/>
                    <a:pt x="2957" y="169"/>
                    <a:pt x="3006" y="169"/>
                  </a:cubicBezTo>
                  <a:close/>
                  <a:moveTo>
                    <a:pt x="690" y="925"/>
                  </a:moveTo>
                  <a:cubicBezTo>
                    <a:pt x="894" y="925"/>
                    <a:pt x="1087" y="1056"/>
                    <a:pt x="1166" y="1260"/>
                  </a:cubicBezTo>
                  <a:cubicBezTo>
                    <a:pt x="1204" y="1395"/>
                    <a:pt x="1185" y="1530"/>
                    <a:pt x="1129" y="1647"/>
                  </a:cubicBezTo>
                  <a:cubicBezTo>
                    <a:pt x="1068" y="1763"/>
                    <a:pt x="970" y="1843"/>
                    <a:pt x="835" y="1880"/>
                  </a:cubicBezTo>
                  <a:cubicBezTo>
                    <a:pt x="783" y="1900"/>
                    <a:pt x="730" y="1910"/>
                    <a:pt x="678" y="1910"/>
                  </a:cubicBezTo>
                  <a:cubicBezTo>
                    <a:pt x="479" y="1910"/>
                    <a:pt x="292" y="1771"/>
                    <a:pt x="215" y="1568"/>
                  </a:cubicBezTo>
                  <a:cubicBezTo>
                    <a:pt x="173" y="1451"/>
                    <a:pt x="196" y="1316"/>
                    <a:pt x="252" y="1199"/>
                  </a:cubicBezTo>
                  <a:cubicBezTo>
                    <a:pt x="289" y="1124"/>
                    <a:pt x="331" y="1064"/>
                    <a:pt x="387" y="1027"/>
                  </a:cubicBezTo>
                  <a:cubicBezTo>
                    <a:pt x="429" y="985"/>
                    <a:pt x="485" y="966"/>
                    <a:pt x="546" y="947"/>
                  </a:cubicBezTo>
                  <a:cubicBezTo>
                    <a:pt x="594" y="932"/>
                    <a:pt x="642" y="925"/>
                    <a:pt x="690" y="925"/>
                  </a:cubicBezTo>
                  <a:close/>
                  <a:moveTo>
                    <a:pt x="3002" y="1"/>
                  </a:moveTo>
                  <a:cubicBezTo>
                    <a:pt x="2934" y="1"/>
                    <a:pt x="2866" y="11"/>
                    <a:pt x="2799" y="33"/>
                  </a:cubicBezTo>
                  <a:cubicBezTo>
                    <a:pt x="2645" y="75"/>
                    <a:pt x="2505" y="210"/>
                    <a:pt x="2412" y="364"/>
                  </a:cubicBezTo>
                  <a:cubicBezTo>
                    <a:pt x="2370" y="444"/>
                    <a:pt x="2351" y="518"/>
                    <a:pt x="2351" y="616"/>
                  </a:cubicBezTo>
                  <a:cubicBezTo>
                    <a:pt x="2266" y="596"/>
                    <a:pt x="2169" y="581"/>
                    <a:pt x="2057" y="581"/>
                  </a:cubicBezTo>
                  <a:cubicBezTo>
                    <a:pt x="1965" y="581"/>
                    <a:pt x="1863" y="591"/>
                    <a:pt x="1749" y="616"/>
                  </a:cubicBezTo>
                  <a:cubicBezTo>
                    <a:pt x="1479" y="695"/>
                    <a:pt x="1301" y="868"/>
                    <a:pt x="1204" y="985"/>
                  </a:cubicBezTo>
                  <a:cubicBezTo>
                    <a:pt x="1077" y="845"/>
                    <a:pt x="896" y="755"/>
                    <a:pt x="702" y="755"/>
                  </a:cubicBezTo>
                  <a:cubicBezTo>
                    <a:pt x="631" y="755"/>
                    <a:pt x="558" y="767"/>
                    <a:pt x="485" y="793"/>
                  </a:cubicBezTo>
                  <a:cubicBezTo>
                    <a:pt x="313" y="831"/>
                    <a:pt x="173" y="947"/>
                    <a:pt x="98" y="1124"/>
                  </a:cubicBezTo>
                  <a:cubicBezTo>
                    <a:pt x="19" y="1278"/>
                    <a:pt x="0" y="1451"/>
                    <a:pt x="56" y="1628"/>
                  </a:cubicBezTo>
                  <a:cubicBezTo>
                    <a:pt x="150" y="1909"/>
                    <a:pt x="409" y="2091"/>
                    <a:pt x="689" y="2091"/>
                  </a:cubicBezTo>
                  <a:cubicBezTo>
                    <a:pt x="757" y="2091"/>
                    <a:pt x="827" y="2080"/>
                    <a:pt x="896" y="2057"/>
                  </a:cubicBezTo>
                  <a:cubicBezTo>
                    <a:pt x="970" y="2034"/>
                    <a:pt x="1050" y="1997"/>
                    <a:pt x="1106" y="1941"/>
                  </a:cubicBezTo>
                  <a:cubicBezTo>
                    <a:pt x="1185" y="1880"/>
                    <a:pt x="1245" y="1801"/>
                    <a:pt x="1283" y="1726"/>
                  </a:cubicBezTo>
                  <a:cubicBezTo>
                    <a:pt x="1362" y="1568"/>
                    <a:pt x="1381" y="1376"/>
                    <a:pt x="1320" y="1218"/>
                  </a:cubicBezTo>
                  <a:cubicBezTo>
                    <a:pt x="1320" y="1180"/>
                    <a:pt x="1301" y="1162"/>
                    <a:pt x="1301" y="1143"/>
                  </a:cubicBezTo>
                  <a:cubicBezTo>
                    <a:pt x="1381" y="1045"/>
                    <a:pt x="1535" y="849"/>
                    <a:pt x="1805" y="793"/>
                  </a:cubicBezTo>
                  <a:cubicBezTo>
                    <a:pt x="1905" y="759"/>
                    <a:pt x="1998" y="747"/>
                    <a:pt x="2081" y="747"/>
                  </a:cubicBezTo>
                  <a:cubicBezTo>
                    <a:pt x="2192" y="747"/>
                    <a:pt x="2284" y="769"/>
                    <a:pt x="2351" y="793"/>
                  </a:cubicBezTo>
                  <a:cubicBezTo>
                    <a:pt x="2370" y="831"/>
                    <a:pt x="2370" y="849"/>
                    <a:pt x="2370" y="868"/>
                  </a:cubicBezTo>
                  <a:cubicBezTo>
                    <a:pt x="2463" y="1149"/>
                    <a:pt x="2735" y="1331"/>
                    <a:pt x="3019" y="1331"/>
                  </a:cubicBezTo>
                  <a:cubicBezTo>
                    <a:pt x="3089" y="1331"/>
                    <a:pt x="3159" y="1320"/>
                    <a:pt x="3228" y="1297"/>
                  </a:cubicBezTo>
                  <a:cubicBezTo>
                    <a:pt x="3302" y="1278"/>
                    <a:pt x="3363" y="1241"/>
                    <a:pt x="3419" y="1180"/>
                  </a:cubicBezTo>
                  <a:cubicBezTo>
                    <a:pt x="3634" y="1027"/>
                    <a:pt x="3731" y="733"/>
                    <a:pt x="3652" y="462"/>
                  </a:cubicBezTo>
                  <a:cubicBezTo>
                    <a:pt x="3596" y="285"/>
                    <a:pt x="3480" y="150"/>
                    <a:pt x="3321" y="75"/>
                  </a:cubicBezTo>
                  <a:cubicBezTo>
                    <a:pt x="3216" y="27"/>
                    <a:pt x="3108" y="1"/>
                    <a:pt x="3002" y="1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65"/>
            <p:cNvSpPr/>
            <p:nvPr/>
          </p:nvSpPr>
          <p:spPr>
            <a:xfrm>
              <a:off x="7347873" y="715628"/>
              <a:ext cx="88668" cy="52014"/>
            </a:xfrm>
            <a:custGeom>
              <a:avLst/>
              <a:gdLst/>
              <a:ahLst/>
              <a:cxnLst/>
              <a:rect l="l" t="t" r="r" b="b"/>
              <a:pathLst>
                <a:path w="1270" h="745" extrusionOk="0">
                  <a:moveTo>
                    <a:pt x="772" y="1"/>
                  </a:moveTo>
                  <a:cubicBezTo>
                    <a:pt x="516" y="1"/>
                    <a:pt x="219" y="133"/>
                    <a:pt x="104" y="363"/>
                  </a:cubicBezTo>
                  <a:cubicBezTo>
                    <a:pt x="1" y="590"/>
                    <a:pt x="203" y="745"/>
                    <a:pt x="474" y="745"/>
                  </a:cubicBezTo>
                  <a:cubicBezTo>
                    <a:pt x="621" y="745"/>
                    <a:pt x="788" y="699"/>
                    <a:pt x="939" y="596"/>
                  </a:cubicBezTo>
                  <a:cubicBezTo>
                    <a:pt x="1270" y="382"/>
                    <a:pt x="1172" y="74"/>
                    <a:pt x="901" y="13"/>
                  </a:cubicBezTo>
                  <a:cubicBezTo>
                    <a:pt x="860" y="5"/>
                    <a:pt x="817" y="1"/>
                    <a:pt x="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65"/>
            <p:cNvSpPr/>
            <p:nvPr/>
          </p:nvSpPr>
          <p:spPr>
            <a:xfrm>
              <a:off x="7517881" y="659913"/>
              <a:ext cx="96488" cy="52782"/>
            </a:xfrm>
            <a:custGeom>
              <a:avLst/>
              <a:gdLst/>
              <a:ahLst/>
              <a:cxnLst/>
              <a:rect l="l" t="t" r="r" b="b"/>
              <a:pathLst>
                <a:path w="1382" h="756" extrusionOk="0">
                  <a:moveTo>
                    <a:pt x="760" y="1"/>
                  </a:moveTo>
                  <a:cubicBezTo>
                    <a:pt x="546" y="1"/>
                    <a:pt x="325" y="101"/>
                    <a:pt x="192" y="247"/>
                  </a:cubicBezTo>
                  <a:cubicBezTo>
                    <a:pt x="1" y="461"/>
                    <a:pt x="118" y="755"/>
                    <a:pt x="505" y="755"/>
                  </a:cubicBezTo>
                  <a:cubicBezTo>
                    <a:pt x="1032" y="732"/>
                    <a:pt x="1382" y="266"/>
                    <a:pt x="1050" y="74"/>
                  </a:cubicBezTo>
                  <a:cubicBezTo>
                    <a:pt x="962" y="23"/>
                    <a:pt x="862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65"/>
            <p:cNvSpPr/>
            <p:nvPr/>
          </p:nvSpPr>
          <p:spPr>
            <a:xfrm>
              <a:off x="7418948" y="649859"/>
              <a:ext cx="84060" cy="57530"/>
            </a:xfrm>
            <a:custGeom>
              <a:avLst/>
              <a:gdLst/>
              <a:ahLst/>
              <a:cxnLst/>
              <a:rect l="l" t="t" r="r" b="b"/>
              <a:pathLst>
                <a:path w="1204" h="824" extrusionOk="0">
                  <a:moveTo>
                    <a:pt x="1007" y="0"/>
                  </a:moveTo>
                  <a:cubicBezTo>
                    <a:pt x="995" y="0"/>
                    <a:pt x="983" y="1"/>
                    <a:pt x="970" y="4"/>
                  </a:cubicBezTo>
                  <a:cubicBezTo>
                    <a:pt x="602" y="22"/>
                    <a:pt x="233" y="200"/>
                    <a:pt x="135" y="274"/>
                  </a:cubicBezTo>
                  <a:cubicBezTo>
                    <a:pt x="0" y="410"/>
                    <a:pt x="117" y="605"/>
                    <a:pt x="233" y="703"/>
                  </a:cubicBezTo>
                  <a:cubicBezTo>
                    <a:pt x="252" y="722"/>
                    <a:pt x="289" y="741"/>
                    <a:pt x="308" y="759"/>
                  </a:cubicBezTo>
                  <a:cubicBezTo>
                    <a:pt x="385" y="803"/>
                    <a:pt x="472" y="823"/>
                    <a:pt x="561" y="823"/>
                  </a:cubicBezTo>
                  <a:cubicBezTo>
                    <a:pt x="829" y="823"/>
                    <a:pt x="1111" y="640"/>
                    <a:pt x="1185" y="391"/>
                  </a:cubicBezTo>
                  <a:cubicBezTo>
                    <a:pt x="1203" y="316"/>
                    <a:pt x="1203" y="237"/>
                    <a:pt x="1166" y="139"/>
                  </a:cubicBezTo>
                  <a:cubicBezTo>
                    <a:pt x="1146" y="54"/>
                    <a:pt x="1087" y="0"/>
                    <a:pt x="1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65"/>
            <p:cNvSpPr/>
            <p:nvPr/>
          </p:nvSpPr>
          <p:spPr>
            <a:xfrm>
              <a:off x="7435216" y="778255"/>
              <a:ext cx="165467" cy="171891"/>
            </a:xfrm>
            <a:custGeom>
              <a:avLst/>
              <a:gdLst/>
              <a:ahLst/>
              <a:cxnLst/>
              <a:rect l="l" t="t" r="r" b="b"/>
              <a:pathLst>
                <a:path w="2370" h="2462" extrusionOk="0">
                  <a:moveTo>
                    <a:pt x="921" y="1"/>
                  </a:moveTo>
                  <a:cubicBezTo>
                    <a:pt x="888" y="1"/>
                    <a:pt x="854" y="31"/>
                    <a:pt x="854" y="68"/>
                  </a:cubicBezTo>
                  <a:lnTo>
                    <a:pt x="737" y="786"/>
                  </a:lnTo>
                  <a:cubicBezTo>
                    <a:pt x="737" y="809"/>
                    <a:pt x="719" y="828"/>
                    <a:pt x="700" y="847"/>
                  </a:cubicBezTo>
                  <a:lnTo>
                    <a:pt x="38" y="1159"/>
                  </a:lnTo>
                  <a:cubicBezTo>
                    <a:pt x="0" y="1196"/>
                    <a:pt x="0" y="1276"/>
                    <a:pt x="38" y="1294"/>
                  </a:cubicBezTo>
                  <a:lnTo>
                    <a:pt x="700" y="1626"/>
                  </a:lnTo>
                  <a:cubicBezTo>
                    <a:pt x="719" y="1626"/>
                    <a:pt x="737" y="1644"/>
                    <a:pt x="737" y="1682"/>
                  </a:cubicBezTo>
                  <a:lnTo>
                    <a:pt x="835" y="2400"/>
                  </a:lnTo>
                  <a:cubicBezTo>
                    <a:pt x="847" y="2439"/>
                    <a:pt x="885" y="2461"/>
                    <a:pt x="920" y="2461"/>
                  </a:cubicBezTo>
                  <a:cubicBezTo>
                    <a:pt x="939" y="2461"/>
                    <a:pt x="957" y="2455"/>
                    <a:pt x="970" y="2442"/>
                  </a:cubicBezTo>
                  <a:lnTo>
                    <a:pt x="1474" y="1915"/>
                  </a:lnTo>
                  <a:cubicBezTo>
                    <a:pt x="1493" y="1896"/>
                    <a:pt x="1516" y="1896"/>
                    <a:pt x="1535" y="1896"/>
                  </a:cubicBezTo>
                  <a:lnTo>
                    <a:pt x="2253" y="2013"/>
                  </a:lnTo>
                  <a:cubicBezTo>
                    <a:pt x="2264" y="2015"/>
                    <a:pt x="2273" y="2016"/>
                    <a:pt x="2282" y="2016"/>
                  </a:cubicBezTo>
                  <a:cubicBezTo>
                    <a:pt x="2341" y="2016"/>
                    <a:pt x="2365" y="1967"/>
                    <a:pt x="2332" y="1915"/>
                  </a:cubicBezTo>
                  <a:lnTo>
                    <a:pt x="2001" y="1276"/>
                  </a:lnTo>
                  <a:cubicBezTo>
                    <a:pt x="1983" y="1234"/>
                    <a:pt x="1983" y="1215"/>
                    <a:pt x="2001" y="1196"/>
                  </a:cubicBezTo>
                  <a:lnTo>
                    <a:pt x="2332" y="553"/>
                  </a:lnTo>
                  <a:cubicBezTo>
                    <a:pt x="2370" y="497"/>
                    <a:pt x="2332" y="436"/>
                    <a:pt x="2253" y="436"/>
                  </a:cubicBezTo>
                  <a:lnTo>
                    <a:pt x="1535" y="576"/>
                  </a:lnTo>
                  <a:cubicBezTo>
                    <a:pt x="1516" y="576"/>
                    <a:pt x="1493" y="553"/>
                    <a:pt x="1474" y="553"/>
                  </a:cubicBezTo>
                  <a:lnTo>
                    <a:pt x="970" y="30"/>
                  </a:lnTo>
                  <a:cubicBezTo>
                    <a:pt x="957" y="9"/>
                    <a:pt x="939" y="1"/>
                    <a:pt x="921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65"/>
            <p:cNvSpPr/>
            <p:nvPr/>
          </p:nvSpPr>
          <p:spPr>
            <a:xfrm>
              <a:off x="7635804" y="884727"/>
              <a:ext cx="147873" cy="146477"/>
            </a:xfrm>
            <a:custGeom>
              <a:avLst/>
              <a:gdLst/>
              <a:ahLst/>
              <a:cxnLst/>
              <a:rect l="l" t="t" r="r" b="b"/>
              <a:pathLst>
                <a:path w="2118" h="2098" extrusionOk="0">
                  <a:moveTo>
                    <a:pt x="933" y="1"/>
                  </a:moveTo>
                  <a:cubicBezTo>
                    <a:pt x="906" y="1"/>
                    <a:pt x="877" y="17"/>
                    <a:pt x="877" y="40"/>
                  </a:cubicBezTo>
                  <a:lnTo>
                    <a:pt x="700" y="642"/>
                  </a:lnTo>
                  <a:cubicBezTo>
                    <a:pt x="681" y="660"/>
                    <a:pt x="681" y="684"/>
                    <a:pt x="663" y="702"/>
                  </a:cubicBezTo>
                  <a:lnTo>
                    <a:pt x="61" y="893"/>
                  </a:lnTo>
                  <a:cubicBezTo>
                    <a:pt x="19" y="917"/>
                    <a:pt x="0" y="973"/>
                    <a:pt x="42" y="1010"/>
                  </a:cubicBezTo>
                  <a:lnTo>
                    <a:pt x="565" y="1360"/>
                  </a:lnTo>
                  <a:cubicBezTo>
                    <a:pt x="583" y="1360"/>
                    <a:pt x="602" y="1383"/>
                    <a:pt x="602" y="1402"/>
                  </a:cubicBezTo>
                  <a:lnTo>
                    <a:pt x="602" y="1850"/>
                  </a:lnTo>
                  <a:lnTo>
                    <a:pt x="602" y="2022"/>
                  </a:lnTo>
                  <a:cubicBezTo>
                    <a:pt x="602" y="2066"/>
                    <a:pt x="634" y="2098"/>
                    <a:pt x="666" y="2098"/>
                  </a:cubicBezTo>
                  <a:cubicBezTo>
                    <a:pt x="678" y="2098"/>
                    <a:pt x="690" y="2093"/>
                    <a:pt x="700" y="2083"/>
                  </a:cubicBezTo>
                  <a:lnTo>
                    <a:pt x="1185" y="1691"/>
                  </a:lnTo>
                  <a:cubicBezTo>
                    <a:pt x="1208" y="1672"/>
                    <a:pt x="1227" y="1672"/>
                    <a:pt x="1246" y="1672"/>
                  </a:cubicBezTo>
                  <a:lnTo>
                    <a:pt x="1847" y="1868"/>
                  </a:lnTo>
                  <a:cubicBezTo>
                    <a:pt x="1855" y="1871"/>
                    <a:pt x="1863" y="1872"/>
                    <a:pt x="1870" y="1872"/>
                  </a:cubicBezTo>
                  <a:cubicBezTo>
                    <a:pt x="1917" y="1872"/>
                    <a:pt x="1943" y="1822"/>
                    <a:pt x="1927" y="1789"/>
                  </a:cubicBezTo>
                  <a:lnTo>
                    <a:pt x="1712" y="1206"/>
                  </a:lnTo>
                  <a:lnTo>
                    <a:pt x="1712" y="1150"/>
                  </a:lnTo>
                  <a:lnTo>
                    <a:pt x="2081" y="623"/>
                  </a:lnTo>
                  <a:cubicBezTo>
                    <a:pt x="2118" y="586"/>
                    <a:pt x="2081" y="525"/>
                    <a:pt x="2025" y="525"/>
                  </a:cubicBezTo>
                  <a:lnTo>
                    <a:pt x="1400" y="567"/>
                  </a:lnTo>
                  <a:cubicBezTo>
                    <a:pt x="1381" y="567"/>
                    <a:pt x="1362" y="544"/>
                    <a:pt x="1344" y="525"/>
                  </a:cubicBezTo>
                  <a:lnTo>
                    <a:pt x="1227" y="352"/>
                  </a:lnTo>
                  <a:lnTo>
                    <a:pt x="975" y="21"/>
                  </a:lnTo>
                  <a:cubicBezTo>
                    <a:pt x="966" y="7"/>
                    <a:pt x="950" y="1"/>
                    <a:pt x="933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65"/>
            <p:cNvSpPr/>
            <p:nvPr/>
          </p:nvSpPr>
          <p:spPr>
            <a:xfrm>
              <a:off x="7352132" y="982822"/>
              <a:ext cx="146617" cy="146477"/>
            </a:xfrm>
            <a:custGeom>
              <a:avLst/>
              <a:gdLst/>
              <a:ahLst/>
              <a:cxnLst/>
              <a:rect l="l" t="t" r="r" b="b"/>
              <a:pathLst>
                <a:path w="2100" h="2098" extrusionOk="0">
                  <a:moveTo>
                    <a:pt x="667" y="1"/>
                  </a:moveTo>
                  <a:cubicBezTo>
                    <a:pt x="636" y="1"/>
                    <a:pt x="607" y="31"/>
                    <a:pt x="607" y="71"/>
                  </a:cubicBezTo>
                  <a:lnTo>
                    <a:pt x="584" y="696"/>
                  </a:lnTo>
                  <a:cubicBezTo>
                    <a:pt x="584" y="715"/>
                    <a:pt x="584" y="734"/>
                    <a:pt x="565" y="734"/>
                  </a:cubicBezTo>
                  <a:lnTo>
                    <a:pt x="43" y="1084"/>
                  </a:lnTo>
                  <a:cubicBezTo>
                    <a:pt x="1" y="1121"/>
                    <a:pt x="1" y="1182"/>
                    <a:pt x="62" y="1200"/>
                  </a:cubicBezTo>
                  <a:lnTo>
                    <a:pt x="645" y="1396"/>
                  </a:lnTo>
                  <a:cubicBezTo>
                    <a:pt x="663" y="1415"/>
                    <a:pt x="682" y="1433"/>
                    <a:pt x="701" y="1452"/>
                  </a:cubicBezTo>
                  <a:lnTo>
                    <a:pt x="859" y="2054"/>
                  </a:lnTo>
                  <a:cubicBezTo>
                    <a:pt x="871" y="2080"/>
                    <a:pt x="897" y="2097"/>
                    <a:pt x="925" y="2097"/>
                  </a:cubicBezTo>
                  <a:cubicBezTo>
                    <a:pt x="942" y="2097"/>
                    <a:pt x="960" y="2091"/>
                    <a:pt x="976" y="2077"/>
                  </a:cubicBezTo>
                  <a:lnTo>
                    <a:pt x="1344" y="1569"/>
                  </a:lnTo>
                  <a:cubicBezTo>
                    <a:pt x="1363" y="1550"/>
                    <a:pt x="1382" y="1531"/>
                    <a:pt x="1400" y="1531"/>
                  </a:cubicBezTo>
                  <a:lnTo>
                    <a:pt x="2025" y="1569"/>
                  </a:lnTo>
                  <a:cubicBezTo>
                    <a:pt x="2081" y="1569"/>
                    <a:pt x="2100" y="1513"/>
                    <a:pt x="2081" y="1471"/>
                  </a:cubicBezTo>
                  <a:lnTo>
                    <a:pt x="1713" y="948"/>
                  </a:lnTo>
                  <a:cubicBezTo>
                    <a:pt x="1713" y="930"/>
                    <a:pt x="1694" y="911"/>
                    <a:pt x="1713" y="888"/>
                  </a:cubicBezTo>
                  <a:lnTo>
                    <a:pt x="1927" y="305"/>
                  </a:lnTo>
                  <a:cubicBezTo>
                    <a:pt x="1943" y="272"/>
                    <a:pt x="1904" y="226"/>
                    <a:pt x="1866" y="226"/>
                  </a:cubicBezTo>
                  <a:cubicBezTo>
                    <a:pt x="1860" y="226"/>
                    <a:pt x="1854" y="228"/>
                    <a:pt x="1848" y="230"/>
                  </a:cubicBezTo>
                  <a:lnTo>
                    <a:pt x="1246" y="421"/>
                  </a:lnTo>
                  <a:cubicBezTo>
                    <a:pt x="1228" y="421"/>
                    <a:pt x="1209" y="421"/>
                    <a:pt x="1190" y="403"/>
                  </a:cubicBezTo>
                  <a:lnTo>
                    <a:pt x="701" y="16"/>
                  </a:lnTo>
                  <a:cubicBezTo>
                    <a:pt x="690" y="5"/>
                    <a:pt x="678" y="1"/>
                    <a:pt x="667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65"/>
            <p:cNvSpPr/>
            <p:nvPr/>
          </p:nvSpPr>
          <p:spPr>
            <a:xfrm>
              <a:off x="7140513" y="471683"/>
              <a:ext cx="742509" cy="791661"/>
            </a:xfrm>
            <a:custGeom>
              <a:avLst/>
              <a:gdLst/>
              <a:ahLst/>
              <a:cxnLst/>
              <a:rect l="l" t="t" r="r" b="b"/>
              <a:pathLst>
                <a:path w="10635" h="11339" extrusionOk="0">
                  <a:moveTo>
                    <a:pt x="7659" y="107"/>
                  </a:moveTo>
                  <a:cubicBezTo>
                    <a:pt x="7719" y="107"/>
                    <a:pt x="7757" y="107"/>
                    <a:pt x="7794" y="126"/>
                  </a:cubicBezTo>
                  <a:cubicBezTo>
                    <a:pt x="8107" y="186"/>
                    <a:pt x="8358" y="396"/>
                    <a:pt x="8438" y="690"/>
                  </a:cubicBezTo>
                  <a:lnTo>
                    <a:pt x="10168" y="5975"/>
                  </a:lnTo>
                  <a:cubicBezTo>
                    <a:pt x="10341" y="6539"/>
                    <a:pt x="10518" y="7141"/>
                    <a:pt x="10322" y="7668"/>
                  </a:cubicBezTo>
                  <a:cubicBezTo>
                    <a:pt x="10070" y="8307"/>
                    <a:pt x="9445" y="8852"/>
                    <a:pt x="8843" y="9375"/>
                  </a:cubicBezTo>
                  <a:cubicBezTo>
                    <a:pt x="8162" y="9939"/>
                    <a:pt x="7542" y="10485"/>
                    <a:pt x="7388" y="11184"/>
                  </a:cubicBezTo>
                  <a:cubicBezTo>
                    <a:pt x="7370" y="11203"/>
                    <a:pt x="7346" y="11222"/>
                    <a:pt x="7328" y="11222"/>
                  </a:cubicBezTo>
                  <a:cubicBezTo>
                    <a:pt x="7321" y="11228"/>
                    <a:pt x="7315" y="11230"/>
                    <a:pt x="7309" y="11230"/>
                  </a:cubicBezTo>
                  <a:cubicBezTo>
                    <a:pt x="7297" y="11230"/>
                    <a:pt x="7284" y="11222"/>
                    <a:pt x="7272" y="11222"/>
                  </a:cubicBezTo>
                  <a:cubicBezTo>
                    <a:pt x="6726" y="10755"/>
                    <a:pt x="5891" y="10681"/>
                    <a:pt x="5014" y="10620"/>
                  </a:cubicBezTo>
                  <a:cubicBezTo>
                    <a:pt x="4259" y="10541"/>
                    <a:pt x="3442" y="10485"/>
                    <a:pt x="2878" y="10135"/>
                  </a:cubicBezTo>
                  <a:cubicBezTo>
                    <a:pt x="2859" y="10116"/>
                    <a:pt x="2841" y="10116"/>
                    <a:pt x="2822" y="10098"/>
                  </a:cubicBezTo>
                  <a:cubicBezTo>
                    <a:pt x="2356" y="9785"/>
                    <a:pt x="2141" y="9202"/>
                    <a:pt x="1945" y="8638"/>
                  </a:cubicBezTo>
                  <a:lnTo>
                    <a:pt x="233" y="3353"/>
                  </a:lnTo>
                  <a:cubicBezTo>
                    <a:pt x="117" y="2985"/>
                    <a:pt x="257" y="2593"/>
                    <a:pt x="583" y="2379"/>
                  </a:cubicBezTo>
                  <a:lnTo>
                    <a:pt x="3596" y="536"/>
                  </a:lnTo>
                  <a:cubicBezTo>
                    <a:pt x="3732" y="438"/>
                    <a:pt x="3909" y="396"/>
                    <a:pt x="4081" y="378"/>
                  </a:cubicBezTo>
                  <a:lnTo>
                    <a:pt x="7603" y="107"/>
                  </a:lnTo>
                  <a:close/>
                  <a:moveTo>
                    <a:pt x="7663" y="1"/>
                  </a:moveTo>
                  <a:cubicBezTo>
                    <a:pt x="7634" y="1"/>
                    <a:pt x="7606" y="3"/>
                    <a:pt x="7579" y="9"/>
                  </a:cubicBezTo>
                  <a:lnTo>
                    <a:pt x="4063" y="261"/>
                  </a:lnTo>
                  <a:cubicBezTo>
                    <a:pt x="3890" y="280"/>
                    <a:pt x="3694" y="340"/>
                    <a:pt x="3540" y="438"/>
                  </a:cubicBezTo>
                  <a:lnTo>
                    <a:pt x="527" y="2304"/>
                  </a:lnTo>
                  <a:cubicBezTo>
                    <a:pt x="159" y="2518"/>
                    <a:pt x="0" y="2962"/>
                    <a:pt x="140" y="3372"/>
                  </a:cubicBezTo>
                  <a:lnTo>
                    <a:pt x="1847" y="8675"/>
                  </a:lnTo>
                  <a:cubicBezTo>
                    <a:pt x="2043" y="9258"/>
                    <a:pt x="2258" y="9841"/>
                    <a:pt x="2761" y="10191"/>
                  </a:cubicBezTo>
                  <a:cubicBezTo>
                    <a:pt x="2780" y="10191"/>
                    <a:pt x="2799" y="10214"/>
                    <a:pt x="2822" y="10214"/>
                  </a:cubicBezTo>
                  <a:cubicBezTo>
                    <a:pt x="3424" y="10601"/>
                    <a:pt x="4221" y="10657"/>
                    <a:pt x="5014" y="10718"/>
                  </a:cubicBezTo>
                  <a:cubicBezTo>
                    <a:pt x="5872" y="10797"/>
                    <a:pt x="6689" y="10853"/>
                    <a:pt x="7192" y="11301"/>
                  </a:cubicBezTo>
                  <a:cubicBezTo>
                    <a:pt x="7230" y="11320"/>
                    <a:pt x="7272" y="11338"/>
                    <a:pt x="7309" y="11338"/>
                  </a:cubicBezTo>
                  <a:lnTo>
                    <a:pt x="7370" y="11338"/>
                  </a:lnTo>
                  <a:cubicBezTo>
                    <a:pt x="7426" y="11320"/>
                    <a:pt x="7463" y="11264"/>
                    <a:pt x="7486" y="11203"/>
                  </a:cubicBezTo>
                  <a:cubicBezTo>
                    <a:pt x="7640" y="10541"/>
                    <a:pt x="8260" y="10018"/>
                    <a:pt x="8904" y="9454"/>
                  </a:cubicBezTo>
                  <a:cubicBezTo>
                    <a:pt x="9524" y="8932"/>
                    <a:pt x="10168" y="8386"/>
                    <a:pt x="10420" y="7705"/>
                  </a:cubicBezTo>
                  <a:cubicBezTo>
                    <a:pt x="10634" y="7141"/>
                    <a:pt x="10457" y="6520"/>
                    <a:pt x="10261" y="5937"/>
                  </a:cubicBezTo>
                  <a:lnTo>
                    <a:pt x="8554" y="653"/>
                  </a:lnTo>
                  <a:cubicBezTo>
                    <a:pt x="8438" y="322"/>
                    <a:pt x="8162" y="70"/>
                    <a:pt x="7813" y="9"/>
                  </a:cubicBezTo>
                  <a:cubicBezTo>
                    <a:pt x="7775" y="9"/>
                    <a:pt x="7719" y="1"/>
                    <a:pt x="7663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65"/>
            <p:cNvSpPr/>
            <p:nvPr/>
          </p:nvSpPr>
          <p:spPr>
            <a:xfrm>
              <a:off x="7184149" y="511549"/>
              <a:ext cx="656564" cy="697756"/>
            </a:xfrm>
            <a:custGeom>
              <a:avLst/>
              <a:gdLst/>
              <a:ahLst/>
              <a:cxnLst/>
              <a:rect l="l" t="t" r="r" b="b"/>
              <a:pathLst>
                <a:path w="9404" h="9994" extrusionOk="0">
                  <a:moveTo>
                    <a:pt x="7015" y="100"/>
                  </a:moveTo>
                  <a:cubicBezTo>
                    <a:pt x="7132" y="100"/>
                    <a:pt x="7248" y="175"/>
                    <a:pt x="7286" y="292"/>
                  </a:cubicBezTo>
                  <a:lnTo>
                    <a:pt x="8997" y="5581"/>
                  </a:lnTo>
                  <a:cubicBezTo>
                    <a:pt x="9151" y="6047"/>
                    <a:pt x="9287" y="6532"/>
                    <a:pt x="9151" y="6901"/>
                  </a:cubicBezTo>
                  <a:cubicBezTo>
                    <a:pt x="8960" y="7405"/>
                    <a:pt x="8396" y="7894"/>
                    <a:pt x="7850" y="8379"/>
                  </a:cubicBezTo>
                  <a:cubicBezTo>
                    <a:pt x="7328" y="8827"/>
                    <a:pt x="6782" y="9293"/>
                    <a:pt x="6451" y="9853"/>
                  </a:cubicBezTo>
                  <a:cubicBezTo>
                    <a:pt x="5849" y="9583"/>
                    <a:pt x="5131" y="9527"/>
                    <a:pt x="4450" y="9485"/>
                  </a:cubicBezTo>
                  <a:cubicBezTo>
                    <a:pt x="3713" y="9410"/>
                    <a:pt x="2971" y="9349"/>
                    <a:pt x="2505" y="9060"/>
                  </a:cubicBezTo>
                  <a:cubicBezTo>
                    <a:pt x="2197" y="8846"/>
                    <a:pt x="2020" y="8361"/>
                    <a:pt x="1866" y="7894"/>
                  </a:cubicBezTo>
                  <a:lnTo>
                    <a:pt x="154" y="2605"/>
                  </a:lnTo>
                  <a:cubicBezTo>
                    <a:pt x="117" y="2489"/>
                    <a:pt x="154" y="2372"/>
                    <a:pt x="271" y="2297"/>
                  </a:cubicBezTo>
                  <a:lnTo>
                    <a:pt x="3265" y="450"/>
                  </a:lnTo>
                  <a:cubicBezTo>
                    <a:pt x="3302" y="432"/>
                    <a:pt x="3321" y="408"/>
                    <a:pt x="3363" y="408"/>
                  </a:cubicBezTo>
                  <a:lnTo>
                    <a:pt x="3382" y="390"/>
                  </a:lnTo>
                  <a:cubicBezTo>
                    <a:pt x="3419" y="390"/>
                    <a:pt x="3456" y="371"/>
                    <a:pt x="3498" y="371"/>
                  </a:cubicBezTo>
                  <a:lnTo>
                    <a:pt x="7015" y="100"/>
                  </a:lnTo>
                  <a:close/>
                  <a:moveTo>
                    <a:pt x="7048" y="1"/>
                  </a:moveTo>
                  <a:cubicBezTo>
                    <a:pt x="7037" y="1"/>
                    <a:pt x="7026" y="1"/>
                    <a:pt x="7015" y="3"/>
                  </a:cubicBezTo>
                  <a:lnTo>
                    <a:pt x="3480" y="254"/>
                  </a:lnTo>
                  <a:cubicBezTo>
                    <a:pt x="3438" y="273"/>
                    <a:pt x="3382" y="273"/>
                    <a:pt x="3340" y="292"/>
                  </a:cubicBezTo>
                  <a:lnTo>
                    <a:pt x="3321" y="292"/>
                  </a:lnTo>
                  <a:cubicBezTo>
                    <a:pt x="3284" y="315"/>
                    <a:pt x="3246" y="334"/>
                    <a:pt x="3205" y="352"/>
                  </a:cubicBezTo>
                  <a:lnTo>
                    <a:pt x="215" y="2218"/>
                  </a:lnTo>
                  <a:cubicBezTo>
                    <a:pt x="56" y="2297"/>
                    <a:pt x="0" y="2470"/>
                    <a:pt x="56" y="2624"/>
                  </a:cubicBezTo>
                  <a:lnTo>
                    <a:pt x="1768" y="7932"/>
                  </a:lnTo>
                  <a:cubicBezTo>
                    <a:pt x="1922" y="8417"/>
                    <a:pt x="2118" y="8902"/>
                    <a:pt x="2449" y="9135"/>
                  </a:cubicBezTo>
                  <a:cubicBezTo>
                    <a:pt x="2934" y="9466"/>
                    <a:pt x="3690" y="9527"/>
                    <a:pt x="4431" y="9583"/>
                  </a:cubicBezTo>
                  <a:cubicBezTo>
                    <a:pt x="5131" y="9643"/>
                    <a:pt x="5830" y="9699"/>
                    <a:pt x="6413" y="9970"/>
                  </a:cubicBezTo>
                  <a:lnTo>
                    <a:pt x="6451" y="9970"/>
                  </a:lnTo>
                  <a:lnTo>
                    <a:pt x="6451" y="9993"/>
                  </a:lnTo>
                  <a:lnTo>
                    <a:pt x="6469" y="9993"/>
                  </a:lnTo>
                  <a:cubicBezTo>
                    <a:pt x="6488" y="9993"/>
                    <a:pt x="6511" y="9970"/>
                    <a:pt x="6530" y="9951"/>
                  </a:cubicBezTo>
                  <a:cubicBezTo>
                    <a:pt x="6838" y="9387"/>
                    <a:pt x="7384" y="8920"/>
                    <a:pt x="7929" y="8454"/>
                  </a:cubicBezTo>
                  <a:cubicBezTo>
                    <a:pt x="8470" y="7969"/>
                    <a:pt x="9053" y="7465"/>
                    <a:pt x="9268" y="6938"/>
                  </a:cubicBezTo>
                  <a:cubicBezTo>
                    <a:pt x="9403" y="6551"/>
                    <a:pt x="9268" y="6029"/>
                    <a:pt x="9095" y="5539"/>
                  </a:cubicBezTo>
                  <a:lnTo>
                    <a:pt x="7384" y="254"/>
                  </a:lnTo>
                  <a:cubicBezTo>
                    <a:pt x="7332" y="111"/>
                    <a:pt x="7191" y="1"/>
                    <a:pt x="704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65"/>
            <p:cNvSpPr/>
            <p:nvPr/>
          </p:nvSpPr>
          <p:spPr>
            <a:xfrm>
              <a:off x="7349549" y="650976"/>
              <a:ext cx="55295" cy="41192"/>
            </a:xfrm>
            <a:custGeom>
              <a:avLst/>
              <a:gdLst/>
              <a:ahLst/>
              <a:cxnLst/>
              <a:rect l="l" t="t" r="r" b="b"/>
              <a:pathLst>
                <a:path w="792" h="590" extrusionOk="0">
                  <a:moveTo>
                    <a:pt x="373" y="0"/>
                  </a:moveTo>
                  <a:cubicBezTo>
                    <a:pt x="316" y="0"/>
                    <a:pt x="260" y="15"/>
                    <a:pt x="215" y="44"/>
                  </a:cubicBezTo>
                  <a:cubicBezTo>
                    <a:pt x="1" y="160"/>
                    <a:pt x="61" y="492"/>
                    <a:pt x="294" y="571"/>
                  </a:cubicBezTo>
                  <a:cubicBezTo>
                    <a:pt x="329" y="583"/>
                    <a:pt x="364" y="589"/>
                    <a:pt x="398" y="589"/>
                  </a:cubicBezTo>
                  <a:cubicBezTo>
                    <a:pt x="623" y="589"/>
                    <a:pt x="792" y="326"/>
                    <a:pt x="621" y="123"/>
                  </a:cubicBezTo>
                  <a:cubicBezTo>
                    <a:pt x="563" y="39"/>
                    <a:pt x="466" y="0"/>
                    <a:pt x="37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65"/>
            <p:cNvSpPr/>
            <p:nvPr/>
          </p:nvSpPr>
          <p:spPr>
            <a:xfrm>
              <a:off x="7510271" y="599869"/>
              <a:ext cx="49361" cy="41681"/>
            </a:xfrm>
            <a:custGeom>
              <a:avLst/>
              <a:gdLst/>
              <a:ahLst/>
              <a:cxnLst/>
              <a:rect l="l" t="t" r="r" b="b"/>
              <a:pathLst>
                <a:path w="707" h="597" extrusionOk="0">
                  <a:moveTo>
                    <a:pt x="325" y="1"/>
                  </a:moveTo>
                  <a:cubicBezTo>
                    <a:pt x="317" y="1"/>
                    <a:pt x="309" y="1"/>
                    <a:pt x="301" y="2"/>
                  </a:cubicBezTo>
                  <a:cubicBezTo>
                    <a:pt x="166" y="2"/>
                    <a:pt x="31" y="118"/>
                    <a:pt x="12" y="291"/>
                  </a:cubicBezTo>
                  <a:cubicBezTo>
                    <a:pt x="0" y="485"/>
                    <a:pt x="153" y="597"/>
                    <a:pt x="309" y="597"/>
                  </a:cubicBezTo>
                  <a:cubicBezTo>
                    <a:pt x="403" y="597"/>
                    <a:pt x="498" y="556"/>
                    <a:pt x="558" y="468"/>
                  </a:cubicBezTo>
                  <a:cubicBezTo>
                    <a:pt x="707" y="278"/>
                    <a:pt x="567" y="1"/>
                    <a:pt x="325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65"/>
            <p:cNvSpPr/>
            <p:nvPr/>
          </p:nvSpPr>
          <p:spPr>
            <a:xfrm>
              <a:off x="7430957" y="774275"/>
              <a:ext cx="172310" cy="179710"/>
            </a:xfrm>
            <a:custGeom>
              <a:avLst/>
              <a:gdLst/>
              <a:ahLst/>
              <a:cxnLst/>
              <a:rect l="l" t="t" r="r" b="b"/>
              <a:pathLst>
                <a:path w="2468" h="2574" extrusionOk="0">
                  <a:moveTo>
                    <a:pt x="971" y="106"/>
                  </a:moveTo>
                  <a:lnTo>
                    <a:pt x="994" y="125"/>
                  </a:lnTo>
                  <a:lnTo>
                    <a:pt x="1498" y="652"/>
                  </a:lnTo>
                  <a:cubicBezTo>
                    <a:pt x="1524" y="665"/>
                    <a:pt x="1553" y="678"/>
                    <a:pt x="1581" y="678"/>
                  </a:cubicBezTo>
                  <a:cubicBezTo>
                    <a:pt x="1592" y="678"/>
                    <a:pt x="1604" y="676"/>
                    <a:pt x="1614" y="670"/>
                  </a:cubicBezTo>
                  <a:lnTo>
                    <a:pt x="2333" y="554"/>
                  </a:lnTo>
                  <a:lnTo>
                    <a:pt x="2351" y="554"/>
                  </a:lnTo>
                  <a:lnTo>
                    <a:pt x="2351" y="573"/>
                  </a:lnTo>
                  <a:lnTo>
                    <a:pt x="2002" y="1235"/>
                  </a:lnTo>
                  <a:cubicBezTo>
                    <a:pt x="1983" y="1272"/>
                    <a:pt x="1983" y="1309"/>
                    <a:pt x="2002" y="1351"/>
                  </a:cubicBezTo>
                  <a:lnTo>
                    <a:pt x="2351" y="1990"/>
                  </a:lnTo>
                  <a:lnTo>
                    <a:pt x="2351" y="2009"/>
                  </a:lnTo>
                  <a:cubicBezTo>
                    <a:pt x="2351" y="2009"/>
                    <a:pt x="2343" y="2019"/>
                    <a:pt x="2338" y="2019"/>
                  </a:cubicBezTo>
                  <a:cubicBezTo>
                    <a:pt x="2335" y="2019"/>
                    <a:pt x="2333" y="2017"/>
                    <a:pt x="2333" y="2009"/>
                  </a:cubicBezTo>
                  <a:lnTo>
                    <a:pt x="1614" y="1892"/>
                  </a:lnTo>
                  <a:cubicBezTo>
                    <a:pt x="1577" y="1892"/>
                    <a:pt x="1535" y="1892"/>
                    <a:pt x="1498" y="1934"/>
                  </a:cubicBezTo>
                  <a:lnTo>
                    <a:pt x="994" y="2457"/>
                  </a:lnTo>
                  <a:lnTo>
                    <a:pt x="971" y="2457"/>
                  </a:lnTo>
                  <a:cubicBezTo>
                    <a:pt x="971" y="2457"/>
                    <a:pt x="952" y="2457"/>
                    <a:pt x="952" y="2438"/>
                  </a:cubicBezTo>
                  <a:lnTo>
                    <a:pt x="854" y="1720"/>
                  </a:lnTo>
                  <a:cubicBezTo>
                    <a:pt x="854" y="1683"/>
                    <a:pt x="817" y="1641"/>
                    <a:pt x="780" y="1622"/>
                  </a:cubicBezTo>
                  <a:lnTo>
                    <a:pt x="136" y="1309"/>
                  </a:lnTo>
                  <a:lnTo>
                    <a:pt x="117" y="1291"/>
                  </a:lnTo>
                  <a:cubicBezTo>
                    <a:pt x="117" y="1291"/>
                    <a:pt x="117" y="1272"/>
                    <a:pt x="136" y="1272"/>
                  </a:cubicBezTo>
                  <a:lnTo>
                    <a:pt x="780" y="941"/>
                  </a:lnTo>
                  <a:cubicBezTo>
                    <a:pt x="817" y="922"/>
                    <a:pt x="854" y="885"/>
                    <a:pt x="854" y="843"/>
                  </a:cubicBezTo>
                  <a:lnTo>
                    <a:pt x="952" y="125"/>
                  </a:lnTo>
                  <a:lnTo>
                    <a:pt x="971" y="106"/>
                  </a:lnTo>
                  <a:close/>
                  <a:moveTo>
                    <a:pt x="977" y="1"/>
                  </a:moveTo>
                  <a:cubicBezTo>
                    <a:pt x="964" y="1"/>
                    <a:pt x="949" y="3"/>
                    <a:pt x="933" y="8"/>
                  </a:cubicBezTo>
                  <a:cubicBezTo>
                    <a:pt x="896" y="27"/>
                    <a:pt x="854" y="69"/>
                    <a:pt x="854" y="106"/>
                  </a:cubicBezTo>
                  <a:lnTo>
                    <a:pt x="738" y="843"/>
                  </a:lnTo>
                  <a:lnTo>
                    <a:pt x="80" y="1174"/>
                  </a:lnTo>
                  <a:cubicBezTo>
                    <a:pt x="38" y="1193"/>
                    <a:pt x="1" y="1235"/>
                    <a:pt x="1" y="1291"/>
                  </a:cubicBezTo>
                  <a:cubicBezTo>
                    <a:pt x="1" y="1333"/>
                    <a:pt x="38" y="1389"/>
                    <a:pt x="80" y="1407"/>
                  </a:cubicBezTo>
                  <a:lnTo>
                    <a:pt x="738" y="1720"/>
                  </a:lnTo>
                  <a:lnTo>
                    <a:pt x="738" y="1739"/>
                  </a:lnTo>
                  <a:lnTo>
                    <a:pt x="854" y="2457"/>
                  </a:lnTo>
                  <a:cubicBezTo>
                    <a:pt x="854" y="2517"/>
                    <a:pt x="896" y="2555"/>
                    <a:pt x="933" y="2555"/>
                  </a:cubicBezTo>
                  <a:cubicBezTo>
                    <a:pt x="952" y="2573"/>
                    <a:pt x="971" y="2573"/>
                    <a:pt x="971" y="2573"/>
                  </a:cubicBezTo>
                  <a:cubicBezTo>
                    <a:pt x="1013" y="2573"/>
                    <a:pt x="1050" y="2555"/>
                    <a:pt x="1069" y="2536"/>
                  </a:cubicBezTo>
                  <a:lnTo>
                    <a:pt x="1577" y="2009"/>
                  </a:lnTo>
                  <a:lnTo>
                    <a:pt x="1596" y="2009"/>
                  </a:lnTo>
                  <a:lnTo>
                    <a:pt x="2314" y="2126"/>
                  </a:lnTo>
                  <a:cubicBezTo>
                    <a:pt x="2351" y="2126"/>
                    <a:pt x="2412" y="2107"/>
                    <a:pt x="2431" y="2070"/>
                  </a:cubicBezTo>
                  <a:cubicBezTo>
                    <a:pt x="2468" y="2032"/>
                    <a:pt x="2468" y="1990"/>
                    <a:pt x="2449" y="1934"/>
                  </a:cubicBezTo>
                  <a:lnTo>
                    <a:pt x="2100" y="1291"/>
                  </a:lnTo>
                  <a:lnTo>
                    <a:pt x="2100" y="1272"/>
                  </a:lnTo>
                  <a:lnTo>
                    <a:pt x="2449" y="633"/>
                  </a:lnTo>
                  <a:cubicBezTo>
                    <a:pt x="2468" y="591"/>
                    <a:pt x="2468" y="535"/>
                    <a:pt x="2431" y="493"/>
                  </a:cubicBezTo>
                  <a:cubicBezTo>
                    <a:pt x="2417" y="466"/>
                    <a:pt x="2381" y="449"/>
                    <a:pt x="2348" y="449"/>
                  </a:cubicBezTo>
                  <a:cubicBezTo>
                    <a:pt x="2336" y="449"/>
                    <a:pt x="2324" y="451"/>
                    <a:pt x="2314" y="456"/>
                  </a:cubicBezTo>
                  <a:lnTo>
                    <a:pt x="1596" y="573"/>
                  </a:lnTo>
                  <a:lnTo>
                    <a:pt x="1577" y="573"/>
                  </a:lnTo>
                  <a:lnTo>
                    <a:pt x="1069" y="50"/>
                  </a:lnTo>
                  <a:cubicBezTo>
                    <a:pt x="1041" y="19"/>
                    <a:pt x="1014" y="1"/>
                    <a:pt x="977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65"/>
            <p:cNvSpPr/>
            <p:nvPr/>
          </p:nvSpPr>
          <p:spPr>
            <a:xfrm>
              <a:off x="7633221" y="880608"/>
              <a:ext cx="153389" cy="153459"/>
            </a:xfrm>
            <a:custGeom>
              <a:avLst/>
              <a:gdLst/>
              <a:ahLst/>
              <a:cxnLst/>
              <a:rect l="l" t="t" r="r" b="b"/>
              <a:pathLst>
                <a:path w="2197" h="2198" extrusionOk="0">
                  <a:moveTo>
                    <a:pt x="970" y="118"/>
                  </a:moveTo>
                  <a:lnTo>
                    <a:pt x="1339" y="626"/>
                  </a:lnTo>
                  <a:cubicBezTo>
                    <a:pt x="1356" y="653"/>
                    <a:pt x="1380" y="671"/>
                    <a:pt x="1407" y="671"/>
                  </a:cubicBezTo>
                  <a:cubicBezTo>
                    <a:pt x="1417" y="671"/>
                    <a:pt x="1427" y="668"/>
                    <a:pt x="1437" y="663"/>
                  </a:cubicBezTo>
                  <a:lnTo>
                    <a:pt x="2062" y="645"/>
                  </a:lnTo>
                  <a:lnTo>
                    <a:pt x="2080" y="645"/>
                  </a:lnTo>
                  <a:lnTo>
                    <a:pt x="2080" y="663"/>
                  </a:lnTo>
                  <a:lnTo>
                    <a:pt x="1712" y="1167"/>
                  </a:lnTo>
                  <a:cubicBezTo>
                    <a:pt x="1689" y="1209"/>
                    <a:pt x="1689" y="1246"/>
                    <a:pt x="1689" y="1284"/>
                  </a:cubicBezTo>
                  <a:lnTo>
                    <a:pt x="1903" y="1867"/>
                  </a:lnTo>
                  <a:lnTo>
                    <a:pt x="1301" y="1694"/>
                  </a:lnTo>
                  <a:cubicBezTo>
                    <a:pt x="1290" y="1689"/>
                    <a:pt x="1279" y="1686"/>
                    <a:pt x="1268" y="1686"/>
                  </a:cubicBezTo>
                  <a:cubicBezTo>
                    <a:pt x="1241" y="1686"/>
                    <a:pt x="1217" y="1700"/>
                    <a:pt x="1203" y="1713"/>
                  </a:cubicBezTo>
                  <a:lnTo>
                    <a:pt x="700" y="2100"/>
                  </a:lnTo>
                  <a:lnTo>
                    <a:pt x="700" y="2081"/>
                  </a:lnTo>
                  <a:lnTo>
                    <a:pt x="681" y="1461"/>
                  </a:lnTo>
                  <a:cubicBezTo>
                    <a:pt x="681" y="1419"/>
                    <a:pt x="662" y="1382"/>
                    <a:pt x="639" y="1363"/>
                  </a:cubicBezTo>
                  <a:lnTo>
                    <a:pt x="117" y="1013"/>
                  </a:lnTo>
                  <a:lnTo>
                    <a:pt x="718" y="799"/>
                  </a:lnTo>
                  <a:cubicBezTo>
                    <a:pt x="737" y="799"/>
                    <a:pt x="779" y="761"/>
                    <a:pt x="779" y="719"/>
                  </a:cubicBezTo>
                  <a:lnTo>
                    <a:pt x="952" y="118"/>
                  </a:lnTo>
                  <a:close/>
                  <a:moveTo>
                    <a:pt x="952" y="1"/>
                  </a:moveTo>
                  <a:cubicBezTo>
                    <a:pt x="896" y="20"/>
                    <a:pt x="854" y="43"/>
                    <a:pt x="854" y="99"/>
                  </a:cubicBezTo>
                  <a:lnTo>
                    <a:pt x="681" y="701"/>
                  </a:lnTo>
                  <a:lnTo>
                    <a:pt x="79" y="897"/>
                  </a:lnTo>
                  <a:cubicBezTo>
                    <a:pt x="37" y="915"/>
                    <a:pt x="19" y="952"/>
                    <a:pt x="0" y="994"/>
                  </a:cubicBezTo>
                  <a:cubicBezTo>
                    <a:pt x="0" y="1032"/>
                    <a:pt x="19" y="1092"/>
                    <a:pt x="56" y="1111"/>
                  </a:cubicBezTo>
                  <a:lnTo>
                    <a:pt x="583" y="1461"/>
                  </a:lnTo>
                  <a:lnTo>
                    <a:pt x="583" y="2081"/>
                  </a:lnTo>
                  <a:cubicBezTo>
                    <a:pt x="583" y="2142"/>
                    <a:pt x="602" y="2179"/>
                    <a:pt x="639" y="2198"/>
                  </a:cubicBezTo>
                  <a:lnTo>
                    <a:pt x="700" y="2198"/>
                  </a:lnTo>
                  <a:cubicBezTo>
                    <a:pt x="718" y="2198"/>
                    <a:pt x="756" y="2198"/>
                    <a:pt x="779" y="2179"/>
                  </a:cubicBezTo>
                  <a:lnTo>
                    <a:pt x="1264" y="1792"/>
                  </a:lnTo>
                  <a:lnTo>
                    <a:pt x="1283" y="1792"/>
                  </a:lnTo>
                  <a:lnTo>
                    <a:pt x="1866" y="1983"/>
                  </a:lnTo>
                  <a:cubicBezTo>
                    <a:pt x="1903" y="1983"/>
                    <a:pt x="1964" y="1983"/>
                    <a:pt x="1982" y="1946"/>
                  </a:cubicBezTo>
                  <a:cubicBezTo>
                    <a:pt x="2020" y="1927"/>
                    <a:pt x="2038" y="1867"/>
                    <a:pt x="2020" y="1829"/>
                  </a:cubicBezTo>
                  <a:lnTo>
                    <a:pt x="1805" y="1246"/>
                  </a:lnTo>
                  <a:lnTo>
                    <a:pt x="1805" y="1228"/>
                  </a:lnTo>
                  <a:lnTo>
                    <a:pt x="2155" y="719"/>
                  </a:lnTo>
                  <a:cubicBezTo>
                    <a:pt x="2197" y="682"/>
                    <a:pt x="2197" y="645"/>
                    <a:pt x="2178" y="603"/>
                  </a:cubicBezTo>
                  <a:cubicBezTo>
                    <a:pt x="2159" y="572"/>
                    <a:pt x="2118" y="542"/>
                    <a:pt x="2084" y="542"/>
                  </a:cubicBezTo>
                  <a:cubicBezTo>
                    <a:pt x="2076" y="542"/>
                    <a:pt x="2068" y="543"/>
                    <a:pt x="2062" y="547"/>
                  </a:cubicBezTo>
                  <a:lnTo>
                    <a:pt x="1437" y="565"/>
                  </a:lnTo>
                  <a:lnTo>
                    <a:pt x="1068" y="62"/>
                  </a:lnTo>
                  <a:cubicBezTo>
                    <a:pt x="1031" y="20"/>
                    <a:pt x="989" y="1"/>
                    <a:pt x="952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65"/>
            <p:cNvSpPr/>
            <p:nvPr/>
          </p:nvSpPr>
          <p:spPr>
            <a:xfrm>
              <a:off x="7349549" y="978772"/>
              <a:ext cx="153459" cy="154297"/>
            </a:xfrm>
            <a:custGeom>
              <a:avLst/>
              <a:gdLst/>
              <a:ahLst/>
              <a:cxnLst/>
              <a:rect l="l" t="t" r="r" b="b"/>
              <a:pathLst>
                <a:path w="2198" h="2210" extrusionOk="0">
                  <a:moveTo>
                    <a:pt x="700" y="111"/>
                  </a:moveTo>
                  <a:lnTo>
                    <a:pt x="1185" y="503"/>
                  </a:lnTo>
                  <a:cubicBezTo>
                    <a:pt x="1215" y="516"/>
                    <a:pt x="1242" y="529"/>
                    <a:pt x="1269" y="529"/>
                  </a:cubicBezTo>
                  <a:cubicBezTo>
                    <a:pt x="1280" y="529"/>
                    <a:pt x="1291" y="527"/>
                    <a:pt x="1302" y="521"/>
                  </a:cubicBezTo>
                  <a:lnTo>
                    <a:pt x="1904" y="344"/>
                  </a:lnTo>
                  <a:lnTo>
                    <a:pt x="1694" y="927"/>
                  </a:lnTo>
                  <a:cubicBezTo>
                    <a:pt x="1670" y="969"/>
                    <a:pt x="1694" y="1006"/>
                    <a:pt x="1712" y="1044"/>
                  </a:cubicBezTo>
                  <a:lnTo>
                    <a:pt x="2081" y="1552"/>
                  </a:lnTo>
                  <a:lnTo>
                    <a:pt x="2081" y="1571"/>
                  </a:lnTo>
                  <a:lnTo>
                    <a:pt x="2062" y="1571"/>
                  </a:lnTo>
                  <a:lnTo>
                    <a:pt x="1437" y="1552"/>
                  </a:lnTo>
                  <a:cubicBezTo>
                    <a:pt x="1400" y="1552"/>
                    <a:pt x="1363" y="1552"/>
                    <a:pt x="1344" y="1589"/>
                  </a:cubicBezTo>
                  <a:lnTo>
                    <a:pt x="971" y="2093"/>
                  </a:lnTo>
                  <a:lnTo>
                    <a:pt x="952" y="2093"/>
                  </a:lnTo>
                  <a:lnTo>
                    <a:pt x="780" y="1491"/>
                  </a:lnTo>
                  <a:cubicBezTo>
                    <a:pt x="780" y="1454"/>
                    <a:pt x="738" y="1412"/>
                    <a:pt x="700" y="1412"/>
                  </a:cubicBezTo>
                  <a:lnTo>
                    <a:pt x="117" y="1202"/>
                  </a:lnTo>
                  <a:lnTo>
                    <a:pt x="621" y="852"/>
                  </a:lnTo>
                  <a:cubicBezTo>
                    <a:pt x="663" y="829"/>
                    <a:pt x="682" y="792"/>
                    <a:pt x="682" y="754"/>
                  </a:cubicBezTo>
                  <a:lnTo>
                    <a:pt x="700" y="129"/>
                  </a:lnTo>
                  <a:lnTo>
                    <a:pt x="700" y="111"/>
                  </a:lnTo>
                  <a:close/>
                  <a:moveTo>
                    <a:pt x="696" y="1"/>
                  </a:moveTo>
                  <a:cubicBezTo>
                    <a:pt x="677" y="1"/>
                    <a:pt x="659" y="5"/>
                    <a:pt x="644" y="13"/>
                  </a:cubicBezTo>
                  <a:cubicBezTo>
                    <a:pt x="602" y="36"/>
                    <a:pt x="584" y="74"/>
                    <a:pt x="584" y="129"/>
                  </a:cubicBezTo>
                  <a:lnTo>
                    <a:pt x="584" y="754"/>
                  </a:lnTo>
                  <a:lnTo>
                    <a:pt x="565" y="754"/>
                  </a:lnTo>
                  <a:lnTo>
                    <a:pt x="61" y="1104"/>
                  </a:lnTo>
                  <a:cubicBezTo>
                    <a:pt x="19" y="1123"/>
                    <a:pt x="1" y="1179"/>
                    <a:pt x="1" y="1221"/>
                  </a:cubicBezTo>
                  <a:cubicBezTo>
                    <a:pt x="1" y="1258"/>
                    <a:pt x="38" y="1296"/>
                    <a:pt x="80" y="1319"/>
                  </a:cubicBezTo>
                  <a:lnTo>
                    <a:pt x="682" y="1510"/>
                  </a:lnTo>
                  <a:lnTo>
                    <a:pt x="854" y="2112"/>
                  </a:lnTo>
                  <a:cubicBezTo>
                    <a:pt x="854" y="2172"/>
                    <a:pt x="896" y="2191"/>
                    <a:pt x="933" y="2210"/>
                  </a:cubicBezTo>
                  <a:lnTo>
                    <a:pt x="952" y="2210"/>
                  </a:lnTo>
                  <a:cubicBezTo>
                    <a:pt x="994" y="2210"/>
                    <a:pt x="1031" y="2191"/>
                    <a:pt x="1050" y="2154"/>
                  </a:cubicBezTo>
                  <a:lnTo>
                    <a:pt x="1437" y="1645"/>
                  </a:lnTo>
                  <a:lnTo>
                    <a:pt x="2062" y="1669"/>
                  </a:lnTo>
                  <a:cubicBezTo>
                    <a:pt x="2068" y="1672"/>
                    <a:pt x="2075" y="1673"/>
                    <a:pt x="2081" y="1673"/>
                  </a:cubicBezTo>
                  <a:cubicBezTo>
                    <a:pt x="2112" y="1673"/>
                    <a:pt x="2144" y="1639"/>
                    <a:pt x="2179" y="1608"/>
                  </a:cubicBezTo>
                  <a:cubicBezTo>
                    <a:pt x="2197" y="1571"/>
                    <a:pt x="2179" y="1529"/>
                    <a:pt x="2160" y="1491"/>
                  </a:cubicBezTo>
                  <a:lnTo>
                    <a:pt x="1810" y="988"/>
                  </a:lnTo>
                  <a:lnTo>
                    <a:pt x="1787" y="969"/>
                  </a:lnTo>
                  <a:lnTo>
                    <a:pt x="2020" y="386"/>
                  </a:lnTo>
                  <a:cubicBezTo>
                    <a:pt x="2020" y="344"/>
                    <a:pt x="2020" y="307"/>
                    <a:pt x="1983" y="269"/>
                  </a:cubicBezTo>
                  <a:cubicBezTo>
                    <a:pt x="1964" y="227"/>
                    <a:pt x="1904" y="227"/>
                    <a:pt x="1866" y="227"/>
                  </a:cubicBezTo>
                  <a:lnTo>
                    <a:pt x="1265" y="423"/>
                  </a:lnTo>
                  <a:lnTo>
                    <a:pt x="780" y="36"/>
                  </a:lnTo>
                  <a:cubicBezTo>
                    <a:pt x="754" y="11"/>
                    <a:pt x="724" y="1"/>
                    <a:pt x="696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1" name="Google Shape;6111;p65"/>
          <p:cNvGrpSpPr/>
          <p:nvPr/>
        </p:nvGrpSpPr>
        <p:grpSpPr>
          <a:xfrm>
            <a:off x="1377229" y="617789"/>
            <a:ext cx="1519684" cy="1312230"/>
            <a:chOff x="4806974" y="2678057"/>
            <a:chExt cx="1039171" cy="897313"/>
          </a:xfrm>
        </p:grpSpPr>
        <p:sp>
          <p:nvSpPr>
            <p:cNvPr id="6112" name="Google Shape;6112;p65"/>
            <p:cNvSpPr/>
            <p:nvPr/>
          </p:nvSpPr>
          <p:spPr>
            <a:xfrm>
              <a:off x="4806974" y="2678057"/>
              <a:ext cx="1029738" cy="894013"/>
            </a:xfrm>
            <a:custGeom>
              <a:avLst/>
              <a:gdLst/>
              <a:ahLst/>
              <a:cxnLst/>
              <a:rect l="l" t="t" r="r" b="b"/>
              <a:pathLst>
                <a:path w="14749" h="12805" extrusionOk="0">
                  <a:moveTo>
                    <a:pt x="6741" y="1"/>
                  </a:moveTo>
                  <a:cubicBezTo>
                    <a:pt x="6627" y="1"/>
                    <a:pt x="6524" y="40"/>
                    <a:pt x="6451" y="113"/>
                  </a:cubicBezTo>
                  <a:cubicBezTo>
                    <a:pt x="5420" y="1027"/>
                    <a:pt x="4916" y="2403"/>
                    <a:pt x="4585" y="3532"/>
                  </a:cubicBezTo>
                  <a:cubicBezTo>
                    <a:pt x="4217" y="2893"/>
                    <a:pt x="3652" y="2170"/>
                    <a:pt x="2915" y="1727"/>
                  </a:cubicBezTo>
                  <a:cubicBezTo>
                    <a:pt x="2505" y="1452"/>
                    <a:pt x="2057" y="1298"/>
                    <a:pt x="1614" y="1218"/>
                  </a:cubicBezTo>
                  <a:cubicBezTo>
                    <a:pt x="1489" y="1201"/>
                    <a:pt x="1368" y="1193"/>
                    <a:pt x="1252" y="1193"/>
                  </a:cubicBezTo>
                  <a:cubicBezTo>
                    <a:pt x="863" y="1193"/>
                    <a:pt x="534" y="1286"/>
                    <a:pt x="308" y="1452"/>
                  </a:cubicBezTo>
                  <a:cubicBezTo>
                    <a:pt x="215" y="1531"/>
                    <a:pt x="154" y="1610"/>
                    <a:pt x="98" y="1703"/>
                  </a:cubicBezTo>
                  <a:cubicBezTo>
                    <a:pt x="56" y="1783"/>
                    <a:pt x="19" y="1881"/>
                    <a:pt x="19" y="1997"/>
                  </a:cubicBezTo>
                  <a:cubicBezTo>
                    <a:pt x="0" y="2249"/>
                    <a:pt x="154" y="2501"/>
                    <a:pt x="406" y="2636"/>
                  </a:cubicBezTo>
                  <a:cubicBezTo>
                    <a:pt x="523" y="2697"/>
                    <a:pt x="658" y="2716"/>
                    <a:pt x="798" y="2716"/>
                  </a:cubicBezTo>
                  <a:cubicBezTo>
                    <a:pt x="621" y="2832"/>
                    <a:pt x="504" y="2986"/>
                    <a:pt x="467" y="3201"/>
                  </a:cubicBezTo>
                  <a:cubicBezTo>
                    <a:pt x="425" y="3476"/>
                    <a:pt x="565" y="3765"/>
                    <a:pt x="798" y="3919"/>
                  </a:cubicBezTo>
                  <a:cubicBezTo>
                    <a:pt x="893" y="3977"/>
                    <a:pt x="999" y="4006"/>
                    <a:pt x="1113" y="4006"/>
                  </a:cubicBezTo>
                  <a:cubicBezTo>
                    <a:pt x="1227" y="4006"/>
                    <a:pt x="1348" y="3977"/>
                    <a:pt x="1474" y="3919"/>
                  </a:cubicBezTo>
                  <a:lnTo>
                    <a:pt x="1474" y="3919"/>
                  </a:lnTo>
                  <a:cubicBezTo>
                    <a:pt x="1381" y="4096"/>
                    <a:pt x="1339" y="4250"/>
                    <a:pt x="1381" y="4446"/>
                  </a:cubicBezTo>
                  <a:cubicBezTo>
                    <a:pt x="1418" y="4796"/>
                    <a:pt x="1651" y="5010"/>
                    <a:pt x="1982" y="5048"/>
                  </a:cubicBezTo>
                  <a:cubicBezTo>
                    <a:pt x="2000" y="5049"/>
                    <a:pt x="2017" y="5050"/>
                    <a:pt x="2035" y="5050"/>
                  </a:cubicBezTo>
                  <a:cubicBezTo>
                    <a:pt x="2276" y="5050"/>
                    <a:pt x="2560" y="4930"/>
                    <a:pt x="2738" y="4661"/>
                  </a:cubicBezTo>
                  <a:cubicBezTo>
                    <a:pt x="2738" y="4796"/>
                    <a:pt x="2757" y="4931"/>
                    <a:pt x="2799" y="5066"/>
                  </a:cubicBezTo>
                  <a:cubicBezTo>
                    <a:pt x="2855" y="5244"/>
                    <a:pt x="2990" y="5397"/>
                    <a:pt x="3148" y="5477"/>
                  </a:cubicBezTo>
                  <a:cubicBezTo>
                    <a:pt x="3223" y="5514"/>
                    <a:pt x="3321" y="5533"/>
                    <a:pt x="3419" y="5533"/>
                  </a:cubicBezTo>
                  <a:cubicBezTo>
                    <a:pt x="3498" y="5533"/>
                    <a:pt x="3573" y="5514"/>
                    <a:pt x="3652" y="5477"/>
                  </a:cubicBezTo>
                  <a:cubicBezTo>
                    <a:pt x="3769" y="5435"/>
                    <a:pt x="3867" y="5360"/>
                    <a:pt x="3965" y="5262"/>
                  </a:cubicBezTo>
                  <a:lnTo>
                    <a:pt x="3983" y="5244"/>
                  </a:lnTo>
                  <a:cubicBezTo>
                    <a:pt x="4039" y="5202"/>
                    <a:pt x="4100" y="5146"/>
                    <a:pt x="4179" y="5108"/>
                  </a:cubicBezTo>
                  <a:lnTo>
                    <a:pt x="4179" y="5108"/>
                  </a:lnTo>
                  <a:cubicBezTo>
                    <a:pt x="4137" y="5244"/>
                    <a:pt x="4100" y="5379"/>
                    <a:pt x="4063" y="5533"/>
                  </a:cubicBezTo>
                  <a:cubicBezTo>
                    <a:pt x="3946" y="5980"/>
                    <a:pt x="3806" y="6484"/>
                    <a:pt x="3615" y="6895"/>
                  </a:cubicBezTo>
                  <a:cubicBezTo>
                    <a:pt x="3130" y="7981"/>
                    <a:pt x="2640" y="8490"/>
                    <a:pt x="2388" y="8742"/>
                  </a:cubicBezTo>
                  <a:cubicBezTo>
                    <a:pt x="2272" y="8858"/>
                    <a:pt x="2216" y="8933"/>
                    <a:pt x="2174" y="8994"/>
                  </a:cubicBezTo>
                  <a:cubicBezTo>
                    <a:pt x="2155" y="9073"/>
                    <a:pt x="2174" y="9129"/>
                    <a:pt x="2234" y="9189"/>
                  </a:cubicBezTo>
                  <a:cubicBezTo>
                    <a:pt x="2234" y="9189"/>
                    <a:pt x="2253" y="9208"/>
                    <a:pt x="2272" y="9227"/>
                  </a:cubicBezTo>
                  <a:cubicBezTo>
                    <a:pt x="2290" y="9227"/>
                    <a:pt x="2332" y="9245"/>
                    <a:pt x="2370" y="9283"/>
                  </a:cubicBezTo>
                  <a:cubicBezTo>
                    <a:pt x="2351" y="9306"/>
                    <a:pt x="2332" y="9343"/>
                    <a:pt x="2332" y="9362"/>
                  </a:cubicBezTo>
                  <a:cubicBezTo>
                    <a:pt x="2290" y="9423"/>
                    <a:pt x="2314" y="9497"/>
                    <a:pt x="2388" y="9558"/>
                  </a:cubicBezTo>
                  <a:cubicBezTo>
                    <a:pt x="2388" y="9558"/>
                    <a:pt x="2407" y="9577"/>
                    <a:pt x="2430" y="9577"/>
                  </a:cubicBezTo>
                  <a:cubicBezTo>
                    <a:pt x="2449" y="9595"/>
                    <a:pt x="2486" y="9614"/>
                    <a:pt x="2523" y="9633"/>
                  </a:cubicBezTo>
                  <a:cubicBezTo>
                    <a:pt x="2505" y="9674"/>
                    <a:pt x="2486" y="9693"/>
                    <a:pt x="2486" y="9712"/>
                  </a:cubicBezTo>
                  <a:cubicBezTo>
                    <a:pt x="2449" y="9791"/>
                    <a:pt x="2468" y="9847"/>
                    <a:pt x="2523" y="9908"/>
                  </a:cubicBezTo>
                  <a:cubicBezTo>
                    <a:pt x="2547" y="9926"/>
                    <a:pt x="2565" y="9926"/>
                    <a:pt x="2565" y="9945"/>
                  </a:cubicBezTo>
                  <a:cubicBezTo>
                    <a:pt x="2603" y="9964"/>
                    <a:pt x="2640" y="9982"/>
                    <a:pt x="2682" y="10006"/>
                  </a:cubicBezTo>
                  <a:cubicBezTo>
                    <a:pt x="2663" y="10024"/>
                    <a:pt x="2640" y="10062"/>
                    <a:pt x="2621" y="10080"/>
                  </a:cubicBezTo>
                  <a:cubicBezTo>
                    <a:pt x="2603" y="10160"/>
                    <a:pt x="2621" y="10216"/>
                    <a:pt x="2682" y="10276"/>
                  </a:cubicBezTo>
                  <a:cubicBezTo>
                    <a:pt x="2701" y="10276"/>
                    <a:pt x="2701" y="10295"/>
                    <a:pt x="2719" y="10295"/>
                  </a:cubicBezTo>
                  <a:cubicBezTo>
                    <a:pt x="2757" y="10313"/>
                    <a:pt x="2780" y="10332"/>
                    <a:pt x="2836" y="10355"/>
                  </a:cubicBezTo>
                  <a:cubicBezTo>
                    <a:pt x="2799" y="10393"/>
                    <a:pt x="2799" y="10411"/>
                    <a:pt x="2780" y="10449"/>
                  </a:cubicBezTo>
                  <a:cubicBezTo>
                    <a:pt x="2757" y="10509"/>
                    <a:pt x="2780" y="10565"/>
                    <a:pt x="2836" y="10626"/>
                  </a:cubicBezTo>
                  <a:cubicBezTo>
                    <a:pt x="2836" y="10645"/>
                    <a:pt x="2855" y="10645"/>
                    <a:pt x="2873" y="10663"/>
                  </a:cubicBezTo>
                  <a:cubicBezTo>
                    <a:pt x="2971" y="10724"/>
                    <a:pt x="3148" y="10799"/>
                    <a:pt x="3498" y="10994"/>
                  </a:cubicBezTo>
                  <a:lnTo>
                    <a:pt x="3596" y="11032"/>
                  </a:lnTo>
                  <a:cubicBezTo>
                    <a:pt x="3750" y="11111"/>
                    <a:pt x="3904" y="11190"/>
                    <a:pt x="4119" y="11288"/>
                  </a:cubicBezTo>
                  <a:lnTo>
                    <a:pt x="4137" y="11307"/>
                  </a:lnTo>
                  <a:cubicBezTo>
                    <a:pt x="4179" y="11326"/>
                    <a:pt x="4235" y="11344"/>
                    <a:pt x="4273" y="11363"/>
                  </a:cubicBezTo>
                  <a:lnTo>
                    <a:pt x="4315" y="11382"/>
                  </a:lnTo>
                  <a:cubicBezTo>
                    <a:pt x="4412" y="11442"/>
                    <a:pt x="4506" y="11480"/>
                    <a:pt x="4622" y="11540"/>
                  </a:cubicBezTo>
                  <a:lnTo>
                    <a:pt x="4683" y="11577"/>
                  </a:lnTo>
                  <a:cubicBezTo>
                    <a:pt x="5518" y="11988"/>
                    <a:pt x="6064" y="12258"/>
                    <a:pt x="6432" y="12431"/>
                  </a:cubicBezTo>
                  <a:cubicBezTo>
                    <a:pt x="7188" y="12804"/>
                    <a:pt x="7188" y="12804"/>
                    <a:pt x="7230" y="12804"/>
                  </a:cubicBezTo>
                  <a:lnTo>
                    <a:pt x="7304" y="12804"/>
                  </a:lnTo>
                  <a:cubicBezTo>
                    <a:pt x="7346" y="12804"/>
                    <a:pt x="7402" y="12804"/>
                    <a:pt x="7444" y="12781"/>
                  </a:cubicBezTo>
                  <a:cubicBezTo>
                    <a:pt x="7561" y="12762"/>
                    <a:pt x="7598" y="12706"/>
                    <a:pt x="7654" y="12664"/>
                  </a:cubicBezTo>
                  <a:lnTo>
                    <a:pt x="7677" y="12646"/>
                  </a:lnTo>
                  <a:cubicBezTo>
                    <a:pt x="8494" y="11848"/>
                    <a:pt x="8843" y="11055"/>
                    <a:pt x="8997" y="10705"/>
                  </a:cubicBezTo>
                  <a:cubicBezTo>
                    <a:pt x="9016" y="10663"/>
                    <a:pt x="9035" y="10626"/>
                    <a:pt x="9053" y="10589"/>
                  </a:cubicBezTo>
                  <a:cubicBezTo>
                    <a:pt x="9310" y="9964"/>
                    <a:pt x="9482" y="9283"/>
                    <a:pt x="9660" y="8625"/>
                  </a:cubicBezTo>
                  <a:cubicBezTo>
                    <a:pt x="9660" y="8564"/>
                    <a:pt x="9678" y="8490"/>
                    <a:pt x="9697" y="8429"/>
                  </a:cubicBezTo>
                  <a:cubicBezTo>
                    <a:pt x="9697" y="8411"/>
                    <a:pt x="9697" y="8392"/>
                    <a:pt x="9716" y="8373"/>
                  </a:cubicBezTo>
                  <a:cubicBezTo>
                    <a:pt x="9753" y="8411"/>
                    <a:pt x="9814" y="8429"/>
                    <a:pt x="9851" y="8448"/>
                  </a:cubicBezTo>
                  <a:cubicBezTo>
                    <a:pt x="9929" y="8483"/>
                    <a:pt x="10010" y="8499"/>
                    <a:pt x="10092" y="8499"/>
                  </a:cubicBezTo>
                  <a:cubicBezTo>
                    <a:pt x="10194" y="8499"/>
                    <a:pt x="10298" y="8473"/>
                    <a:pt x="10397" y="8429"/>
                  </a:cubicBezTo>
                  <a:cubicBezTo>
                    <a:pt x="10513" y="8373"/>
                    <a:pt x="10630" y="8294"/>
                    <a:pt x="10728" y="8215"/>
                  </a:cubicBezTo>
                  <a:lnTo>
                    <a:pt x="10728" y="8215"/>
                  </a:lnTo>
                  <a:cubicBezTo>
                    <a:pt x="10648" y="8527"/>
                    <a:pt x="10784" y="8858"/>
                    <a:pt x="10980" y="9012"/>
                  </a:cubicBezTo>
                  <a:cubicBezTo>
                    <a:pt x="11096" y="9129"/>
                    <a:pt x="11250" y="9189"/>
                    <a:pt x="11385" y="9189"/>
                  </a:cubicBezTo>
                  <a:cubicBezTo>
                    <a:pt x="11544" y="9189"/>
                    <a:pt x="11679" y="9147"/>
                    <a:pt x="11814" y="9049"/>
                  </a:cubicBezTo>
                  <a:cubicBezTo>
                    <a:pt x="11968" y="8933"/>
                    <a:pt x="12066" y="8798"/>
                    <a:pt x="12127" y="8625"/>
                  </a:cubicBezTo>
                  <a:cubicBezTo>
                    <a:pt x="12225" y="8877"/>
                    <a:pt x="12379" y="9049"/>
                    <a:pt x="12593" y="9110"/>
                  </a:cubicBezTo>
                  <a:cubicBezTo>
                    <a:pt x="12656" y="9128"/>
                    <a:pt x="12720" y="9137"/>
                    <a:pt x="12784" y="9137"/>
                  </a:cubicBezTo>
                  <a:cubicBezTo>
                    <a:pt x="13000" y="9137"/>
                    <a:pt x="13216" y="9038"/>
                    <a:pt x="13349" y="8858"/>
                  </a:cubicBezTo>
                  <a:cubicBezTo>
                    <a:pt x="13466" y="8681"/>
                    <a:pt x="13526" y="8490"/>
                    <a:pt x="13484" y="8294"/>
                  </a:cubicBezTo>
                  <a:lnTo>
                    <a:pt x="13484" y="8294"/>
                  </a:lnTo>
                  <a:cubicBezTo>
                    <a:pt x="13563" y="8392"/>
                    <a:pt x="13680" y="8466"/>
                    <a:pt x="13815" y="8527"/>
                  </a:cubicBezTo>
                  <a:cubicBezTo>
                    <a:pt x="13895" y="8546"/>
                    <a:pt x="13974" y="8564"/>
                    <a:pt x="14049" y="8564"/>
                  </a:cubicBezTo>
                  <a:cubicBezTo>
                    <a:pt x="14244" y="8564"/>
                    <a:pt x="14417" y="8490"/>
                    <a:pt x="14534" y="8350"/>
                  </a:cubicBezTo>
                  <a:cubicBezTo>
                    <a:pt x="14674" y="8196"/>
                    <a:pt x="14748" y="8000"/>
                    <a:pt x="14729" y="7790"/>
                  </a:cubicBezTo>
                  <a:cubicBezTo>
                    <a:pt x="14692" y="7417"/>
                    <a:pt x="14440" y="7011"/>
                    <a:pt x="13993" y="6680"/>
                  </a:cubicBezTo>
                  <a:cubicBezTo>
                    <a:pt x="13661" y="6391"/>
                    <a:pt x="13214" y="6176"/>
                    <a:pt x="12747" y="6060"/>
                  </a:cubicBezTo>
                  <a:cubicBezTo>
                    <a:pt x="12378" y="5960"/>
                    <a:pt x="11997" y="5919"/>
                    <a:pt x="11624" y="5919"/>
                  </a:cubicBezTo>
                  <a:cubicBezTo>
                    <a:pt x="11192" y="5919"/>
                    <a:pt x="10772" y="5975"/>
                    <a:pt x="10397" y="6060"/>
                  </a:cubicBezTo>
                  <a:cubicBezTo>
                    <a:pt x="10746" y="5183"/>
                    <a:pt x="11175" y="4525"/>
                    <a:pt x="11758" y="3998"/>
                  </a:cubicBezTo>
                  <a:cubicBezTo>
                    <a:pt x="11796" y="3942"/>
                    <a:pt x="11894" y="3802"/>
                    <a:pt x="11894" y="3765"/>
                  </a:cubicBezTo>
                  <a:cubicBezTo>
                    <a:pt x="11912" y="3709"/>
                    <a:pt x="11875" y="3630"/>
                    <a:pt x="11814" y="3592"/>
                  </a:cubicBezTo>
                  <a:lnTo>
                    <a:pt x="11679" y="3532"/>
                  </a:lnTo>
                  <a:cubicBezTo>
                    <a:pt x="11716" y="3476"/>
                    <a:pt x="11758" y="3434"/>
                    <a:pt x="11758" y="3415"/>
                  </a:cubicBezTo>
                  <a:cubicBezTo>
                    <a:pt x="11758" y="3336"/>
                    <a:pt x="11716" y="3280"/>
                    <a:pt x="11660" y="3243"/>
                  </a:cubicBezTo>
                  <a:cubicBezTo>
                    <a:pt x="11660" y="3243"/>
                    <a:pt x="11619" y="3219"/>
                    <a:pt x="11544" y="3163"/>
                  </a:cubicBezTo>
                  <a:cubicBezTo>
                    <a:pt x="11563" y="3126"/>
                    <a:pt x="11600" y="3065"/>
                    <a:pt x="11600" y="3047"/>
                  </a:cubicBezTo>
                  <a:cubicBezTo>
                    <a:pt x="11600" y="2967"/>
                    <a:pt x="11563" y="2911"/>
                    <a:pt x="11525" y="2870"/>
                  </a:cubicBezTo>
                  <a:cubicBezTo>
                    <a:pt x="11502" y="2870"/>
                    <a:pt x="11465" y="2851"/>
                    <a:pt x="11385" y="2814"/>
                  </a:cubicBezTo>
                  <a:cubicBezTo>
                    <a:pt x="11427" y="2753"/>
                    <a:pt x="11446" y="2716"/>
                    <a:pt x="11446" y="2678"/>
                  </a:cubicBezTo>
                  <a:cubicBezTo>
                    <a:pt x="11465" y="2618"/>
                    <a:pt x="11409" y="2543"/>
                    <a:pt x="11367" y="2520"/>
                  </a:cubicBezTo>
                  <a:lnTo>
                    <a:pt x="11231" y="2445"/>
                  </a:lnTo>
                  <a:cubicBezTo>
                    <a:pt x="11269" y="2403"/>
                    <a:pt x="11292" y="2347"/>
                    <a:pt x="11292" y="2328"/>
                  </a:cubicBezTo>
                  <a:cubicBezTo>
                    <a:pt x="11311" y="2249"/>
                    <a:pt x="11269" y="2193"/>
                    <a:pt x="11213" y="2151"/>
                  </a:cubicBezTo>
                  <a:cubicBezTo>
                    <a:pt x="11175" y="2133"/>
                    <a:pt x="6978" y="52"/>
                    <a:pt x="6917" y="34"/>
                  </a:cubicBezTo>
                  <a:cubicBezTo>
                    <a:pt x="6898" y="15"/>
                    <a:pt x="6880" y="15"/>
                    <a:pt x="6861" y="15"/>
                  </a:cubicBezTo>
                  <a:cubicBezTo>
                    <a:pt x="6820" y="6"/>
                    <a:pt x="6780" y="1"/>
                    <a:pt x="6741" y="1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65"/>
            <p:cNvSpPr/>
            <p:nvPr/>
          </p:nvSpPr>
          <p:spPr>
            <a:xfrm>
              <a:off x="4961622" y="2683731"/>
              <a:ext cx="672831" cy="891639"/>
            </a:xfrm>
            <a:custGeom>
              <a:avLst/>
              <a:gdLst/>
              <a:ahLst/>
              <a:cxnLst/>
              <a:rect l="l" t="t" r="r" b="b"/>
              <a:pathLst>
                <a:path w="9637" h="12771" extrusionOk="0">
                  <a:moveTo>
                    <a:pt x="4561" y="0"/>
                  </a:moveTo>
                  <a:cubicBezTo>
                    <a:pt x="4456" y="0"/>
                    <a:pt x="4339" y="37"/>
                    <a:pt x="4273" y="103"/>
                  </a:cubicBezTo>
                  <a:cubicBezTo>
                    <a:pt x="3284" y="975"/>
                    <a:pt x="2757" y="2276"/>
                    <a:pt x="2389" y="3578"/>
                  </a:cubicBezTo>
                  <a:cubicBezTo>
                    <a:pt x="2216" y="4221"/>
                    <a:pt x="2058" y="4884"/>
                    <a:pt x="1904" y="5485"/>
                  </a:cubicBezTo>
                  <a:cubicBezTo>
                    <a:pt x="1768" y="6008"/>
                    <a:pt x="1633" y="6474"/>
                    <a:pt x="1456" y="6866"/>
                  </a:cubicBezTo>
                  <a:cubicBezTo>
                    <a:pt x="775" y="8382"/>
                    <a:pt x="99" y="8750"/>
                    <a:pt x="19" y="8965"/>
                  </a:cubicBezTo>
                  <a:cubicBezTo>
                    <a:pt x="1" y="9002"/>
                    <a:pt x="1" y="9039"/>
                    <a:pt x="57" y="9100"/>
                  </a:cubicBezTo>
                  <a:cubicBezTo>
                    <a:pt x="57" y="9100"/>
                    <a:pt x="75" y="9100"/>
                    <a:pt x="75" y="9119"/>
                  </a:cubicBezTo>
                  <a:cubicBezTo>
                    <a:pt x="117" y="9137"/>
                    <a:pt x="173" y="9156"/>
                    <a:pt x="253" y="9217"/>
                  </a:cubicBezTo>
                  <a:cubicBezTo>
                    <a:pt x="215" y="9254"/>
                    <a:pt x="173" y="9291"/>
                    <a:pt x="155" y="9333"/>
                  </a:cubicBezTo>
                  <a:cubicBezTo>
                    <a:pt x="136" y="9371"/>
                    <a:pt x="155" y="9408"/>
                    <a:pt x="192" y="9450"/>
                  </a:cubicBezTo>
                  <a:cubicBezTo>
                    <a:pt x="215" y="9450"/>
                    <a:pt x="215" y="9468"/>
                    <a:pt x="234" y="9468"/>
                  </a:cubicBezTo>
                  <a:cubicBezTo>
                    <a:pt x="271" y="9506"/>
                    <a:pt x="332" y="9524"/>
                    <a:pt x="406" y="9566"/>
                  </a:cubicBezTo>
                  <a:cubicBezTo>
                    <a:pt x="350" y="9604"/>
                    <a:pt x="332" y="9641"/>
                    <a:pt x="308" y="9683"/>
                  </a:cubicBezTo>
                  <a:cubicBezTo>
                    <a:pt x="290" y="9739"/>
                    <a:pt x="308" y="9781"/>
                    <a:pt x="350" y="9818"/>
                  </a:cubicBezTo>
                  <a:cubicBezTo>
                    <a:pt x="369" y="9818"/>
                    <a:pt x="369" y="9818"/>
                    <a:pt x="388" y="9837"/>
                  </a:cubicBezTo>
                  <a:cubicBezTo>
                    <a:pt x="425" y="9856"/>
                    <a:pt x="467" y="9898"/>
                    <a:pt x="542" y="9935"/>
                  </a:cubicBezTo>
                  <a:cubicBezTo>
                    <a:pt x="504" y="9972"/>
                    <a:pt x="486" y="10014"/>
                    <a:pt x="467" y="10051"/>
                  </a:cubicBezTo>
                  <a:cubicBezTo>
                    <a:pt x="448" y="10089"/>
                    <a:pt x="448" y="10131"/>
                    <a:pt x="504" y="10168"/>
                  </a:cubicBezTo>
                  <a:cubicBezTo>
                    <a:pt x="504" y="10187"/>
                    <a:pt x="523" y="10187"/>
                    <a:pt x="542" y="10187"/>
                  </a:cubicBezTo>
                  <a:cubicBezTo>
                    <a:pt x="584" y="10224"/>
                    <a:pt x="621" y="10247"/>
                    <a:pt x="700" y="10285"/>
                  </a:cubicBezTo>
                  <a:cubicBezTo>
                    <a:pt x="658" y="10341"/>
                    <a:pt x="621" y="10383"/>
                    <a:pt x="621" y="10401"/>
                  </a:cubicBezTo>
                  <a:cubicBezTo>
                    <a:pt x="602" y="10457"/>
                    <a:pt x="602" y="10499"/>
                    <a:pt x="658" y="10537"/>
                  </a:cubicBezTo>
                  <a:lnTo>
                    <a:pt x="682" y="10555"/>
                  </a:lnTo>
                  <a:cubicBezTo>
                    <a:pt x="775" y="10616"/>
                    <a:pt x="952" y="10690"/>
                    <a:pt x="1321" y="10886"/>
                  </a:cubicBezTo>
                  <a:cubicBezTo>
                    <a:pt x="1339" y="10905"/>
                    <a:pt x="1381" y="10905"/>
                    <a:pt x="1400" y="10924"/>
                  </a:cubicBezTo>
                  <a:cubicBezTo>
                    <a:pt x="1554" y="11003"/>
                    <a:pt x="1731" y="11082"/>
                    <a:pt x="1922" y="11180"/>
                  </a:cubicBezTo>
                  <a:lnTo>
                    <a:pt x="1941" y="11199"/>
                  </a:lnTo>
                  <a:cubicBezTo>
                    <a:pt x="2002" y="11218"/>
                    <a:pt x="2058" y="11255"/>
                    <a:pt x="2137" y="11297"/>
                  </a:cubicBezTo>
                  <a:cubicBezTo>
                    <a:pt x="2235" y="11334"/>
                    <a:pt x="2370" y="11390"/>
                    <a:pt x="2487" y="11469"/>
                  </a:cubicBezTo>
                  <a:cubicBezTo>
                    <a:pt x="5169" y="12771"/>
                    <a:pt x="4954" y="12673"/>
                    <a:pt x="5015" y="12696"/>
                  </a:cubicBezTo>
                  <a:cubicBezTo>
                    <a:pt x="5089" y="12696"/>
                    <a:pt x="5150" y="12696"/>
                    <a:pt x="5206" y="12673"/>
                  </a:cubicBezTo>
                  <a:cubicBezTo>
                    <a:pt x="5322" y="12654"/>
                    <a:pt x="5364" y="12598"/>
                    <a:pt x="5420" y="12537"/>
                  </a:cubicBezTo>
                  <a:cubicBezTo>
                    <a:pt x="6353" y="11647"/>
                    <a:pt x="6666" y="10732"/>
                    <a:pt x="6782" y="10518"/>
                  </a:cubicBezTo>
                  <a:cubicBezTo>
                    <a:pt x="7034" y="9916"/>
                    <a:pt x="7211" y="9235"/>
                    <a:pt x="7384" y="8554"/>
                  </a:cubicBezTo>
                  <a:cubicBezTo>
                    <a:pt x="7538" y="7915"/>
                    <a:pt x="7696" y="7234"/>
                    <a:pt x="7911" y="6591"/>
                  </a:cubicBezTo>
                  <a:cubicBezTo>
                    <a:pt x="8219" y="5602"/>
                    <a:pt x="8685" y="4650"/>
                    <a:pt x="9501" y="3890"/>
                  </a:cubicBezTo>
                  <a:cubicBezTo>
                    <a:pt x="9562" y="3834"/>
                    <a:pt x="9637" y="3718"/>
                    <a:pt x="9637" y="3694"/>
                  </a:cubicBezTo>
                  <a:cubicBezTo>
                    <a:pt x="9637" y="3657"/>
                    <a:pt x="9599" y="3620"/>
                    <a:pt x="9562" y="3578"/>
                  </a:cubicBezTo>
                  <a:cubicBezTo>
                    <a:pt x="9562" y="3578"/>
                    <a:pt x="9501" y="3540"/>
                    <a:pt x="9385" y="3503"/>
                  </a:cubicBezTo>
                  <a:cubicBezTo>
                    <a:pt x="9427" y="3424"/>
                    <a:pt x="9483" y="3368"/>
                    <a:pt x="9483" y="3344"/>
                  </a:cubicBezTo>
                  <a:cubicBezTo>
                    <a:pt x="9483" y="3307"/>
                    <a:pt x="9464" y="3251"/>
                    <a:pt x="9427" y="3228"/>
                  </a:cubicBezTo>
                  <a:cubicBezTo>
                    <a:pt x="9427" y="3228"/>
                    <a:pt x="9348" y="3191"/>
                    <a:pt x="9231" y="3135"/>
                  </a:cubicBezTo>
                  <a:cubicBezTo>
                    <a:pt x="9287" y="3074"/>
                    <a:pt x="9329" y="2995"/>
                    <a:pt x="9329" y="2976"/>
                  </a:cubicBezTo>
                  <a:cubicBezTo>
                    <a:pt x="9329" y="2939"/>
                    <a:pt x="9310" y="2878"/>
                    <a:pt x="9268" y="2859"/>
                  </a:cubicBezTo>
                  <a:cubicBezTo>
                    <a:pt x="9268" y="2859"/>
                    <a:pt x="9194" y="2822"/>
                    <a:pt x="9077" y="2761"/>
                  </a:cubicBezTo>
                  <a:cubicBezTo>
                    <a:pt x="9133" y="2705"/>
                    <a:pt x="9170" y="2626"/>
                    <a:pt x="9170" y="2626"/>
                  </a:cubicBezTo>
                  <a:cubicBezTo>
                    <a:pt x="9194" y="2589"/>
                    <a:pt x="9152" y="2528"/>
                    <a:pt x="9114" y="2510"/>
                  </a:cubicBezTo>
                  <a:cubicBezTo>
                    <a:pt x="9114" y="2510"/>
                    <a:pt x="9054" y="2472"/>
                    <a:pt x="8937" y="2412"/>
                  </a:cubicBezTo>
                  <a:cubicBezTo>
                    <a:pt x="8979" y="2356"/>
                    <a:pt x="9035" y="2276"/>
                    <a:pt x="9035" y="2258"/>
                  </a:cubicBezTo>
                  <a:cubicBezTo>
                    <a:pt x="9035" y="2220"/>
                    <a:pt x="8998" y="2160"/>
                    <a:pt x="8979" y="2141"/>
                  </a:cubicBezTo>
                  <a:cubicBezTo>
                    <a:pt x="8937" y="2122"/>
                    <a:pt x="4683" y="24"/>
                    <a:pt x="4683" y="24"/>
                  </a:cubicBezTo>
                  <a:cubicBezTo>
                    <a:pt x="4665" y="24"/>
                    <a:pt x="4646" y="5"/>
                    <a:pt x="4623" y="5"/>
                  </a:cubicBezTo>
                  <a:cubicBezTo>
                    <a:pt x="4603" y="2"/>
                    <a:pt x="4582" y="0"/>
                    <a:pt x="4561" y="0"/>
                  </a:cubicBezTo>
                  <a:close/>
                </a:path>
              </a:pathLst>
            </a:custGeom>
            <a:solidFill>
              <a:srgbClr val="85C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65"/>
            <p:cNvSpPr/>
            <p:nvPr/>
          </p:nvSpPr>
          <p:spPr>
            <a:xfrm>
              <a:off x="5045683" y="2741052"/>
              <a:ext cx="465403" cy="671505"/>
            </a:xfrm>
            <a:custGeom>
              <a:avLst/>
              <a:gdLst/>
              <a:ahLst/>
              <a:cxnLst/>
              <a:rect l="l" t="t" r="r" b="b"/>
              <a:pathLst>
                <a:path w="6666" h="9618" extrusionOk="0">
                  <a:moveTo>
                    <a:pt x="4191" y="793"/>
                  </a:moveTo>
                  <a:cubicBezTo>
                    <a:pt x="4416" y="793"/>
                    <a:pt x="4650" y="846"/>
                    <a:pt x="4860" y="952"/>
                  </a:cubicBezTo>
                  <a:cubicBezTo>
                    <a:pt x="5935" y="1479"/>
                    <a:pt x="5404" y="2838"/>
                    <a:pt x="4420" y="2838"/>
                  </a:cubicBezTo>
                  <a:cubicBezTo>
                    <a:pt x="4247" y="2838"/>
                    <a:pt x="4061" y="2796"/>
                    <a:pt x="3867" y="2701"/>
                  </a:cubicBezTo>
                  <a:cubicBezTo>
                    <a:pt x="3326" y="2430"/>
                    <a:pt x="2994" y="1805"/>
                    <a:pt x="3228" y="1320"/>
                  </a:cubicBezTo>
                  <a:cubicBezTo>
                    <a:pt x="3228" y="1301"/>
                    <a:pt x="3246" y="1283"/>
                    <a:pt x="3246" y="1283"/>
                  </a:cubicBezTo>
                  <a:cubicBezTo>
                    <a:pt x="3419" y="958"/>
                    <a:pt x="3792" y="793"/>
                    <a:pt x="4191" y="793"/>
                  </a:cubicBezTo>
                  <a:close/>
                  <a:moveTo>
                    <a:pt x="2945" y="3174"/>
                  </a:moveTo>
                  <a:cubicBezTo>
                    <a:pt x="3183" y="3174"/>
                    <a:pt x="3438" y="3235"/>
                    <a:pt x="3694" y="3363"/>
                  </a:cubicBezTo>
                  <a:cubicBezTo>
                    <a:pt x="4529" y="3769"/>
                    <a:pt x="5014" y="4739"/>
                    <a:pt x="4818" y="5555"/>
                  </a:cubicBezTo>
                  <a:cubicBezTo>
                    <a:pt x="4685" y="6124"/>
                    <a:pt x="4219" y="6439"/>
                    <a:pt x="3672" y="6439"/>
                  </a:cubicBezTo>
                  <a:cubicBezTo>
                    <a:pt x="3434" y="6439"/>
                    <a:pt x="3181" y="6379"/>
                    <a:pt x="2934" y="6255"/>
                  </a:cubicBezTo>
                  <a:cubicBezTo>
                    <a:pt x="2197" y="5886"/>
                    <a:pt x="1768" y="5131"/>
                    <a:pt x="1749" y="4450"/>
                  </a:cubicBezTo>
                  <a:cubicBezTo>
                    <a:pt x="1749" y="4217"/>
                    <a:pt x="1786" y="4021"/>
                    <a:pt x="1884" y="3829"/>
                  </a:cubicBezTo>
                  <a:cubicBezTo>
                    <a:pt x="1926" y="3750"/>
                    <a:pt x="1964" y="3671"/>
                    <a:pt x="2020" y="3615"/>
                  </a:cubicBezTo>
                  <a:cubicBezTo>
                    <a:pt x="2234" y="3329"/>
                    <a:pt x="2567" y="3174"/>
                    <a:pt x="2945" y="3174"/>
                  </a:cubicBezTo>
                  <a:close/>
                  <a:moveTo>
                    <a:pt x="2223" y="6779"/>
                  </a:moveTo>
                  <a:cubicBezTo>
                    <a:pt x="2404" y="6779"/>
                    <a:pt x="2589" y="6820"/>
                    <a:pt x="2761" y="6898"/>
                  </a:cubicBezTo>
                  <a:cubicBezTo>
                    <a:pt x="3326" y="7188"/>
                    <a:pt x="3713" y="7911"/>
                    <a:pt x="3265" y="8470"/>
                  </a:cubicBezTo>
                  <a:cubicBezTo>
                    <a:pt x="3062" y="8724"/>
                    <a:pt x="2751" y="8836"/>
                    <a:pt x="2429" y="8836"/>
                  </a:cubicBezTo>
                  <a:cubicBezTo>
                    <a:pt x="2108" y="8836"/>
                    <a:pt x="1777" y="8724"/>
                    <a:pt x="1534" y="8531"/>
                  </a:cubicBezTo>
                  <a:cubicBezTo>
                    <a:pt x="1129" y="8200"/>
                    <a:pt x="1068" y="7654"/>
                    <a:pt x="1362" y="7230"/>
                  </a:cubicBezTo>
                  <a:cubicBezTo>
                    <a:pt x="1399" y="7169"/>
                    <a:pt x="1437" y="7113"/>
                    <a:pt x="1497" y="7052"/>
                  </a:cubicBezTo>
                  <a:cubicBezTo>
                    <a:pt x="1695" y="6868"/>
                    <a:pt x="1955" y="6779"/>
                    <a:pt x="2223" y="6779"/>
                  </a:cubicBezTo>
                  <a:close/>
                  <a:moveTo>
                    <a:pt x="4296" y="0"/>
                  </a:moveTo>
                  <a:cubicBezTo>
                    <a:pt x="4044" y="191"/>
                    <a:pt x="3731" y="331"/>
                    <a:pt x="3442" y="369"/>
                  </a:cubicBezTo>
                  <a:cubicBezTo>
                    <a:pt x="3362" y="380"/>
                    <a:pt x="3282" y="387"/>
                    <a:pt x="3204" y="387"/>
                  </a:cubicBezTo>
                  <a:cubicBezTo>
                    <a:pt x="3032" y="387"/>
                    <a:pt x="2867" y="357"/>
                    <a:pt x="2719" y="289"/>
                  </a:cubicBezTo>
                  <a:cubicBezTo>
                    <a:pt x="2486" y="583"/>
                    <a:pt x="2313" y="914"/>
                    <a:pt x="2159" y="1264"/>
                  </a:cubicBezTo>
                  <a:cubicBezTo>
                    <a:pt x="1786" y="2080"/>
                    <a:pt x="1576" y="2953"/>
                    <a:pt x="1362" y="3848"/>
                  </a:cubicBezTo>
                  <a:cubicBezTo>
                    <a:pt x="1129" y="4720"/>
                    <a:pt x="914" y="5616"/>
                    <a:pt x="546" y="6432"/>
                  </a:cubicBezTo>
                  <a:cubicBezTo>
                    <a:pt x="387" y="6763"/>
                    <a:pt x="215" y="7094"/>
                    <a:pt x="0" y="7402"/>
                  </a:cubicBezTo>
                  <a:cubicBezTo>
                    <a:pt x="466" y="7677"/>
                    <a:pt x="620" y="8200"/>
                    <a:pt x="271" y="8610"/>
                  </a:cubicBezTo>
                  <a:cubicBezTo>
                    <a:pt x="951" y="8937"/>
                    <a:pt x="1632" y="9286"/>
                    <a:pt x="2313" y="9618"/>
                  </a:cubicBezTo>
                  <a:cubicBezTo>
                    <a:pt x="2627" y="9383"/>
                    <a:pt x="3018" y="9228"/>
                    <a:pt x="3401" y="9228"/>
                  </a:cubicBezTo>
                  <a:cubicBezTo>
                    <a:pt x="3588" y="9228"/>
                    <a:pt x="3773" y="9264"/>
                    <a:pt x="3946" y="9347"/>
                  </a:cubicBezTo>
                  <a:cubicBezTo>
                    <a:pt x="5424" y="7267"/>
                    <a:pt x="5168" y="4314"/>
                    <a:pt x="6665" y="2234"/>
                  </a:cubicBezTo>
                  <a:cubicBezTo>
                    <a:pt x="6161" y="1982"/>
                    <a:pt x="5984" y="1437"/>
                    <a:pt x="6334" y="1008"/>
                  </a:cubicBezTo>
                  <a:cubicBezTo>
                    <a:pt x="5658" y="681"/>
                    <a:pt x="4977" y="331"/>
                    <a:pt x="4296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65"/>
            <p:cNvSpPr/>
            <p:nvPr/>
          </p:nvSpPr>
          <p:spPr>
            <a:xfrm>
              <a:off x="5094486" y="2933470"/>
              <a:ext cx="419464" cy="347552"/>
            </a:xfrm>
            <a:custGeom>
              <a:avLst/>
              <a:gdLst/>
              <a:ahLst/>
              <a:cxnLst/>
              <a:rect l="l" t="t" r="r" b="b"/>
              <a:pathLst>
                <a:path w="6008" h="4978" extrusionOk="0">
                  <a:moveTo>
                    <a:pt x="486" y="1"/>
                  </a:moveTo>
                  <a:lnTo>
                    <a:pt x="486" y="43"/>
                  </a:lnTo>
                  <a:cubicBezTo>
                    <a:pt x="350" y="490"/>
                    <a:pt x="252" y="933"/>
                    <a:pt x="136" y="1363"/>
                  </a:cubicBezTo>
                  <a:cubicBezTo>
                    <a:pt x="99" y="1540"/>
                    <a:pt x="38" y="1731"/>
                    <a:pt x="1" y="1908"/>
                  </a:cubicBezTo>
                  <a:lnTo>
                    <a:pt x="854" y="2314"/>
                  </a:lnTo>
                  <a:lnTo>
                    <a:pt x="4492" y="4063"/>
                  </a:lnTo>
                  <a:cubicBezTo>
                    <a:pt x="4529" y="4082"/>
                    <a:pt x="4567" y="4124"/>
                    <a:pt x="4609" y="4161"/>
                  </a:cubicBezTo>
                  <a:lnTo>
                    <a:pt x="5481" y="4977"/>
                  </a:lnTo>
                  <a:cubicBezTo>
                    <a:pt x="5518" y="4842"/>
                    <a:pt x="5542" y="4707"/>
                    <a:pt x="5579" y="4572"/>
                  </a:cubicBezTo>
                  <a:cubicBezTo>
                    <a:pt x="5696" y="4044"/>
                    <a:pt x="5831" y="3522"/>
                    <a:pt x="6008" y="3014"/>
                  </a:cubicBezTo>
                  <a:lnTo>
                    <a:pt x="5285" y="2333"/>
                  </a:lnTo>
                  <a:cubicBezTo>
                    <a:pt x="5266" y="2295"/>
                    <a:pt x="5210" y="2277"/>
                    <a:pt x="5168" y="2258"/>
                  </a:cubicBezTo>
                  <a:lnTo>
                    <a:pt x="1419" y="430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65"/>
            <p:cNvSpPr/>
            <p:nvPr/>
          </p:nvSpPr>
          <p:spPr>
            <a:xfrm>
              <a:off x="5094486" y="2932214"/>
              <a:ext cx="389512" cy="348808"/>
            </a:xfrm>
            <a:custGeom>
              <a:avLst/>
              <a:gdLst/>
              <a:ahLst/>
              <a:cxnLst/>
              <a:rect l="l" t="t" r="r" b="b"/>
              <a:pathLst>
                <a:path w="5579" h="4996" extrusionOk="0">
                  <a:moveTo>
                    <a:pt x="486" y="0"/>
                  </a:moveTo>
                  <a:cubicBezTo>
                    <a:pt x="313" y="662"/>
                    <a:pt x="155" y="1325"/>
                    <a:pt x="1" y="1926"/>
                  </a:cubicBezTo>
                  <a:lnTo>
                    <a:pt x="854" y="2332"/>
                  </a:lnTo>
                  <a:lnTo>
                    <a:pt x="4492" y="4081"/>
                  </a:lnTo>
                  <a:cubicBezTo>
                    <a:pt x="4529" y="4100"/>
                    <a:pt x="4567" y="4142"/>
                    <a:pt x="4609" y="4179"/>
                  </a:cubicBezTo>
                  <a:lnTo>
                    <a:pt x="5481" y="4995"/>
                  </a:lnTo>
                  <a:cubicBezTo>
                    <a:pt x="5518" y="4860"/>
                    <a:pt x="5542" y="4725"/>
                    <a:pt x="5579" y="4590"/>
                  </a:cubicBezTo>
                  <a:cubicBezTo>
                    <a:pt x="5500" y="4473"/>
                    <a:pt x="5425" y="4333"/>
                    <a:pt x="5346" y="4216"/>
                  </a:cubicBezTo>
                  <a:cubicBezTo>
                    <a:pt x="4861" y="3596"/>
                    <a:pt x="4198" y="3209"/>
                    <a:pt x="3382" y="2896"/>
                  </a:cubicBezTo>
                  <a:cubicBezTo>
                    <a:pt x="2799" y="2701"/>
                    <a:pt x="854" y="2062"/>
                    <a:pt x="835" y="1362"/>
                  </a:cubicBezTo>
                  <a:cubicBezTo>
                    <a:pt x="817" y="1031"/>
                    <a:pt x="896" y="718"/>
                    <a:pt x="761" y="368"/>
                  </a:cubicBezTo>
                  <a:cubicBezTo>
                    <a:pt x="700" y="233"/>
                    <a:pt x="621" y="117"/>
                    <a:pt x="528" y="19"/>
                  </a:cubicBezTo>
                  <a:lnTo>
                    <a:pt x="48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65"/>
            <p:cNvSpPr/>
            <p:nvPr/>
          </p:nvSpPr>
          <p:spPr>
            <a:xfrm>
              <a:off x="5160953" y="3048810"/>
              <a:ext cx="73308" cy="42658"/>
            </a:xfrm>
            <a:custGeom>
              <a:avLst/>
              <a:gdLst/>
              <a:ahLst/>
              <a:cxnLst/>
              <a:rect l="l" t="t" r="r" b="b"/>
              <a:pathLst>
                <a:path w="1050" h="611" extrusionOk="0">
                  <a:moveTo>
                    <a:pt x="316" y="0"/>
                  </a:moveTo>
                  <a:cubicBezTo>
                    <a:pt x="251" y="0"/>
                    <a:pt x="189" y="13"/>
                    <a:pt x="135" y="42"/>
                  </a:cubicBezTo>
                  <a:cubicBezTo>
                    <a:pt x="19" y="98"/>
                    <a:pt x="0" y="256"/>
                    <a:pt x="117" y="410"/>
                  </a:cubicBezTo>
                  <a:cubicBezTo>
                    <a:pt x="252" y="546"/>
                    <a:pt x="449" y="611"/>
                    <a:pt x="610" y="611"/>
                  </a:cubicBezTo>
                  <a:cubicBezTo>
                    <a:pt x="704" y="611"/>
                    <a:pt x="785" y="588"/>
                    <a:pt x="835" y="545"/>
                  </a:cubicBezTo>
                  <a:cubicBezTo>
                    <a:pt x="1050" y="335"/>
                    <a:pt x="647" y="0"/>
                    <a:pt x="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65"/>
            <p:cNvSpPr/>
            <p:nvPr/>
          </p:nvSpPr>
          <p:spPr>
            <a:xfrm>
              <a:off x="5300660" y="3109342"/>
              <a:ext cx="61230" cy="43985"/>
            </a:xfrm>
            <a:custGeom>
              <a:avLst/>
              <a:gdLst/>
              <a:ahLst/>
              <a:cxnLst/>
              <a:rect l="l" t="t" r="r" b="b"/>
              <a:pathLst>
                <a:path w="877" h="630" extrusionOk="0">
                  <a:moveTo>
                    <a:pt x="270" y="1"/>
                  </a:moveTo>
                  <a:cubicBezTo>
                    <a:pt x="126" y="1"/>
                    <a:pt x="9" y="62"/>
                    <a:pt x="0" y="206"/>
                  </a:cubicBezTo>
                  <a:cubicBezTo>
                    <a:pt x="0" y="378"/>
                    <a:pt x="275" y="630"/>
                    <a:pt x="583" y="630"/>
                  </a:cubicBezTo>
                  <a:cubicBezTo>
                    <a:pt x="779" y="630"/>
                    <a:pt x="877" y="513"/>
                    <a:pt x="840" y="378"/>
                  </a:cubicBezTo>
                  <a:cubicBezTo>
                    <a:pt x="791" y="153"/>
                    <a:pt x="497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65"/>
            <p:cNvSpPr/>
            <p:nvPr/>
          </p:nvSpPr>
          <p:spPr>
            <a:xfrm>
              <a:off x="4810884" y="2766954"/>
              <a:ext cx="317530" cy="294839"/>
            </a:xfrm>
            <a:custGeom>
              <a:avLst/>
              <a:gdLst/>
              <a:ahLst/>
              <a:cxnLst/>
              <a:rect l="l" t="t" r="r" b="b"/>
              <a:pathLst>
                <a:path w="4548" h="4223" extrusionOk="0">
                  <a:moveTo>
                    <a:pt x="1148" y="1"/>
                  </a:moveTo>
                  <a:cubicBezTo>
                    <a:pt x="513" y="1"/>
                    <a:pt x="54" y="269"/>
                    <a:pt x="19" y="753"/>
                  </a:cubicBezTo>
                  <a:cubicBezTo>
                    <a:pt x="0" y="1010"/>
                    <a:pt x="135" y="1220"/>
                    <a:pt x="369" y="1336"/>
                  </a:cubicBezTo>
                  <a:cubicBezTo>
                    <a:pt x="474" y="1389"/>
                    <a:pt x="587" y="1406"/>
                    <a:pt x="705" y="1406"/>
                  </a:cubicBezTo>
                  <a:cubicBezTo>
                    <a:pt x="849" y="1406"/>
                    <a:pt x="999" y="1380"/>
                    <a:pt x="1148" y="1360"/>
                  </a:cubicBezTo>
                  <a:lnTo>
                    <a:pt x="1148" y="1360"/>
                  </a:lnTo>
                  <a:cubicBezTo>
                    <a:pt x="128" y="1578"/>
                    <a:pt x="374" y="2706"/>
                    <a:pt x="1068" y="2706"/>
                  </a:cubicBezTo>
                  <a:cubicBezTo>
                    <a:pt x="1234" y="2706"/>
                    <a:pt x="1426" y="2641"/>
                    <a:pt x="1633" y="2484"/>
                  </a:cubicBezTo>
                  <a:lnTo>
                    <a:pt x="1633" y="2484"/>
                  </a:lnTo>
                  <a:cubicBezTo>
                    <a:pt x="1399" y="2717"/>
                    <a:pt x="1343" y="2950"/>
                    <a:pt x="1381" y="3183"/>
                  </a:cubicBezTo>
                  <a:cubicBezTo>
                    <a:pt x="1437" y="3562"/>
                    <a:pt x="1702" y="3738"/>
                    <a:pt x="1985" y="3738"/>
                  </a:cubicBezTo>
                  <a:cubicBezTo>
                    <a:pt x="2284" y="3738"/>
                    <a:pt x="2604" y="3542"/>
                    <a:pt x="2724" y="3183"/>
                  </a:cubicBezTo>
                  <a:cubicBezTo>
                    <a:pt x="2724" y="3398"/>
                    <a:pt x="2724" y="3612"/>
                    <a:pt x="2799" y="3808"/>
                  </a:cubicBezTo>
                  <a:cubicBezTo>
                    <a:pt x="2888" y="4060"/>
                    <a:pt x="3105" y="4222"/>
                    <a:pt x="3351" y="4222"/>
                  </a:cubicBezTo>
                  <a:cubicBezTo>
                    <a:pt x="3425" y="4222"/>
                    <a:pt x="3501" y="4208"/>
                    <a:pt x="3578" y="4177"/>
                  </a:cubicBezTo>
                  <a:cubicBezTo>
                    <a:pt x="3694" y="4135"/>
                    <a:pt x="3792" y="4060"/>
                    <a:pt x="3867" y="3981"/>
                  </a:cubicBezTo>
                  <a:cubicBezTo>
                    <a:pt x="3983" y="3883"/>
                    <a:pt x="4081" y="3785"/>
                    <a:pt x="4198" y="3748"/>
                  </a:cubicBezTo>
                  <a:cubicBezTo>
                    <a:pt x="4314" y="3318"/>
                    <a:pt x="4412" y="2875"/>
                    <a:pt x="4548" y="2428"/>
                  </a:cubicBezTo>
                  <a:cubicBezTo>
                    <a:pt x="4179" y="1765"/>
                    <a:pt x="3615" y="986"/>
                    <a:pt x="2841" y="520"/>
                  </a:cubicBezTo>
                  <a:cubicBezTo>
                    <a:pt x="2412" y="249"/>
                    <a:pt x="1964" y="96"/>
                    <a:pt x="1558" y="35"/>
                  </a:cubicBezTo>
                  <a:cubicBezTo>
                    <a:pt x="1415" y="12"/>
                    <a:pt x="1278" y="1"/>
                    <a:pt x="1148" y="1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65"/>
            <p:cNvSpPr/>
            <p:nvPr/>
          </p:nvSpPr>
          <p:spPr>
            <a:xfrm>
              <a:off x="5418862" y="3096845"/>
              <a:ext cx="427283" cy="220484"/>
            </a:xfrm>
            <a:custGeom>
              <a:avLst/>
              <a:gdLst/>
              <a:ahLst/>
              <a:cxnLst/>
              <a:rect l="l" t="t" r="r" b="b"/>
              <a:pathLst>
                <a:path w="6120" h="3158" extrusionOk="0">
                  <a:moveTo>
                    <a:pt x="2903" y="1"/>
                  </a:moveTo>
                  <a:cubicBezTo>
                    <a:pt x="1504" y="1"/>
                    <a:pt x="206" y="599"/>
                    <a:pt x="98" y="692"/>
                  </a:cubicBezTo>
                  <a:cubicBezTo>
                    <a:pt x="19" y="753"/>
                    <a:pt x="0" y="851"/>
                    <a:pt x="56" y="926"/>
                  </a:cubicBezTo>
                  <a:cubicBezTo>
                    <a:pt x="117" y="986"/>
                    <a:pt x="252" y="1024"/>
                    <a:pt x="313" y="1042"/>
                  </a:cubicBezTo>
                  <a:cubicBezTo>
                    <a:pt x="737" y="1201"/>
                    <a:pt x="718" y="1471"/>
                    <a:pt x="737" y="1742"/>
                  </a:cubicBezTo>
                  <a:cubicBezTo>
                    <a:pt x="737" y="1858"/>
                    <a:pt x="737" y="1998"/>
                    <a:pt x="798" y="2092"/>
                  </a:cubicBezTo>
                  <a:cubicBezTo>
                    <a:pt x="895" y="2330"/>
                    <a:pt x="1104" y="2467"/>
                    <a:pt x="1331" y="2467"/>
                  </a:cubicBezTo>
                  <a:cubicBezTo>
                    <a:pt x="1418" y="2467"/>
                    <a:pt x="1508" y="2447"/>
                    <a:pt x="1595" y="2404"/>
                  </a:cubicBezTo>
                  <a:cubicBezTo>
                    <a:pt x="1786" y="2325"/>
                    <a:pt x="1945" y="2190"/>
                    <a:pt x="2099" y="2036"/>
                  </a:cubicBezTo>
                  <a:lnTo>
                    <a:pt x="2099" y="2036"/>
                  </a:lnTo>
                  <a:cubicBezTo>
                    <a:pt x="1821" y="2561"/>
                    <a:pt x="2155" y="3157"/>
                    <a:pt x="2635" y="3157"/>
                  </a:cubicBezTo>
                  <a:cubicBezTo>
                    <a:pt x="2760" y="3157"/>
                    <a:pt x="2895" y="3117"/>
                    <a:pt x="3032" y="3024"/>
                  </a:cubicBezTo>
                  <a:cubicBezTo>
                    <a:pt x="3228" y="2889"/>
                    <a:pt x="3344" y="2698"/>
                    <a:pt x="3363" y="2348"/>
                  </a:cubicBezTo>
                  <a:cubicBezTo>
                    <a:pt x="3417" y="2882"/>
                    <a:pt x="3718" y="3102"/>
                    <a:pt x="4019" y="3102"/>
                  </a:cubicBezTo>
                  <a:cubicBezTo>
                    <a:pt x="4468" y="3102"/>
                    <a:pt x="4916" y="2614"/>
                    <a:pt x="4540" y="1956"/>
                  </a:cubicBezTo>
                  <a:lnTo>
                    <a:pt x="4540" y="1956"/>
                  </a:lnTo>
                  <a:cubicBezTo>
                    <a:pt x="4672" y="2183"/>
                    <a:pt x="4824" y="2407"/>
                    <a:pt x="5051" y="2502"/>
                  </a:cubicBezTo>
                  <a:cubicBezTo>
                    <a:pt x="5125" y="2527"/>
                    <a:pt x="5203" y="2540"/>
                    <a:pt x="5280" y="2540"/>
                  </a:cubicBezTo>
                  <a:cubicBezTo>
                    <a:pt x="5448" y="2540"/>
                    <a:pt x="5614" y="2479"/>
                    <a:pt x="5732" y="2348"/>
                  </a:cubicBezTo>
                  <a:cubicBezTo>
                    <a:pt x="6119" y="1938"/>
                    <a:pt x="5849" y="1257"/>
                    <a:pt x="5210" y="734"/>
                  </a:cubicBezTo>
                  <a:cubicBezTo>
                    <a:pt x="4879" y="482"/>
                    <a:pt x="4450" y="268"/>
                    <a:pt x="3965" y="133"/>
                  </a:cubicBezTo>
                  <a:cubicBezTo>
                    <a:pt x="3616" y="39"/>
                    <a:pt x="3256" y="1"/>
                    <a:pt x="2903" y="1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65"/>
            <p:cNvSpPr/>
            <p:nvPr/>
          </p:nvSpPr>
          <p:spPr>
            <a:xfrm>
              <a:off x="4846352" y="2804865"/>
              <a:ext cx="168121" cy="30999"/>
            </a:xfrm>
            <a:custGeom>
              <a:avLst/>
              <a:gdLst/>
              <a:ahLst/>
              <a:cxnLst/>
              <a:rect l="l" t="t" r="r" b="b"/>
              <a:pathLst>
                <a:path w="2408" h="444" extrusionOk="0">
                  <a:moveTo>
                    <a:pt x="1204" y="0"/>
                  </a:moveTo>
                  <a:cubicBezTo>
                    <a:pt x="1008" y="0"/>
                    <a:pt x="793" y="19"/>
                    <a:pt x="602" y="56"/>
                  </a:cubicBezTo>
                  <a:cubicBezTo>
                    <a:pt x="406" y="94"/>
                    <a:pt x="192" y="154"/>
                    <a:pt x="19" y="252"/>
                  </a:cubicBezTo>
                  <a:cubicBezTo>
                    <a:pt x="1" y="271"/>
                    <a:pt x="1" y="290"/>
                    <a:pt x="1" y="308"/>
                  </a:cubicBezTo>
                  <a:cubicBezTo>
                    <a:pt x="1" y="339"/>
                    <a:pt x="21" y="357"/>
                    <a:pt x="39" y="357"/>
                  </a:cubicBezTo>
                  <a:cubicBezTo>
                    <a:pt x="45" y="357"/>
                    <a:pt x="52" y="355"/>
                    <a:pt x="57" y="350"/>
                  </a:cubicBezTo>
                  <a:cubicBezTo>
                    <a:pt x="252" y="308"/>
                    <a:pt x="444" y="271"/>
                    <a:pt x="621" y="234"/>
                  </a:cubicBezTo>
                  <a:cubicBezTo>
                    <a:pt x="817" y="210"/>
                    <a:pt x="1008" y="210"/>
                    <a:pt x="1204" y="210"/>
                  </a:cubicBezTo>
                  <a:cubicBezTo>
                    <a:pt x="1400" y="234"/>
                    <a:pt x="1572" y="252"/>
                    <a:pt x="1768" y="290"/>
                  </a:cubicBezTo>
                  <a:cubicBezTo>
                    <a:pt x="1959" y="327"/>
                    <a:pt x="2137" y="369"/>
                    <a:pt x="2333" y="443"/>
                  </a:cubicBezTo>
                  <a:cubicBezTo>
                    <a:pt x="2351" y="443"/>
                    <a:pt x="2370" y="443"/>
                    <a:pt x="2389" y="425"/>
                  </a:cubicBezTo>
                  <a:cubicBezTo>
                    <a:pt x="2407" y="387"/>
                    <a:pt x="2389" y="369"/>
                    <a:pt x="2370" y="350"/>
                  </a:cubicBezTo>
                  <a:cubicBezTo>
                    <a:pt x="2193" y="252"/>
                    <a:pt x="2001" y="154"/>
                    <a:pt x="1806" y="94"/>
                  </a:cubicBezTo>
                  <a:cubicBezTo>
                    <a:pt x="1610" y="38"/>
                    <a:pt x="1418" y="19"/>
                    <a:pt x="1204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65"/>
            <p:cNvSpPr/>
            <p:nvPr/>
          </p:nvSpPr>
          <p:spPr>
            <a:xfrm>
              <a:off x="4865273" y="2865747"/>
              <a:ext cx="177825" cy="59205"/>
            </a:xfrm>
            <a:custGeom>
              <a:avLst/>
              <a:gdLst/>
              <a:ahLst/>
              <a:cxnLst/>
              <a:rect l="l" t="t" r="r" b="b"/>
              <a:pathLst>
                <a:path w="2547" h="848" extrusionOk="0">
                  <a:moveTo>
                    <a:pt x="1847" y="1"/>
                  </a:moveTo>
                  <a:cubicBezTo>
                    <a:pt x="1633" y="19"/>
                    <a:pt x="1399" y="61"/>
                    <a:pt x="1185" y="117"/>
                  </a:cubicBezTo>
                  <a:cubicBezTo>
                    <a:pt x="970" y="178"/>
                    <a:pt x="756" y="252"/>
                    <a:pt x="564" y="350"/>
                  </a:cubicBezTo>
                  <a:cubicBezTo>
                    <a:pt x="369" y="448"/>
                    <a:pt x="173" y="584"/>
                    <a:pt x="19" y="761"/>
                  </a:cubicBezTo>
                  <a:cubicBezTo>
                    <a:pt x="0" y="779"/>
                    <a:pt x="0" y="798"/>
                    <a:pt x="19" y="817"/>
                  </a:cubicBezTo>
                  <a:cubicBezTo>
                    <a:pt x="30" y="839"/>
                    <a:pt x="49" y="848"/>
                    <a:pt x="66" y="848"/>
                  </a:cubicBezTo>
                  <a:cubicBezTo>
                    <a:pt x="79" y="848"/>
                    <a:pt x="90" y="843"/>
                    <a:pt x="98" y="835"/>
                  </a:cubicBezTo>
                  <a:cubicBezTo>
                    <a:pt x="271" y="719"/>
                    <a:pt x="448" y="602"/>
                    <a:pt x="639" y="528"/>
                  </a:cubicBezTo>
                  <a:cubicBezTo>
                    <a:pt x="835" y="430"/>
                    <a:pt x="1031" y="369"/>
                    <a:pt x="1245" y="313"/>
                  </a:cubicBezTo>
                  <a:cubicBezTo>
                    <a:pt x="1437" y="271"/>
                    <a:pt x="1651" y="234"/>
                    <a:pt x="1866" y="196"/>
                  </a:cubicBezTo>
                  <a:cubicBezTo>
                    <a:pt x="2080" y="154"/>
                    <a:pt x="2295" y="136"/>
                    <a:pt x="2505" y="117"/>
                  </a:cubicBezTo>
                  <a:cubicBezTo>
                    <a:pt x="2528" y="117"/>
                    <a:pt x="2547" y="98"/>
                    <a:pt x="2547" y="80"/>
                  </a:cubicBezTo>
                  <a:cubicBezTo>
                    <a:pt x="2547" y="61"/>
                    <a:pt x="2547" y="38"/>
                    <a:pt x="2505" y="19"/>
                  </a:cubicBezTo>
                  <a:cubicBezTo>
                    <a:pt x="2295" y="1"/>
                    <a:pt x="2062" y="1"/>
                    <a:pt x="1847" y="1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65"/>
            <p:cNvSpPr/>
            <p:nvPr/>
          </p:nvSpPr>
          <p:spPr>
            <a:xfrm>
              <a:off x="4941095" y="2899609"/>
              <a:ext cx="131676" cy="102981"/>
            </a:xfrm>
            <a:custGeom>
              <a:avLst/>
              <a:gdLst/>
              <a:ahLst/>
              <a:cxnLst/>
              <a:rect l="l" t="t" r="r" b="b"/>
              <a:pathLst>
                <a:path w="1886" h="1475" extrusionOk="0">
                  <a:moveTo>
                    <a:pt x="1829" y="1"/>
                  </a:moveTo>
                  <a:cubicBezTo>
                    <a:pt x="1633" y="61"/>
                    <a:pt x="1442" y="117"/>
                    <a:pt x="1265" y="215"/>
                  </a:cubicBezTo>
                  <a:cubicBezTo>
                    <a:pt x="1111" y="294"/>
                    <a:pt x="934" y="411"/>
                    <a:pt x="780" y="528"/>
                  </a:cubicBezTo>
                  <a:cubicBezTo>
                    <a:pt x="700" y="584"/>
                    <a:pt x="626" y="644"/>
                    <a:pt x="547" y="700"/>
                  </a:cubicBezTo>
                  <a:cubicBezTo>
                    <a:pt x="528" y="742"/>
                    <a:pt x="486" y="780"/>
                    <a:pt x="449" y="817"/>
                  </a:cubicBezTo>
                  <a:lnTo>
                    <a:pt x="393" y="859"/>
                  </a:lnTo>
                  <a:lnTo>
                    <a:pt x="351" y="915"/>
                  </a:lnTo>
                  <a:cubicBezTo>
                    <a:pt x="215" y="1069"/>
                    <a:pt x="99" y="1227"/>
                    <a:pt x="19" y="1400"/>
                  </a:cubicBezTo>
                  <a:cubicBezTo>
                    <a:pt x="1" y="1418"/>
                    <a:pt x="1" y="1460"/>
                    <a:pt x="19" y="1460"/>
                  </a:cubicBezTo>
                  <a:cubicBezTo>
                    <a:pt x="31" y="1470"/>
                    <a:pt x="46" y="1474"/>
                    <a:pt x="61" y="1474"/>
                  </a:cubicBezTo>
                  <a:cubicBezTo>
                    <a:pt x="75" y="1474"/>
                    <a:pt x="89" y="1470"/>
                    <a:pt x="99" y="1460"/>
                  </a:cubicBezTo>
                  <a:cubicBezTo>
                    <a:pt x="234" y="1325"/>
                    <a:pt x="351" y="1185"/>
                    <a:pt x="486" y="1050"/>
                  </a:cubicBezTo>
                  <a:cubicBezTo>
                    <a:pt x="626" y="915"/>
                    <a:pt x="761" y="798"/>
                    <a:pt x="915" y="700"/>
                  </a:cubicBezTo>
                  <a:cubicBezTo>
                    <a:pt x="1050" y="584"/>
                    <a:pt x="1209" y="467"/>
                    <a:pt x="1363" y="369"/>
                  </a:cubicBezTo>
                  <a:cubicBezTo>
                    <a:pt x="1517" y="276"/>
                    <a:pt x="1694" y="178"/>
                    <a:pt x="1848" y="99"/>
                  </a:cubicBezTo>
                  <a:cubicBezTo>
                    <a:pt x="1866" y="80"/>
                    <a:pt x="1885" y="61"/>
                    <a:pt x="1885" y="43"/>
                  </a:cubicBezTo>
                  <a:cubicBezTo>
                    <a:pt x="1866" y="19"/>
                    <a:pt x="1848" y="1"/>
                    <a:pt x="1829" y="1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65"/>
            <p:cNvSpPr/>
            <p:nvPr/>
          </p:nvSpPr>
          <p:spPr>
            <a:xfrm>
              <a:off x="5038841" y="2940801"/>
              <a:ext cx="59973" cy="98582"/>
            </a:xfrm>
            <a:custGeom>
              <a:avLst/>
              <a:gdLst/>
              <a:ahLst/>
              <a:cxnLst/>
              <a:rect l="l" t="t" r="r" b="b"/>
              <a:pathLst>
                <a:path w="859" h="1412" extrusionOk="0">
                  <a:moveTo>
                    <a:pt x="808" y="0"/>
                  </a:moveTo>
                  <a:cubicBezTo>
                    <a:pt x="797" y="0"/>
                    <a:pt x="786" y="5"/>
                    <a:pt x="779" y="12"/>
                  </a:cubicBezTo>
                  <a:cubicBezTo>
                    <a:pt x="662" y="73"/>
                    <a:pt x="564" y="171"/>
                    <a:pt x="466" y="269"/>
                  </a:cubicBezTo>
                  <a:cubicBezTo>
                    <a:pt x="392" y="362"/>
                    <a:pt x="294" y="479"/>
                    <a:pt x="233" y="595"/>
                  </a:cubicBezTo>
                  <a:cubicBezTo>
                    <a:pt x="196" y="656"/>
                    <a:pt x="177" y="712"/>
                    <a:pt x="135" y="773"/>
                  </a:cubicBezTo>
                  <a:lnTo>
                    <a:pt x="98" y="870"/>
                  </a:lnTo>
                  <a:cubicBezTo>
                    <a:pt x="79" y="889"/>
                    <a:pt x="79" y="926"/>
                    <a:pt x="61" y="968"/>
                  </a:cubicBezTo>
                  <a:cubicBezTo>
                    <a:pt x="19" y="1085"/>
                    <a:pt x="0" y="1220"/>
                    <a:pt x="0" y="1356"/>
                  </a:cubicBezTo>
                  <a:cubicBezTo>
                    <a:pt x="0" y="1374"/>
                    <a:pt x="19" y="1393"/>
                    <a:pt x="42" y="1412"/>
                  </a:cubicBezTo>
                  <a:cubicBezTo>
                    <a:pt x="61" y="1412"/>
                    <a:pt x="98" y="1412"/>
                    <a:pt x="98" y="1374"/>
                  </a:cubicBezTo>
                  <a:cubicBezTo>
                    <a:pt x="159" y="1258"/>
                    <a:pt x="196" y="1141"/>
                    <a:pt x="252" y="1024"/>
                  </a:cubicBezTo>
                  <a:cubicBezTo>
                    <a:pt x="294" y="908"/>
                    <a:pt x="350" y="810"/>
                    <a:pt x="410" y="693"/>
                  </a:cubicBezTo>
                  <a:cubicBezTo>
                    <a:pt x="485" y="595"/>
                    <a:pt x="546" y="479"/>
                    <a:pt x="625" y="385"/>
                  </a:cubicBezTo>
                  <a:cubicBezTo>
                    <a:pt x="681" y="287"/>
                    <a:pt x="760" y="190"/>
                    <a:pt x="835" y="92"/>
                  </a:cubicBezTo>
                  <a:lnTo>
                    <a:pt x="858" y="92"/>
                  </a:lnTo>
                  <a:lnTo>
                    <a:pt x="858" y="36"/>
                  </a:lnTo>
                  <a:cubicBezTo>
                    <a:pt x="844" y="10"/>
                    <a:pt x="825" y="0"/>
                    <a:pt x="808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65"/>
            <p:cNvSpPr/>
            <p:nvPr/>
          </p:nvSpPr>
          <p:spPr>
            <a:xfrm>
              <a:off x="5669929" y="3121700"/>
              <a:ext cx="122181" cy="119877"/>
            </a:xfrm>
            <a:custGeom>
              <a:avLst/>
              <a:gdLst/>
              <a:ahLst/>
              <a:cxnLst/>
              <a:rect l="l" t="t" r="r" b="b"/>
              <a:pathLst>
                <a:path w="1750" h="1717" extrusionOk="0">
                  <a:moveTo>
                    <a:pt x="54" y="0"/>
                  </a:moveTo>
                  <a:cubicBezTo>
                    <a:pt x="37" y="0"/>
                    <a:pt x="19" y="15"/>
                    <a:pt x="19" y="29"/>
                  </a:cubicBezTo>
                  <a:cubicBezTo>
                    <a:pt x="0" y="47"/>
                    <a:pt x="19" y="84"/>
                    <a:pt x="37" y="103"/>
                  </a:cubicBezTo>
                  <a:cubicBezTo>
                    <a:pt x="215" y="182"/>
                    <a:pt x="369" y="280"/>
                    <a:pt x="522" y="397"/>
                  </a:cubicBezTo>
                  <a:cubicBezTo>
                    <a:pt x="681" y="514"/>
                    <a:pt x="835" y="630"/>
                    <a:pt x="970" y="765"/>
                  </a:cubicBezTo>
                  <a:cubicBezTo>
                    <a:pt x="1106" y="901"/>
                    <a:pt x="1222" y="1036"/>
                    <a:pt x="1339" y="1195"/>
                  </a:cubicBezTo>
                  <a:cubicBezTo>
                    <a:pt x="1455" y="1348"/>
                    <a:pt x="1553" y="1526"/>
                    <a:pt x="1651" y="1698"/>
                  </a:cubicBezTo>
                  <a:cubicBezTo>
                    <a:pt x="1651" y="1717"/>
                    <a:pt x="1689" y="1717"/>
                    <a:pt x="1707" y="1717"/>
                  </a:cubicBezTo>
                  <a:cubicBezTo>
                    <a:pt x="1731" y="1717"/>
                    <a:pt x="1749" y="1680"/>
                    <a:pt x="1749" y="1661"/>
                  </a:cubicBezTo>
                  <a:cubicBezTo>
                    <a:pt x="1689" y="1465"/>
                    <a:pt x="1614" y="1269"/>
                    <a:pt x="1497" y="1097"/>
                  </a:cubicBezTo>
                  <a:cubicBezTo>
                    <a:pt x="1399" y="919"/>
                    <a:pt x="1264" y="765"/>
                    <a:pt x="1124" y="612"/>
                  </a:cubicBezTo>
                  <a:cubicBezTo>
                    <a:pt x="970" y="476"/>
                    <a:pt x="816" y="336"/>
                    <a:pt x="639" y="243"/>
                  </a:cubicBezTo>
                  <a:cubicBezTo>
                    <a:pt x="448" y="145"/>
                    <a:pt x="271" y="66"/>
                    <a:pt x="75" y="10"/>
                  </a:cubicBezTo>
                  <a:cubicBezTo>
                    <a:pt x="69" y="3"/>
                    <a:pt x="62" y="0"/>
                    <a:pt x="54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65"/>
            <p:cNvSpPr/>
            <p:nvPr/>
          </p:nvSpPr>
          <p:spPr>
            <a:xfrm>
              <a:off x="5621056" y="3126587"/>
              <a:ext cx="89646" cy="165188"/>
            </a:xfrm>
            <a:custGeom>
              <a:avLst/>
              <a:gdLst/>
              <a:ahLst/>
              <a:cxnLst/>
              <a:rect l="l" t="t" r="r" b="b"/>
              <a:pathLst>
                <a:path w="1284" h="2366" extrusionOk="0">
                  <a:moveTo>
                    <a:pt x="57" y="0"/>
                  </a:moveTo>
                  <a:cubicBezTo>
                    <a:pt x="42" y="0"/>
                    <a:pt x="28" y="5"/>
                    <a:pt x="19" y="14"/>
                  </a:cubicBezTo>
                  <a:cubicBezTo>
                    <a:pt x="0" y="33"/>
                    <a:pt x="0" y="56"/>
                    <a:pt x="19" y="75"/>
                  </a:cubicBezTo>
                  <a:lnTo>
                    <a:pt x="19" y="94"/>
                  </a:lnTo>
                  <a:cubicBezTo>
                    <a:pt x="154" y="248"/>
                    <a:pt x="290" y="425"/>
                    <a:pt x="406" y="598"/>
                  </a:cubicBezTo>
                  <a:cubicBezTo>
                    <a:pt x="523" y="775"/>
                    <a:pt x="639" y="947"/>
                    <a:pt x="737" y="1143"/>
                  </a:cubicBezTo>
                  <a:cubicBezTo>
                    <a:pt x="854" y="1316"/>
                    <a:pt x="933" y="1512"/>
                    <a:pt x="1008" y="1708"/>
                  </a:cubicBezTo>
                  <a:cubicBezTo>
                    <a:pt x="1069" y="1899"/>
                    <a:pt x="1125" y="2113"/>
                    <a:pt x="1148" y="2328"/>
                  </a:cubicBezTo>
                  <a:cubicBezTo>
                    <a:pt x="1148" y="2347"/>
                    <a:pt x="1167" y="2365"/>
                    <a:pt x="1204" y="2365"/>
                  </a:cubicBezTo>
                  <a:cubicBezTo>
                    <a:pt x="1222" y="2365"/>
                    <a:pt x="1264" y="2347"/>
                    <a:pt x="1264" y="2328"/>
                  </a:cubicBezTo>
                  <a:cubicBezTo>
                    <a:pt x="1283" y="2095"/>
                    <a:pt x="1241" y="1861"/>
                    <a:pt x="1185" y="1647"/>
                  </a:cubicBezTo>
                  <a:cubicBezTo>
                    <a:pt x="1125" y="1432"/>
                    <a:pt x="1031" y="1222"/>
                    <a:pt x="933" y="1027"/>
                  </a:cubicBezTo>
                  <a:cubicBezTo>
                    <a:pt x="817" y="831"/>
                    <a:pt x="700" y="658"/>
                    <a:pt x="565" y="481"/>
                  </a:cubicBezTo>
                  <a:cubicBezTo>
                    <a:pt x="406" y="308"/>
                    <a:pt x="271" y="150"/>
                    <a:pt x="98" y="14"/>
                  </a:cubicBezTo>
                  <a:cubicBezTo>
                    <a:pt x="87" y="5"/>
                    <a:pt x="72" y="0"/>
                    <a:pt x="57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65"/>
            <p:cNvSpPr/>
            <p:nvPr/>
          </p:nvSpPr>
          <p:spPr>
            <a:xfrm>
              <a:off x="5577420" y="3127565"/>
              <a:ext cx="31348" cy="162884"/>
            </a:xfrm>
            <a:custGeom>
              <a:avLst/>
              <a:gdLst/>
              <a:ahLst/>
              <a:cxnLst/>
              <a:rect l="l" t="t" r="r" b="b"/>
              <a:pathLst>
                <a:path w="449" h="2333" extrusionOk="0">
                  <a:moveTo>
                    <a:pt x="42" y="0"/>
                  </a:moveTo>
                  <a:cubicBezTo>
                    <a:pt x="24" y="0"/>
                    <a:pt x="1" y="42"/>
                    <a:pt x="24" y="61"/>
                  </a:cubicBezTo>
                  <a:cubicBezTo>
                    <a:pt x="61" y="234"/>
                    <a:pt x="98" y="430"/>
                    <a:pt x="140" y="602"/>
                  </a:cubicBezTo>
                  <a:cubicBezTo>
                    <a:pt x="178" y="798"/>
                    <a:pt x="215" y="975"/>
                    <a:pt x="234" y="1167"/>
                  </a:cubicBezTo>
                  <a:cubicBezTo>
                    <a:pt x="257" y="1344"/>
                    <a:pt x="257" y="1535"/>
                    <a:pt x="257" y="1712"/>
                  </a:cubicBezTo>
                  <a:cubicBezTo>
                    <a:pt x="257" y="1908"/>
                    <a:pt x="234" y="2081"/>
                    <a:pt x="215" y="2277"/>
                  </a:cubicBezTo>
                  <a:cubicBezTo>
                    <a:pt x="215" y="2295"/>
                    <a:pt x="234" y="2314"/>
                    <a:pt x="257" y="2333"/>
                  </a:cubicBezTo>
                  <a:cubicBezTo>
                    <a:pt x="276" y="2333"/>
                    <a:pt x="313" y="2333"/>
                    <a:pt x="313" y="2295"/>
                  </a:cubicBezTo>
                  <a:cubicBezTo>
                    <a:pt x="392" y="2118"/>
                    <a:pt x="430" y="1927"/>
                    <a:pt x="448" y="1731"/>
                  </a:cubicBezTo>
                  <a:lnTo>
                    <a:pt x="448" y="1652"/>
                  </a:lnTo>
                  <a:lnTo>
                    <a:pt x="448" y="1577"/>
                  </a:lnTo>
                  <a:lnTo>
                    <a:pt x="448" y="1442"/>
                  </a:lnTo>
                  <a:cubicBezTo>
                    <a:pt x="448" y="1344"/>
                    <a:pt x="448" y="1227"/>
                    <a:pt x="430" y="1148"/>
                  </a:cubicBezTo>
                  <a:cubicBezTo>
                    <a:pt x="411" y="952"/>
                    <a:pt x="392" y="761"/>
                    <a:pt x="332" y="565"/>
                  </a:cubicBezTo>
                  <a:cubicBezTo>
                    <a:pt x="276" y="369"/>
                    <a:pt x="196" y="196"/>
                    <a:pt x="98" y="19"/>
                  </a:cubicBezTo>
                  <a:cubicBezTo>
                    <a:pt x="98" y="0"/>
                    <a:pt x="80" y="0"/>
                    <a:pt x="42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65"/>
            <p:cNvSpPr/>
            <p:nvPr/>
          </p:nvSpPr>
          <p:spPr>
            <a:xfrm>
              <a:off x="5498944" y="3135733"/>
              <a:ext cx="40773" cy="108427"/>
            </a:xfrm>
            <a:custGeom>
              <a:avLst/>
              <a:gdLst/>
              <a:ahLst/>
              <a:cxnLst/>
              <a:rect l="l" t="t" r="r" b="b"/>
              <a:pathLst>
                <a:path w="584" h="1553" extrusionOk="0">
                  <a:moveTo>
                    <a:pt x="504" y="0"/>
                  </a:moveTo>
                  <a:cubicBezTo>
                    <a:pt x="486" y="0"/>
                    <a:pt x="448" y="19"/>
                    <a:pt x="448" y="61"/>
                  </a:cubicBezTo>
                  <a:cubicBezTo>
                    <a:pt x="425" y="177"/>
                    <a:pt x="406" y="313"/>
                    <a:pt x="388" y="429"/>
                  </a:cubicBezTo>
                  <a:cubicBezTo>
                    <a:pt x="369" y="546"/>
                    <a:pt x="332" y="662"/>
                    <a:pt x="290" y="798"/>
                  </a:cubicBezTo>
                  <a:cubicBezTo>
                    <a:pt x="271" y="914"/>
                    <a:pt x="215" y="1031"/>
                    <a:pt x="173" y="1129"/>
                  </a:cubicBezTo>
                  <a:cubicBezTo>
                    <a:pt x="136" y="1245"/>
                    <a:pt x="75" y="1362"/>
                    <a:pt x="19" y="1479"/>
                  </a:cubicBezTo>
                  <a:cubicBezTo>
                    <a:pt x="0" y="1497"/>
                    <a:pt x="0" y="1516"/>
                    <a:pt x="19" y="1535"/>
                  </a:cubicBezTo>
                  <a:cubicBezTo>
                    <a:pt x="28" y="1546"/>
                    <a:pt x="42" y="1552"/>
                    <a:pt x="57" y="1552"/>
                  </a:cubicBezTo>
                  <a:cubicBezTo>
                    <a:pt x="72" y="1552"/>
                    <a:pt x="87" y="1546"/>
                    <a:pt x="98" y="1535"/>
                  </a:cubicBezTo>
                  <a:cubicBezTo>
                    <a:pt x="192" y="1441"/>
                    <a:pt x="290" y="1343"/>
                    <a:pt x="350" y="1227"/>
                  </a:cubicBezTo>
                  <a:cubicBezTo>
                    <a:pt x="369" y="1185"/>
                    <a:pt x="388" y="1166"/>
                    <a:pt x="388" y="1129"/>
                  </a:cubicBezTo>
                  <a:lnTo>
                    <a:pt x="425" y="1031"/>
                  </a:lnTo>
                  <a:cubicBezTo>
                    <a:pt x="467" y="975"/>
                    <a:pt x="486" y="914"/>
                    <a:pt x="504" y="858"/>
                  </a:cubicBezTo>
                  <a:cubicBezTo>
                    <a:pt x="541" y="718"/>
                    <a:pt x="565" y="583"/>
                    <a:pt x="565" y="448"/>
                  </a:cubicBezTo>
                  <a:cubicBezTo>
                    <a:pt x="583" y="313"/>
                    <a:pt x="583" y="177"/>
                    <a:pt x="541" y="61"/>
                  </a:cubicBezTo>
                  <a:cubicBezTo>
                    <a:pt x="541" y="42"/>
                    <a:pt x="523" y="19"/>
                    <a:pt x="504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65"/>
            <p:cNvSpPr/>
            <p:nvPr/>
          </p:nvSpPr>
          <p:spPr>
            <a:xfrm>
              <a:off x="5256046" y="2711239"/>
              <a:ext cx="60951" cy="35048"/>
            </a:xfrm>
            <a:custGeom>
              <a:avLst/>
              <a:gdLst/>
              <a:ahLst/>
              <a:cxnLst/>
              <a:rect l="l" t="t" r="r" b="b"/>
              <a:pathLst>
                <a:path w="873" h="502" extrusionOk="0">
                  <a:moveTo>
                    <a:pt x="343" y="0"/>
                  </a:moveTo>
                  <a:cubicBezTo>
                    <a:pt x="307" y="0"/>
                    <a:pt x="267" y="10"/>
                    <a:pt x="215" y="35"/>
                  </a:cubicBezTo>
                  <a:cubicBezTo>
                    <a:pt x="203" y="43"/>
                    <a:pt x="193" y="46"/>
                    <a:pt x="185" y="46"/>
                  </a:cubicBezTo>
                  <a:cubicBezTo>
                    <a:pt x="157" y="46"/>
                    <a:pt x="138" y="18"/>
                    <a:pt x="114" y="18"/>
                  </a:cubicBezTo>
                  <a:cubicBezTo>
                    <a:pt x="103" y="18"/>
                    <a:pt x="92" y="22"/>
                    <a:pt x="79" y="35"/>
                  </a:cubicBezTo>
                  <a:cubicBezTo>
                    <a:pt x="37" y="77"/>
                    <a:pt x="19" y="96"/>
                    <a:pt x="19" y="115"/>
                  </a:cubicBezTo>
                  <a:cubicBezTo>
                    <a:pt x="0" y="133"/>
                    <a:pt x="19" y="133"/>
                    <a:pt x="98" y="175"/>
                  </a:cubicBezTo>
                  <a:cubicBezTo>
                    <a:pt x="79" y="175"/>
                    <a:pt x="79" y="231"/>
                    <a:pt x="79" y="231"/>
                  </a:cubicBezTo>
                  <a:cubicBezTo>
                    <a:pt x="79" y="292"/>
                    <a:pt x="98" y="311"/>
                    <a:pt x="135" y="329"/>
                  </a:cubicBezTo>
                  <a:cubicBezTo>
                    <a:pt x="178" y="342"/>
                    <a:pt x="228" y="356"/>
                    <a:pt x="282" y="356"/>
                  </a:cubicBezTo>
                  <a:cubicBezTo>
                    <a:pt x="304" y="356"/>
                    <a:pt x="327" y="353"/>
                    <a:pt x="350" y="348"/>
                  </a:cubicBezTo>
                  <a:cubicBezTo>
                    <a:pt x="413" y="318"/>
                    <a:pt x="501" y="285"/>
                    <a:pt x="562" y="285"/>
                  </a:cubicBezTo>
                  <a:cubicBezTo>
                    <a:pt x="577" y="285"/>
                    <a:pt x="590" y="287"/>
                    <a:pt x="602" y="292"/>
                  </a:cubicBezTo>
                  <a:cubicBezTo>
                    <a:pt x="602" y="311"/>
                    <a:pt x="620" y="329"/>
                    <a:pt x="602" y="348"/>
                  </a:cubicBezTo>
                  <a:cubicBezTo>
                    <a:pt x="592" y="364"/>
                    <a:pt x="582" y="369"/>
                    <a:pt x="571" y="369"/>
                  </a:cubicBezTo>
                  <a:cubicBezTo>
                    <a:pt x="554" y="369"/>
                    <a:pt x="535" y="356"/>
                    <a:pt x="514" y="356"/>
                  </a:cubicBezTo>
                  <a:cubicBezTo>
                    <a:pt x="499" y="356"/>
                    <a:pt x="484" y="362"/>
                    <a:pt x="466" y="385"/>
                  </a:cubicBezTo>
                  <a:cubicBezTo>
                    <a:pt x="429" y="409"/>
                    <a:pt x="406" y="427"/>
                    <a:pt x="406" y="446"/>
                  </a:cubicBezTo>
                  <a:cubicBezTo>
                    <a:pt x="406" y="464"/>
                    <a:pt x="406" y="464"/>
                    <a:pt x="429" y="464"/>
                  </a:cubicBezTo>
                  <a:cubicBezTo>
                    <a:pt x="448" y="483"/>
                    <a:pt x="466" y="502"/>
                    <a:pt x="504" y="502"/>
                  </a:cubicBezTo>
                  <a:cubicBezTo>
                    <a:pt x="546" y="502"/>
                    <a:pt x="620" y="502"/>
                    <a:pt x="662" y="464"/>
                  </a:cubicBezTo>
                  <a:cubicBezTo>
                    <a:pt x="668" y="459"/>
                    <a:pt x="672" y="457"/>
                    <a:pt x="676" y="457"/>
                  </a:cubicBezTo>
                  <a:cubicBezTo>
                    <a:pt x="687" y="457"/>
                    <a:pt x="703" y="470"/>
                    <a:pt x="756" y="483"/>
                  </a:cubicBezTo>
                  <a:cubicBezTo>
                    <a:pt x="758" y="485"/>
                    <a:pt x="761" y="486"/>
                    <a:pt x="764" y="486"/>
                  </a:cubicBezTo>
                  <a:cubicBezTo>
                    <a:pt x="791" y="486"/>
                    <a:pt x="835" y="427"/>
                    <a:pt x="835" y="427"/>
                  </a:cubicBezTo>
                  <a:cubicBezTo>
                    <a:pt x="854" y="427"/>
                    <a:pt x="854" y="409"/>
                    <a:pt x="854" y="409"/>
                  </a:cubicBezTo>
                  <a:cubicBezTo>
                    <a:pt x="872" y="385"/>
                    <a:pt x="835" y="385"/>
                    <a:pt x="779" y="348"/>
                  </a:cubicBezTo>
                  <a:lnTo>
                    <a:pt x="779" y="329"/>
                  </a:lnTo>
                  <a:cubicBezTo>
                    <a:pt x="827" y="229"/>
                    <a:pt x="762" y="170"/>
                    <a:pt x="645" y="170"/>
                  </a:cubicBezTo>
                  <a:cubicBezTo>
                    <a:pt x="626" y="170"/>
                    <a:pt x="605" y="172"/>
                    <a:pt x="583" y="175"/>
                  </a:cubicBezTo>
                  <a:cubicBezTo>
                    <a:pt x="509" y="189"/>
                    <a:pt x="402" y="225"/>
                    <a:pt x="320" y="225"/>
                  </a:cubicBezTo>
                  <a:cubicBezTo>
                    <a:pt x="294" y="225"/>
                    <a:pt x="271" y="222"/>
                    <a:pt x="252" y="213"/>
                  </a:cubicBezTo>
                  <a:lnTo>
                    <a:pt x="252" y="175"/>
                  </a:lnTo>
                  <a:lnTo>
                    <a:pt x="252" y="152"/>
                  </a:lnTo>
                  <a:cubicBezTo>
                    <a:pt x="263" y="147"/>
                    <a:pt x="274" y="144"/>
                    <a:pt x="285" y="144"/>
                  </a:cubicBezTo>
                  <a:cubicBezTo>
                    <a:pt x="313" y="144"/>
                    <a:pt x="342" y="159"/>
                    <a:pt x="368" y="175"/>
                  </a:cubicBezTo>
                  <a:cubicBezTo>
                    <a:pt x="387" y="175"/>
                    <a:pt x="406" y="152"/>
                    <a:pt x="448" y="133"/>
                  </a:cubicBezTo>
                  <a:cubicBezTo>
                    <a:pt x="466" y="96"/>
                    <a:pt x="485" y="96"/>
                    <a:pt x="485" y="77"/>
                  </a:cubicBezTo>
                  <a:cubicBezTo>
                    <a:pt x="504" y="59"/>
                    <a:pt x="485" y="59"/>
                    <a:pt x="466" y="35"/>
                  </a:cubicBezTo>
                  <a:cubicBezTo>
                    <a:pt x="423" y="15"/>
                    <a:pt x="386" y="0"/>
                    <a:pt x="34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65"/>
            <p:cNvSpPr/>
            <p:nvPr/>
          </p:nvSpPr>
          <p:spPr>
            <a:xfrm>
              <a:off x="5492102" y="2829302"/>
              <a:ext cx="63883" cy="33931"/>
            </a:xfrm>
            <a:custGeom>
              <a:avLst/>
              <a:gdLst/>
              <a:ahLst/>
              <a:cxnLst/>
              <a:rect l="l" t="t" r="r" b="b"/>
              <a:pathLst>
                <a:path w="915" h="486" extrusionOk="0">
                  <a:moveTo>
                    <a:pt x="363" y="0"/>
                  </a:moveTo>
                  <a:cubicBezTo>
                    <a:pt x="331" y="0"/>
                    <a:pt x="296" y="11"/>
                    <a:pt x="252" y="37"/>
                  </a:cubicBezTo>
                  <a:cubicBezTo>
                    <a:pt x="239" y="44"/>
                    <a:pt x="227" y="46"/>
                    <a:pt x="217" y="46"/>
                  </a:cubicBezTo>
                  <a:cubicBezTo>
                    <a:pt x="181" y="46"/>
                    <a:pt x="160" y="17"/>
                    <a:pt x="135" y="17"/>
                  </a:cubicBezTo>
                  <a:cubicBezTo>
                    <a:pt x="124" y="17"/>
                    <a:pt x="112" y="22"/>
                    <a:pt x="98" y="37"/>
                  </a:cubicBezTo>
                  <a:cubicBezTo>
                    <a:pt x="1" y="117"/>
                    <a:pt x="19" y="117"/>
                    <a:pt x="117" y="154"/>
                  </a:cubicBezTo>
                  <a:cubicBezTo>
                    <a:pt x="117" y="173"/>
                    <a:pt x="98" y="210"/>
                    <a:pt x="98" y="210"/>
                  </a:cubicBezTo>
                  <a:cubicBezTo>
                    <a:pt x="117" y="271"/>
                    <a:pt x="136" y="289"/>
                    <a:pt x="173" y="308"/>
                  </a:cubicBezTo>
                  <a:cubicBezTo>
                    <a:pt x="214" y="330"/>
                    <a:pt x="254" y="339"/>
                    <a:pt x="294" y="339"/>
                  </a:cubicBezTo>
                  <a:cubicBezTo>
                    <a:pt x="401" y="339"/>
                    <a:pt x="500" y="278"/>
                    <a:pt x="574" y="278"/>
                  </a:cubicBezTo>
                  <a:cubicBezTo>
                    <a:pt x="591" y="278"/>
                    <a:pt x="607" y="281"/>
                    <a:pt x="621" y="289"/>
                  </a:cubicBezTo>
                  <a:cubicBezTo>
                    <a:pt x="639" y="289"/>
                    <a:pt x="639" y="327"/>
                    <a:pt x="621" y="327"/>
                  </a:cubicBezTo>
                  <a:cubicBezTo>
                    <a:pt x="609" y="346"/>
                    <a:pt x="599" y="351"/>
                    <a:pt x="588" y="351"/>
                  </a:cubicBezTo>
                  <a:cubicBezTo>
                    <a:pt x="576" y="351"/>
                    <a:pt x="563" y="344"/>
                    <a:pt x="545" y="344"/>
                  </a:cubicBezTo>
                  <a:cubicBezTo>
                    <a:pt x="530" y="344"/>
                    <a:pt x="511" y="349"/>
                    <a:pt x="486" y="369"/>
                  </a:cubicBezTo>
                  <a:cubicBezTo>
                    <a:pt x="467" y="406"/>
                    <a:pt x="448" y="425"/>
                    <a:pt x="430" y="425"/>
                  </a:cubicBezTo>
                  <a:cubicBezTo>
                    <a:pt x="430" y="443"/>
                    <a:pt x="430" y="443"/>
                    <a:pt x="448" y="467"/>
                  </a:cubicBezTo>
                  <a:cubicBezTo>
                    <a:pt x="486" y="485"/>
                    <a:pt x="504" y="485"/>
                    <a:pt x="546" y="485"/>
                  </a:cubicBezTo>
                  <a:cubicBezTo>
                    <a:pt x="584" y="485"/>
                    <a:pt x="639" y="485"/>
                    <a:pt x="681" y="443"/>
                  </a:cubicBezTo>
                  <a:cubicBezTo>
                    <a:pt x="686" y="438"/>
                    <a:pt x="690" y="436"/>
                    <a:pt x="694" y="436"/>
                  </a:cubicBezTo>
                  <a:cubicBezTo>
                    <a:pt x="706" y="436"/>
                    <a:pt x="721" y="454"/>
                    <a:pt x="779" y="485"/>
                  </a:cubicBezTo>
                  <a:cubicBezTo>
                    <a:pt x="798" y="485"/>
                    <a:pt x="854" y="425"/>
                    <a:pt x="854" y="425"/>
                  </a:cubicBezTo>
                  <a:cubicBezTo>
                    <a:pt x="915" y="369"/>
                    <a:pt x="896" y="387"/>
                    <a:pt x="817" y="350"/>
                  </a:cubicBezTo>
                  <a:lnTo>
                    <a:pt x="798" y="327"/>
                  </a:lnTo>
                  <a:cubicBezTo>
                    <a:pt x="865" y="222"/>
                    <a:pt x="778" y="151"/>
                    <a:pt x="648" y="151"/>
                  </a:cubicBezTo>
                  <a:cubicBezTo>
                    <a:pt x="633" y="151"/>
                    <a:pt x="618" y="152"/>
                    <a:pt x="602" y="154"/>
                  </a:cubicBezTo>
                  <a:cubicBezTo>
                    <a:pt x="529" y="168"/>
                    <a:pt x="434" y="206"/>
                    <a:pt x="358" y="206"/>
                  </a:cubicBezTo>
                  <a:cubicBezTo>
                    <a:pt x="332" y="206"/>
                    <a:pt x="309" y="202"/>
                    <a:pt x="290" y="191"/>
                  </a:cubicBezTo>
                  <a:cubicBezTo>
                    <a:pt x="271" y="191"/>
                    <a:pt x="271" y="173"/>
                    <a:pt x="290" y="154"/>
                  </a:cubicBezTo>
                  <a:cubicBezTo>
                    <a:pt x="300" y="138"/>
                    <a:pt x="312" y="133"/>
                    <a:pt x="326" y="133"/>
                  </a:cubicBezTo>
                  <a:cubicBezTo>
                    <a:pt x="345" y="133"/>
                    <a:pt x="366" y="143"/>
                    <a:pt x="388" y="154"/>
                  </a:cubicBezTo>
                  <a:cubicBezTo>
                    <a:pt x="396" y="158"/>
                    <a:pt x="403" y="159"/>
                    <a:pt x="409" y="159"/>
                  </a:cubicBezTo>
                  <a:cubicBezTo>
                    <a:pt x="437" y="159"/>
                    <a:pt x="452" y="132"/>
                    <a:pt x="467" y="117"/>
                  </a:cubicBezTo>
                  <a:cubicBezTo>
                    <a:pt x="523" y="75"/>
                    <a:pt x="546" y="56"/>
                    <a:pt x="486" y="37"/>
                  </a:cubicBezTo>
                  <a:cubicBezTo>
                    <a:pt x="441" y="17"/>
                    <a:pt x="404" y="0"/>
                    <a:pt x="36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65"/>
            <p:cNvSpPr/>
            <p:nvPr/>
          </p:nvSpPr>
          <p:spPr>
            <a:xfrm>
              <a:off x="5294097" y="2835027"/>
              <a:ext cx="112406" cy="72820"/>
            </a:xfrm>
            <a:custGeom>
              <a:avLst/>
              <a:gdLst/>
              <a:ahLst/>
              <a:cxnLst/>
              <a:rect l="l" t="t" r="r" b="b"/>
              <a:pathLst>
                <a:path w="1610" h="1043" extrusionOk="0">
                  <a:moveTo>
                    <a:pt x="535" y="1"/>
                  </a:moveTo>
                  <a:cubicBezTo>
                    <a:pt x="469" y="1"/>
                    <a:pt x="403" y="26"/>
                    <a:pt x="327" y="91"/>
                  </a:cubicBezTo>
                  <a:cubicBezTo>
                    <a:pt x="309" y="110"/>
                    <a:pt x="291" y="117"/>
                    <a:pt x="273" y="117"/>
                  </a:cubicBezTo>
                  <a:cubicBezTo>
                    <a:pt x="225" y="117"/>
                    <a:pt x="182" y="63"/>
                    <a:pt x="144" y="63"/>
                  </a:cubicBezTo>
                  <a:cubicBezTo>
                    <a:pt x="126" y="63"/>
                    <a:pt x="109" y="75"/>
                    <a:pt x="94" y="109"/>
                  </a:cubicBezTo>
                  <a:cubicBezTo>
                    <a:pt x="57" y="151"/>
                    <a:pt x="38" y="189"/>
                    <a:pt x="38" y="207"/>
                  </a:cubicBezTo>
                  <a:cubicBezTo>
                    <a:pt x="1" y="305"/>
                    <a:pt x="38" y="305"/>
                    <a:pt x="173" y="361"/>
                  </a:cubicBezTo>
                  <a:cubicBezTo>
                    <a:pt x="173" y="385"/>
                    <a:pt x="173" y="501"/>
                    <a:pt x="192" y="501"/>
                  </a:cubicBezTo>
                  <a:cubicBezTo>
                    <a:pt x="211" y="618"/>
                    <a:pt x="271" y="674"/>
                    <a:pt x="327" y="711"/>
                  </a:cubicBezTo>
                  <a:cubicBezTo>
                    <a:pt x="381" y="734"/>
                    <a:pt x="452" y="750"/>
                    <a:pt x="525" y="750"/>
                  </a:cubicBezTo>
                  <a:cubicBezTo>
                    <a:pt x="585" y="750"/>
                    <a:pt x="647" y="739"/>
                    <a:pt x="700" y="711"/>
                  </a:cubicBezTo>
                  <a:cubicBezTo>
                    <a:pt x="781" y="663"/>
                    <a:pt x="939" y="569"/>
                    <a:pt x="1043" y="569"/>
                  </a:cubicBezTo>
                  <a:cubicBezTo>
                    <a:pt x="1060" y="569"/>
                    <a:pt x="1074" y="571"/>
                    <a:pt x="1087" y="576"/>
                  </a:cubicBezTo>
                  <a:cubicBezTo>
                    <a:pt x="1125" y="594"/>
                    <a:pt x="1143" y="655"/>
                    <a:pt x="1125" y="692"/>
                  </a:cubicBezTo>
                  <a:cubicBezTo>
                    <a:pt x="1109" y="726"/>
                    <a:pt x="1089" y="735"/>
                    <a:pt x="1068" y="735"/>
                  </a:cubicBezTo>
                  <a:cubicBezTo>
                    <a:pt x="1039" y="735"/>
                    <a:pt x="1007" y="717"/>
                    <a:pt x="977" y="717"/>
                  </a:cubicBezTo>
                  <a:cubicBezTo>
                    <a:pt x="952" y="717"/>
                    <a:pt x="929" y="729"/>
                    <a:pt x="910" y="772"/>
                  </a:cubicBezTo>
                  <a:lnTo>
                    <a:pt x="892" y="790"/>
                  </a:lnTo>
                  <a:cubicBezTo>
                    <a:pt x="892" y="809"/>
                    <a:pt x="892" y="809"/>
                    <a:pt x="873" y="828"/>
                  </a:cubicBezTo>
                  <a:cubicBezTo>
                    <a:pt x="873" y="851"/>
                    <a:pt x="873" y="851"/>
                    <a:pt x="854" y="870"/>
                  </a:cubicBezTo>
                  <a:lnTo>
                    <a:pt x="854" y="888"/>
                  </a:lnTo>
                  <a:lnTo>
                    <a:pt x="854" y="907"/>
                  </a:lnTo>
                  <a:cubicBezTo>
                    <a:pt x="836" y="926"/>
                    <a:pt x="836" y="968"/>
                    <a:pt x="873" y="986"/>
                  </a:cubicBezTo>
                  <a:cubicBezTo>
                    <a:pt x="934" y="1005"/>
                    <a:pt x="971" y="1042"/>
                    <a:pt x="1027" y="1042"/>
                  </a:cubicBezTo>
                  <a:cubicBezTo>
                    <a:pt x="1106" y="1042"/>
                    <a:pt x="1223" y="1005"/>
                    <a:pt x="1260" y="926"/>
                  </a:cubicBezTo>
                  <a:cubicBezTo>
                    <a:pt x="1266" y="921"/>
                    <a:pt x="1271" y="919"/>
                    <a:pt x="1278" y="919"/>
                  </a:cubicBezTo>
                  <a:cubicBezTo>
                    <a:pt x="1300" y="919"/>
                    <a:pt x="1335" y="941"/>
                    <a:pt x="1437" y="986"/>
                  </a:cubicBezTo>
                  <a:cubicBezTo>
                    <a:pt x="1472" y="986"/>
                    <a:pt x="1544" y="868"/>
                    <a:pt x="1538" y="868"/>
                  </a:cubicBezTo>
                  <a:lnTo>
                    <a:pt x="1538" y="868"/>
                  </a:lnTo>
                  <a:cubicBezTo>
                    <a:pt x="1537" y="868"/>
                    <a:pt x="1536" y="868"/>
                    <a:pt x="1535" y="870"/>
                  </a:cubicBezTo>
                  <a:cubicBezTo>
                    <a:pt x="1554" y="828"/>
                    <a:pt x="1610" y="772"/>
                    <a:pt x="1573" y="753"/>
                  </a:cubicBezTo>
                  <a:cubicBezTo>
                    <a:pt x="1517" y="734"/>
                    <a:pt x="1419" y="692"/>
                    <a:pt x="1419" y="674"/>
                  </a:cubicBezTo>
                  <a:cubicBezTo>
                    <a:pt x="1437" y="538"/>
                    <a:pt x="1419" y="422"/>
                    <a:pt x="1283" y="343"/>
                  </a:cubicBezTo>
                  <a:cubicBezTo>
                    <a:pt x="1228" y="315"/>
                    <a:pt x="1174" y="304"/>
                    <a:pt x="1121" y="304"/>
                  </a:cubicBezTo>
                  <a:cubicBezTo>
                    <a:pt x="918" y="304"/>
                    <a:pt x="736" y="464"/>
                    <a:pt x="580" y="464"/>
                  </a:cubicBezTo>
                  <a:cubicBezTo>
                    <a:pt x="547" y="464"/>
                    <a:pt x="516" y="457"/>
                    <a:pt x="486" y="441"/>
                  </a:cubicBezTo>
                  <a:cubicBezTo>
                    <a:pt x="444" y="422"/>
                    <a:pt x="444" y="385"/>
                    <a:pt x="467" y="343"/>
                  </a:cubicBezTo>
                  <a:cubicBezTo>
                    <a:pt x="481" y="315"/>
                    <a:pt x="504" y="298"/>
                    <a:pt x="540" y="298"/>
                  </a:cubicBezTo>
                  <a:cubicBezTo>
                    <a:pt x="553" y="298"/>
                    <a:pt x="567" y="300"/>
                    <a:pt x="584" y="305"/>
                  </a:cubicBezTo>
                  <a:cubicBezTo>
                    <a:pt x="627" y="326"/>
                    <a:pt x="651" y="337"/>
                    <a:pt x="668" y="337"/>
                  </a:cubicBezTo>
                  <a:cubicBezTo>
                    <a:pt x="697" y="337"/>
                    <a:pt x="706" y="306"/>
                    <a:pt x="756" y="245"/>
                  </a:cubicBezTo>
                  <a:cubicBezTo>
                    <a:pt x="775" y="207"/>
                    <a:pt x="794" y="170"/>
                    <a:pt x="817" y="151"/>
                  </a:cubicBezTo>
                  <a:cubicBezTo>
                    <a:pt x="836" y="109"/>
                    <a:pt x="817" y="91"/>
                    <a:pt x="756" y="72"/>
                  </a:cubicBezTo>
                  <a:cubicBezTo>
                    <a:pt x="676" y="31"/>
                    <a:pt x="606" y="1"/>
                    <a:pt x="535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65"/>
            <p:cNvSpPr/>
            <p:nvPr/>
          </p:nvSpPr>
          <p:spPr>
            <a:xfrm>
              <a:off x="5154111" y="3248280"/>
              <a:ext cx="112685" cy="72121"/>
            </a:xfrm>
            <a:custGeom>
              <a:avLst/>
              <a:gdLst/>
              <a:ahLst/>
              <a:cxnLst/>
              <a:rect l="l" t="t" r="r" b="b"/>
              <a:pathLst>
                <a:path w="1614" h="1033" extrusionOk="0">
                  <a:moveTo>
                    <a:pt x="536" y="1"/>
                  </a:moveTo>
                  <a:cubicBezTo>
                    <a:pt x="467" y="1"/>
                    <a:pt x="402" y="29"/>
                    <a:pt x="331" y="100"/>
                  </a:cubicBezTo>
                  <a:cubicBezTo>
                    <a:pt x="316" y="119"/>
                    <a:pt x="301" y="126"/>
                    <a:pt x="285" y="126"/>
                  </a:cubicBezTo>
                  <a:cubicBezTo>
                    <a:pt x="240" y="126"/>
                    <a:pt x="192" y="72"/>
                    <a:pt x="151" y="72"/>
                  </a:cubicBezTo>
                  <a:cubicBezTo>
                    <a:pt x="131" y="72"/>
                    <a:pt x="114" y="84"/>
                    <a:pt x="98" y="118"/>
                  </a:cubicBezTo>
                  <a:cubicBezTo>
                    <a:pt x="61" y="156"/>
                    <a:pt x="42" y="198"/>
                    <a:pt x="42" y="216"/>
                  </a:cubicBezTo>
                  <a:cubicBezTo>
                    <a:pt x="0" y="314"/>
                    <a:pt x="42" y="314"/>
                    <a:pt x="177" y="370"/>
                  </a:cubicBezTo>
                  <a:lnTo>
                    <a:pt x="177" y="506"/>
                  </a:lnTo>
                  <a:cubicBezTo>
                    <a:pt x="196" y="604"/>
                    <a:pt x="257" y="664"/>
                    <a:pt x="331" y="701"/>
                  </a:cubicBezTo>
                  <a:cubicBezTo>
                    <a:pt x="375" y="735"/>
                    <a:pt x="440" y="750"/>
                    <a:pt x="510" y="750"/>
                  </a:cubicBezTo>
                  <a:cubicBezTo>
                    <a:pt x="568" y="750"/>
                    <a:pt x="628" y="739"/>
                    <a:pt x="681" y="720"/>
                  </a:cubicBezTo>
                  <a:cubicBezTo>
                    <a:pt x="798" y="672"/>
                    <a:pt x="947" y="578"/>
                    <a:pt x="1048" y="578"/>
                  </a:cubicBezTo>
                  <a:cubicBezTo>
                    <a:pt x="1064" y="578"/>
                    <a:pt x="1078" y="580"/>
                    <a:pt x="1092" y="585"/>
                  </a:cubicBezTo>
                  <a:cubicBezTo>
                    <a:pt x="1129" y="622"/>
                    <a:pt x="1148" y="683"/>
                    <a:pt x="1129" y="701"/>
                  </a:cubicBezTo>
                  <a:cubicBezTo>
                    <a:pt x="1113" y="735"/>
                    <a:pt x="1095" y="745"/>
                    <a:pt x="1076" y="745"/>
                  </a:cubicBezTo>
                  <a:cubicBezTo>
                    <a:pt x="1049" y="745"/>
                    <a:pt x="1020" y="726"/>
                    <a:pt x="989" y="726"/>
                  </a:cubicBezTo>
                  <a:cubicBezTo>
                    <a:pt x="965" y="726"/>
                    <a:pt x="939" y="738"/>
                    <a:pt x="914" y="781"/>
                  </a:cubicBezTo>
                  <a:cubicBezTo>
                    <a:pt x="877" y="837"/>
                    <a:pt x="858" y="879"/>
                    <a:pt x="840" y="916"/>
                  </a:cubicBezTo>
                  <a:cubicBezTo>
                    <a:pt x="816" y="953"/>
                    <a:pt x="816" y="953"/>
                    <a:pt x="858" y="972"/>
                  </a:cubicBezTo>
                  <a:cubicBezTo>
                    <a:pt x="914" y="1014"/>
                    <a:pt x="956" y="1033"/>
                    <a:pt x="1031" y="1033"/>
                  </a:cubicBezTo>
                  <a:cubicBezTo>
                    <a:pt x="1092" y="1033"/>
                    <a:pt x="1208" y="1014"/>
                    <a:pt x="1264" y="935"/>
                  </a:cubicBezTo>
                  <a:cubicBezTo>
                    <a:pt x="1269" y="930"/>
                    <a:pt x="1274" y="928"/>
                    <a:pt x="1280" y="928"/>
                  </a:cubicBezTo>
                  <a:cubicBezTo>
                    <a:pt x="1301" y="928"/>
                    <a:pt x="1339" y="950"/>
                    <a:pt x="1441" y="995"/>
                  </a:cubicBezTo>
                  <a:cubicBezTo>
                    <a:pt x="1479" y="995"/>
                    <a:pt x="1558" y="855"/>
                    <a:pt x="1577" y="818"/>
                  </a:cubicBezTo>
                  <a:cubicBezTo>
                    <a:pt x="1614" y="739"/>
                    <a:pt x="1577" y="762"/>
                    <a:pt x="1441" y="701"/>
                  </a:cubicBezTo>
                  <a:cubicBezTo>
                    <a:pt x="1423" y="701"/>
                    <a:pt x="1423" y="701"/>
                    <a:pt x="1423" y="683"/>
                  </a:cubicBezTo>
                  <a:cubicBezTo>
                    <a:pt x="1454" y="460"/>
                    <a:pt x="1313" y="313"/>
                    <a:pt x="1121" y="313"/>
                  </a:cubicBezTo>
                  <a:cubicBezTo>
                    <a:pt x="1080" y="313"/>
                    <a:pt x="1038" y="319"/>
                    <a:pt x="994" y="333"/>
                  </a:cubicBezTo>
                  <a:cubicBezTo>
                    <a:pt x="870" y="363"/>
                    <a:pt x="719" y="472"/>
                    <a:pt x="584" y="472"/>
                  </a:cubicBezTo>
                  <a:cubicBezTo>
                    <a:pt x="552" y="472"/>
                    <a:pt x="520" y="465"/>
                    <a:pt x="490" y="450"/>
                  </a:cubicBezTo>
                  <a:cubicBezTo>
                    <a:pt x="448" y="431"/>
                    <a:pt x="448" y="389"/>
                    <a:pt x="467" y="352"/>
                  </a:cubicBezTo>
                  <a:cubicBezTo>
                    <a:pt x="485" y="316"/>
                    <a:pt x="507" y="305"/>
                    <a:pt x="532" y="305"/>
                  </a:cubicBezTo>
                  <a:cubicBezTo>
                    <a:pt x="563" y="305"/>
                    <a:pt x="600" y="323"/>
                    <a:pt x="644" y="333"/>
                  </a:cubicBezTo>
                  <a:cubicBezTo>
                    <a:pt x="656" y="341"/>
                    <a:pt x="667" y="345"/>
                    <a:pt x="677" y="345"/>
                  </a:cubicBezTo>
                  <a:cubicBezTo>
                    <a:pt x="711" y="345"/>
                    <a:pt x="731" y="301"/>
                    <a:pt x="760" y="254"/>
                  </a:cubicBezTo>
                  <a:cubicBezTo>
                    <a:pt x="779" y="216"/>
                    <a:pt x="779" y="198"/>
                    <a:pt x="798" y="179"/>
                  </a:cubicBezTo>
                  <a:cubicBezTo>
                    <a:pt x="816" y="118"/>
                    <a:pt x="798" y="100"/>
                    <a:pt x="742" y="63"/>
                  </a:cubicBezTo>
                  <a:cubicBezTo>
                    <a:pt x="666" y="25"/>
                    <a:pt x="600" y="1"/>
                    <a:pt x="536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65"/>
            <p:cNvSpPr/>
            <p:nvPr/>
          </p:nvSpPr>
          <p:spPr>
            <a:xfrm>
              <a:off x="5235519" y="3405860"/>
              <a:ext cx="63883" cy="35397"/>
            </a:xfrm>
            <a:custGeom>
              <a:avLst/>
              <a:gdLst/>
              <a:ahLst/>
              <a:cxnLst/>
              <a:rect l="l" t="t" r="r" b="b"/>
              <a:pathLst>
                <a:path w="915" h="507" extrusionOk="0">
                  <a:moveTo>
                    <a:pt x="349" y="1"/>
                  </a:moveTo>
                  <a:cubicBezTo>
                    <a:pt x="315" y="1"/>
                    <a:pt x="278" y="12"/>
                    <a:pt x="233" y="40"/>
                  </a:cubicBezTo>
                  <a:cubicBezTo>
                    <a:pt x="220" y="53"/>
                    <a:pt x="208" y="57"/>
                    <a:pt x="197" y="57"/>
                  </a:cubicBezTo>
                  <a:cubicBezTo>
                    <a:pt x="169" y="57"/>
                    <a:pt x="145" y="29"/>
                    <a:pt x="121" y="29"/>
                  </a:cubicBezTo>
                  <a:cubicBezTo>
                    <a:pt x="114" y="29"/>
                    <a:pt x="106" y="32"/>
                    <a:pt x="98" y="40"/>
                  </a:cubicBezTo>
                  <a:cubicBezTo>
                    <a:pt x="0" y="138"/>
                    <a:pt x="0" y="114"/>
                    <a:pt x="98" y="175"/>
                  </a:cubicBezTo>
                  <a:lnTo>
                    <a:pt x="98" y="231"/>
                  </a:lnTo>
                  <a:cubicBezTo>
                    <a:pt x="98" y="321"/>
                    <a:pt x="205" y="356"/>
                    <a:pt x="298" y="356"/>
                  </a:cubicBezTo>
                  <a:cubicBezTo>
                    <a:pt x="325" y="356"/>
                    <a:pt x="351" y="353"/>
                    <a:pt x="373" y="347"/>
                  </a:cubicBezTo>
                  <a:cubicBezTo>
                    <a:pt x="430" y="333"/>
                    <a:pt x="511" y="298"/>
                    <a:pt x="565" y="298"/>
                  </a:cubicBezTo>
                  <a:cubicBezTo>
                    <a:pt x="582" y="298"/>
                    <a:pt x="596" y="301"/>
                    <a:pt x="607" y="310"/>
                  </a:cubicBezTo>
                  <a:cubicBezTo>
                    <a:pt x="644" y="310"/>
                    <a:pt x="644" y="347"/>
                    <a:pt x="625" y="347"/>
                  </a:cubicBezTo>
                  <a:cubicBezTo>
                    <a:pt x="606" y="367"/>
                    <a:pt x="591" y="372"/>
                    <a:pt x="578" y="372"/>
                  </a:cubicBezTo>
                  <a:cubicBezTo>
                    <a:pt x="562" y="372"/>
                    <a:pt x="549" y="365"/>
                    <a:pt x="534" y="365"/>
                  </a:cubicBezTo>
                  <a:cubicBezTo>
                    <a:pt x="522" y="365"/>
                    <a:pt x="508" y="370"/>
                    <a:pt x="490" y="389"/>
                  </a:cubicBezTo>
                  <a:cubicBezTo>
                    <a:pt x="448" y="427"/>
                    <a:pt x="429" y="445"/>
                    <a:pt x="411" y="445"/>
                  </a:cubicBezTo>
                  <a:cubicBezTo>
                    <a:pt x="411" y="464"/>
                    <a:pt x="411" y="464"/>
                    <a:pt x="429" y="464"/>
                  </a:cubicBezTo>
                  <a:cubicBezTo>
                    <a:pt x="467" y="487"/>
                    <a:pt x="490" y="506"/>
                    <a:pt x="527" y="506"/>
                  </a:cubicBezTo>
                  <a:cubicBezTo>
                    <a:pt x="565" y="506"/>
                    <a:pt x="644" y="506"/>
                    <a:pt x="681" y="464"/>
                  </a:cubicBezTo>
                  <a:cubicBezTo>
                    <a:pt x="686" y="459"/>
                    <a:pt x="690" y="457"/>
                    <a:pt x="694" y="457"/>
                  </a:cubicBezTo>
                  <a:cubicBezTo>
                    <a:pt x="705" y="457"/>
                    <a:pt x="721" y="475"/>
                    <a:pt x="779" y="506"/>
                  </a:cubicBezTo>
                  <a:cubicBezTo>
                    <a:pt x="798" y="506"/>
                    <a:pt x="840" y="445"/>
                    <a:pt x="840" y="445"/>
                  </a:cubicBezTo>
                  <a:cubicBezTo>
                    <a:pt x="914" y="389"/>
                    <a:pt x="877" y="408"/>
                    <a:pt x="798" y="371"/>
                  </a:cubicBezTo>
                  <a:lnTo>
                    <a:pt x="798" y="347"/>
                  </a:lnTo>
                  <a:cubicBezTo>
                    <a:pt x="852" y="243"/>
                    <a:pt x="764" y="172"/>
                    <a:pt x="631" y="172"/>
                  </a:cubicBezTo>
                  <a:cubicBezTo>
                    <a:pt x="615" y="172"/>
                    <a:pt x="600" y="173"/>
                    <a:pt x="583" y="175"/>
                  </a:cubicBezTo>
                  <a:cubicBezTo>
                    <a:pt x="513" y="189"/>
                    <a:pt x="416" y="227"/>
                    <a:pt x="341" y="227"/>
                  </a:cubicBezTo>
                  <a:cubicBezTo>
                    <a:pt x="316" y="227"/>
                    <a:pt x="294" y="223"/>
                    <a:pt x="275" y="212"/>
                  </a:cubicBezTo>
                  <a:cubicBezTo>
                    <a:pt x="257" y="212"/>
                    <a:pt x="275" y="194"/>
                    <a:pt x="275" y="175"/>
                  </a:cubicBezTo>
                  <a:cubicBezTo>
                    <a:pt x="291" y="159"/>
                    <a:pt x="304" y="153"/>
                    <a:pt x="316" y="153"/>
                  </a:cubicBezTo>
                  <a:cubicBezTo>
                    <a:pt x="333" y="153"/>
                    <a:pt x="349" y="164"/>
                    <a:pt x="373" y="175"/>
                  </a:cubicBezTo>
                  <a:cubicBezTo>
                    <a:pt x="380" y="178"/>
                    <a:pt x="387" y="180"/>
                    <a:pt x="393" y="180"/>
                  </a:cubicBezTo>
                  <a:cubicBezTo>
                    <a:pt x="418" y="180"/>
                    <a:pt x="433" y="153"/>
                    <a:pt x="448" y="138"/>
                  </a:cubicBezTo>
                  <a:cubicBezTo>
                    <a:pt x="509" y="77"/>
                    <a:pt x="527" y="77"/>
                    <a:pt x="467" y="40"/>
                  </a:cubicBezTo>
                  <a:cubicBezTo>
                    <a:pt x="426" y="17"/>
                    <a:pt x="389" y="1"/>
                    <a:pt x="349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65"/>
            <p:cNvSpPr/>
            <p:nvPr/>
          </p:nvSpPr>
          <p:spPr>
            <a:xfrm>
              <a:off x="5243618" y="3046925"/>
              <a:ext cx="66815" cy="53690"/>
            </a:xfrm>
            <a:custGeom>
              <a:avLst/>
              <a:gdLst/>
              <a:ahLst/>
              <a:cxnLst/>
              <a:rect l="l" t="t" r="r" b="b"/>
              <a:pathLst>
                <a:path w="957" h="769" extrusionOk="0">
                  <a:moveTo>
                    <a:pt x="118" y="0"/>
                  </a:moveTo>
                  <a:cubicBezTo>
                    <a:pt x="99" y="0"/>
                    <a:pt x="80" y="15"/>
                    <a:pt x="80" y="31"/>
                  </a:cubicBezTo>
                  <a:cubicBezTo>
                    <a:pt x="1" y="185"/>
                    <a:pt x="1" y="358"/>
                    <a:pt x="61" y="517"/>
                  </a:cubicBezTo>
                  <a:cubicBezTo>
                    <a:pt x="99" y="633"/>
                    <a:pt x="197" y="708"/>
                    <a:pt x="313" y="750"/>
                  </a:cubicBezTo>
                  <a:cubicBezTo>
                    <a:pt x="351" y="768"/>
                    <a:pt x="411" y="768"/>
                    <a:pt x="449" y="768"/>
                  </a:cubicBezTo>
                  <a:cubicBezTo>
                    <a:pt x="663" y="768"/>
                    <a:pt x="859" y="614"/>
                    <a:pt x="934" y="419"/>
                  </a:cubicBezTo>
                  <a:cubicBezTo>
                    <a:pt x="957" y="400"/>
                    <a:pt x="934" y="358"/>
                    <a:pt x="915" y="339"/>
                  </a:cubicBezTo>
                  <a:cubicBezTo>
                    <a:pt x="878" y="339"/>
                    <a:pt x="859" y="339"/>
                    <a:pt x="840" y="381"/>
                  </a:cubicBezTo>
                  <a:cubicBezTo>
                    <a:pt x="772" y="529"/>
                    <a:pt x="619" y="663"/>
                    <a:pt x="441" y="663"/>
                  </a:cubicBezTo>
                  <a:cubicBezTo>
                    <a:pt x="411" y="663"/>
                    <a:pt x="381" y="660"/>
                    <a:pt x="351" y="652"/>
                  </a:cubicBezTo>
                  <a:cubicBezTo>
                    <a:pt x="234" y="614"/>
                    <a:pt x="178" y="535"/>
                    <a:pt x="159" y="475"/>
                  </a:cubicBezTo>
                  <a:cubicBezTo>
                    <a:pt x="99" y="358"/>
                    <a:pt x="117" y="204"/>
                    <a:pt x="178" y="87"/>
                  </a:cubicBezTo>
                  <a:cubicBezTo>
                    <a:pt x="178" y="50"/>
                    <a:pt x="178" y="31"/>
                    <a:pt x="141" y="8"/>
                  </a:cubicBezTo>
                  <a:cubicBezTo>
                    <a:pt x="134" y="3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65"/>
            <p:cNvSpPr/>
            <p:nvPr/>
          </p:nvSpPr>
          <p:spPr>
            <a:xfrm>
              <a:off x="5325026" y="3054744"/>
              <a:ext cx="50548" cy="43287"/>
            </a:xfrm>
            <a:custGeom>
              <a:avLst/>
              <a:gdLst/>
              <a:ahLst/>
              <a:cxnLst/>
              <a:rect l="l" t="t" r="r" b="b"/>
              <a:pathLst>
                <a:path w="724" h="620" extrusionOk="0">
                  <a:moveTo>
                    <a:pt x="113" y="1"/>
                  </a:moveTo>
                  <a:cubicBezTo>
                    <a:pt x="94" y="1"/>
                    <a:pt x="80" y="11"/>
                    <a:pt x="80" y="36"/>
                  </a:cubicBezTo>
                  <a:cubicBezTo>
                    <a:pt x="24" y="153"/>
                    <a:pt x="1" y="325"/>
                    <a:pt x="61" y="423"/>
                  </a:cubicBezTo>
                  <a:cubicBezTo>
                    <a:pt x="99" y="521"/>
                    <a:pt x="159" y="577"/>
                    <a:pt x="234" y="596"/>
                  </a:cubicBezTo>
                  <a:cubicBezTo>
                    <a:pt x="276" y="596"/>
                    <a:pt x="295" y="619"/>
                    <a:pt x="332" y="619"/>
                  </a:cubicBezTo>
                  <a:cubicBezTo>
                    <a:pt x="491" y="619"/>
                    <a:pt x="644" y="460"/>
                    <a:pt x="700" y="307"/>
                  </a:cubicBezTo>
                  <a:cubicBezTo>
                    <a:pt x="724" y="288"/>
                    <a:pt x="700" y="246"/>
                    <a:pt x="682" y="246"/>
                  </a:cubicBezTo>
                  <a:cubicBezTo>
                    <a:pt x="671" y="241"/>
                    <a:pt x="662" y="238"/>
                    <a:pt x="654" y="238"/>
                  </a:cubicBezTo>
                  <a:cubicBezTo>
                    <a:pt x="634" y="238"/>
                    <a:pt x="620" y="253"/>
                    <a:pt x="607" y="269"/>
                  </a:cubicBezTo>
                  <a:cubicBezTo>
                    <a:pt x="557" y="382"/>
                    <a:pt x="455" y="494"/>
                    <a:pt x="344" y="494"/>
                  </a:cubicBezTo>
                  <a:cubicBezTo>
                    <a:pt x="322" y="494"/>
                    <a:pt x="299" y="489"/>
                    <a:pt x="276" y="479"/>
                  </a:cubicBezTo>
                  <a:cubicBezTo>
                    <a:pt x="215" y="479"/>
                    <a:pt x="178" y="442"/>
                    <a:pt x="159" y="386"/>
                  </a:cubicBezTo>
                  <a:cubicBezTo>
                    <a:pt x="117" y="307"/>
                    <a:pt x="117" y="171"/>
                    <a:pt x="178" y="73"/>
                  </a:cubicBezTo>
                  <a:cubicBezTo>
                    <a:pt x="197" y="55"/>
                    <a:pt x="178" y="13"/>
                    <a:pt x="159" y="13"/>
                  </a:cubicBezTo>
                  <a:cubicBezTo>
                    <a:pt x="143" y="5"/>
                    <a:pt x="127" y="1"/>
                    <a:pt x="113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65"/>
            <p:cNvSpPr/>
            <p:nvPr/>
          </p:nvSpPr>
          <p:spPr>
            <a:xfrm>
              <a:off x="5200331" y="2998611"/>
              <a:ext cx="48942" cy="42379"/>
            </a:xfrm>
            <a:custGeom>
              <a:avLst/>
              <a:gdLst/>
              <a:ahLst/>
              <a:cxnLst/>
              <a:rect l="l" t="t" r="r" b="b"/>
              <a:pathLst>
                <a:path w="701" h="607" extrusionOk="0">
                  <a:moveTo>
                    <a:pt x="136" y="0"/>
                  </a:moveTo>
                  <a:cubicBezTo>
                    <a:pt x="117" y="0"/>
                    <a:pt x="80" y="0"/>
                    <a:pt x="61" y="42"/>
                  </a:cubicBezTo>
                  <a:cubicBezTo>
                    <a:pt x="0" y="159"/>
                    <a:pt x="0" y="313"/>
                    <a:pt x="38" y="430"/>
                  </a:cubicBezTo>
                  <a:cubicBezTo>
                    <a:pt x="80" y="528"/>
                    <a:pt x="136" y="565"/>
                    <a:pt x="215" y="607"/>
                  </a:cubicBezTo>
                  <a:lnTo>
                    <a:pt x="313" y="607"/>
                  </a:lnTo>
                  <a:cubicBezTo>
                    <a:pt x="486" y="607"/>
                    <a:pt x="621" y="467"/>
                    <a:pt x="700" y="313"/>
                  </a:cubicBezTo>
                  <a:cubicBezTo>
                    <a:pt x="700" y="294"/>
                    <a:pt x="700" y="257"/>
                    <a:pt x="663" y="257"/>
                  </a:cubicBezTo>
                  <a:cubicBezTo>
                    <a:pt x="657" y="250"/>
                    <a:pt x="650" y="247"/>
                    <a:pt x="641" y="247"/>
                  </a:cubicBezTo>
                  <a:cubicBezTo>
                    <a:pt x="623" y="247"/>
                    <a:pt x="602" y="263"/>
                    <a:pt x="602" y="276"/>
                  </a:cubicBezTo>
                  <a:cubicBezTo>
                    <a:pt x="539" y="389"/>
                    <a:pt x="430" y="503"/>
                    <a:pt x="317" y="503"/>
                  </a:cubicBezTo>
                  <a:cubicBezTo>
                    <a:pt x="295" y="503"/>
                    <a:pt x="274" y="499"/>
                    <a:pt x="252" y="490"/>
                  </a:cubicBezTo>
                  <a:cubicBezTo>
                    <a:pt x="215" y="490"/>
                    <a:pt x="178" y="448"/>
                    <a:pt x="136" y="392"/>
                  </a:cubicBezTo>
                  <a:cubicBezTo>
                    <a:pt x="98" y="313"/>
                    <a:pt x="117" y="178"/>
                    <a:pt x="154" y="80"/>
                  </a:cubicBezTo>
                  <a:cubicBezTo>
                    <a:pt x="178" y="61"/>
                    <a:pt x="154" y="24"/>
                    <a:pt x="13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65"/>
            <p:cNvSpPr/>
            <p:nvPr/>
          </p:nvSpPr>
          <p:spPr>
            <a:xfrm>
              <a:off x="4806974" y="2679472"/>
              <a:ext cx="1029738" cy="894641"/>
            </a:xfrm>
            <a:custGeom>
              <a:avLst/>
              <a:gdLst/>
              <a:ahLst/>
              <a:cxnLst/>
              <a:rect l="l" t="t" r="r" b="b"/>
              <a:pathLst>
                <a:path w="14749" h="12814" extrusionOk="0">
                  <a:moveTo>
                    <a:pt x="1211" y="1318"/>
                  </a:moveTo>
                  <a:cubicBezTo>
                    <a:pt x="1333" y="1318"/>
                    <a:pt x="1460" y="1328"/>
                    <a:pt x="1591" y="1349"/>
                  </a:cubicBezTo>
                  <a:cubicBezTo>
                    <a:pt x="2020" y="1405"/>
                    <a:pt x="2468" y="1563"/>
                    <a:pt x="2855" y="1815"/>
                  </a:cubicBezTo>
                  <a:cubicBezTo>
                    <a:pt x="3634" y="2281"/>
                    <a:pt x="4179" y="3037"/>
                    <a:pt x="4548" y="3699"/>
                  </a:cubicBezTo>
                  <a:cubicBezTo>
                    <a:pt x="4431" y="4086"/>
                    <a:pt x="4333" y="4478"/>
                    <a:pt x="4235" y="4865"/>
                  </a:cubicBezTo>
                  <a:cubicBezTo>
                    <a:pt x="4217" y="4903"/>
                    <a:pt x="4217" y="4921"/>
                    <a:pt x="4217" y="4963"/>
                  </a:cubicBezTo>
                  <a:cubicBezTo>
                    <a:pt x="4100" y="5001"/>
                    <a:pt x="4002" y="5099"/>
                    <a:pt x="3904" y="5178"/>
                  </a:cubicBezTo>
                  <a:lnTo>
                    <a:pt x="3904" y="5196"/>
                  </a:lnTo>
                  <a:cubicBezTo>
                    <a:pt x="3806" y="5271"/>
                    <a:pt x="3713" y="5350"/>
                    <a:pt x="3615" y="5388"/>
                  </a:cubicBezTo>
                  <a:cubicBezTo>
                    <a:pt x="3543" y="5407"/>
                    <a:pt x="3476" y="5417"/>
                    <a:pt x="3411" y="5417"/>
                  </a:cubicBezTo>
                  <a:cubicBezTo>
                    <a:pt x="3333" y="5417"/>
                    <a:pt x="3260" y="5402"/>
                    <a:pt x="3186" y="5369"/>
                  </a:cubicBezTo>
                  <a:cubicBezTo>
                    <a:pt x="3051" y="5313"/>
                    <a:pt x="2953" y="5196"/>
                    <a:pt x="2897" y="5038"/>
                  </a:cubicBezTo>
                  <a:cubicBezTo>
                    <a:pt x="2836" y="4847"/>
                    <a:pt x="2836" y="4651"/>
                    <a:pt x="2836" y="4436"/>
                  </a:cubicBezTo>
                  <a:cubicBezTo>
                    <a:pt x="2836" y="4418"/>
                    <a:pt x="2817" y="4399"/>
                    <a:pt x="2799" y="4399"/>
                  </a:cubicBezTo>
                  <a:lnTo>
                    <a:pt x="2780" y="4380"/>
                  </a:lnTo>
                  <a:cubicBezTo>
                    <a:pt x="2757" y="4380"/>
                    <a:pt x="2738" y="4399"/>
                    <a:pt x="2738" y="4418"/>
                  </a:cubicBezTo>
                  <a:cubicBezTo>
                    <a:pt x="2609" y="4768"/>
                    <a:pt x="2286" y="4946"/>
                    <a:pt x="2022" y="4946"/>
                  </a:cubicBezTo>
                  <a:cubicBezTo>
                    <a:pt x="2008" y="4946"/>
                    <a:pt x="1995" y="4946"/>
                    <a:pt x="1982" y="4945"/>
                  </a:cubicBezTo>
                  <a:cubicBezTo>
                    <a:pt x="1707" y="4921"/>
                    <a:pt x="1535" y="4730"/>
                    <a:pt x="1474" y="4436"/>
                  </a:cubicBezTo>
                  <a:cubicBezTo>
                    <a:pt x="1437" y="4184"/>
                    <a:pt x="1516" y="3988"/>
                    <a:pt x="1731" y="3779"/>
                  </a:cubicBezTo>
                  <a:cubicBezTo>
                    <a:pt x="1749" y="3755"/>
                    <a:pt x="1749" y="3718"/>
                    <a:pt x="1731" y="3699"/>
                  </a:cubicBezTo>
                  <a:cubicBezTo>
                    <a:pt x="1714" y="3686"/>
                    <a:pt x="1700" y="3673"/>
                    <a:pt x="1680" y="3673"/>
                  </a:cubicBezTo>
                  <a:cubicBezTo>
                    <a:pt x="1672" y="3673"/>
                    <a:pt x="1662" y="3675"/>
                    <a:pt x="1651" y="3681"/>
                  </a:cubicBezTo>
                  <a:cubicBezTo>
                    <a:pt x="1470" y="3825"/>
                    <a:pt x="1290" y="3894"/>
                    <a:pt x="1128" y="3894"/>
                  </a:cubicBezTo>
                  <a:cubicBezTo>
                    <a:pt x="1029" y="3894"/>
                    <a:pt x="936" y="3868"/>
                    <a:pt x="854" y="3816"/>
                  </a:cubicBezTo>
                  <a:cubicBezTo>
                    <a:pt x="658" y="3699"/>
                    <a:pt x="541" y="3466"/>
                    <a:pt x="583" y="3214"/>
                  </a:cubicBezTo>
                  <a:cubicBezTo>
                    <a:pt x="621" y="2939"/>
                    <a:pt x="854" y="2729"/>
                    <a:pt x="1204" y="2650"/>
                  </a:cubicBezTo>
                  <a:cubicBezTo>
                    <a:pt x="1241" y="2650"/>
                    <a:pt x="1264" y="2631"/>
                    <a:pt x="1241" y="2589"/>
                  </a:cubicBezTo>
                  <a:cubicBezTo>
                    <a:pt x="1241" y="2552"/>
                    <a:pt x="1222" y="2552"/>
                    <a:pt x="1185" y="2552"/>
                  </a:cubicBezTo>
                  <a:lnTo>
                    <a:pt x="1166" y="2552"/>
                  </a:lnTo>
                  <a:cubicBezTo>
                    <a:pt x="1024" y="2573"/>
                    <a:pt x="881" y="2601"/>
                    <a:pt x="746" y="2601"/>
                  </a:cubicBezTo>
                  <a:cubicBezTo>
                    <a:pt x="640" y="2601"/>
                    <a:pt x="540" y="2584"/>
                    <a:pt x="448" y="2533"/>
                  </a:cubicBezTo>
                  <a:cubicBezTo>
                    <a:pt x="233" y="2435"/>
                    <a:pt x="117" y="2221"/>
                    <a:pt x="135" y="2006"/>
                  </a:cubicBezTo>
                  <a:cubicBezTo>
                    <a:pt x="135" y="1815"/>
                    <a:pt x="233" y="1680"/>
                    <a:pt x="369" y="1540"/>
                  </a:cubicBezTo>
                  <a:cubicBezTo>
                    <a:pt x="569" y="1398"/>
                    <a:pt x="866" y="1318"/>
                    <a:pt x="1211" y="1318"/>
                  </a:cubicBezTo>
                  <a:close/>
                  <a:moveTo>
                    <a:pt x="6746" y="115"/>
                  </a:moveTo>
                  <a:cubicBezTo>
                    <a:pt x="6771" y="115"/>
                    <a:pt x="6796" y="118"/>
                    <a:pt x="6819" y="122"/>
                  </a:cubicBezTo>
                  <a:cubicBezTo>
                    <a:pt x="6838" y="122"/>
                    <a:pt x="6861" y="122"/>
                    <a:pt x="6880" y="141"/>
                  </a:cubicBezTo>
                  <a:cubicBezTo>
                    <a:pt x="6917" y="164"/>
                    <a:pt x="11077" y="2202"/>
                    <a:pt x="11152" y="2239"/>
                  </a:cubicBezTo>
                  <a:cubicBezTo>
                    <a:pt x="11175" y="2263"/>
                    <a:pt x="11194" y="2300"/>
                    <a:pt x="11194" y="2319"/>
                  </a:cubicBezTo>
                  <a:cubicBezTo>
                    <a:pt x="11175" y="2337"/>
                    <a:pt x="11152" y="2356"/>
                    <a:pt x="11133" y="2398"/>
                  </a:cubicBezTo>
                  <a:cubicBezTo>
                    <a:pt x="11115" y="2435"/>
                    <a:pt x="11096" y="2454"/>
                    <a:pt x="11077" y="2473"/>
                  </a:cubicBezTo>
                  <a:lnTo>
                    <a:pt x="11059" y="2496"/>
                  </a:lnTo>
                  <a:cubicBezTo>
                    <a:pt x="11017" y="2533"/>
                    <a:pt x="10980" y="2552"/>
                    <a:pt x="10942" y="2589"/>
                  </a:cubicBezTo>
                  <a:cubicBezTo>
                    <a:pt x="10919" y="2631"/>
                    <a:pt x="10900" y="2650"/>
                    <a:pt x="10863" y="2669"/>
                  </a:cubicBezTo>
                  <a:cubicBezTo>
                    <a:pt x="10826" y="2706"/>
                    <a:pt x="10802" y="2748"/>
                    <a:pt x="10765" y="2785"/>
                  </a:cubicBezTo>
                  <a:cubicBezTo>
                    <a:pt x="10746" y="2822"/>
                    <a:pt x="10709" y="2846"/>
                    <a:pt x="10686" y="2883"/>
                  </a:cubicBezTo>
                  <a:cubicBezTo>
                    <a:pt x="10648" y="2920"/>
                    <a:pt x="10630" y="2962"/>
                    <a:pt x="10592" y="3000"/>
                  </a:cubicBezTo>
                  <a:lnTo>
                    <a:pt x="10569" y="3018"/>
                  </a:lnTo>
                  <a:cubicBezTo>
                    <a:pt x="10550" y="3037"/>
                    <a:pt x="10532" y="3056"/>
                    <a:pt x="10532" y="3079"/>
                  </a:cubicBezTo>
                  <a:cubicBezTo>
                    <a:pt x="9851" y="3933"/>
                    <a:pt x="9520" y="4945"/>
                    <a:pt x="9268" y="5817"/>
                  </a:cubicBezTo>
                  <a:lnTo>
                    <a:pt x="4683" y="3601"/>
                  </a:lnTo>
                  <a:cubicBezTo>
                    <a:pt x="4995" y="2496"/>
                    <a:pt x="5499" y="1115"/>
                    <a:pt x="6530" y="201"/>
                  </a:cubicBezTo>
                  <a:cubicBezTo>
                    <a:pt x="6573" y="140"/>
                    <a:pt x="6662" y="115"/>
                    <a:pt x="6746" y="115"/>
                  </a:cubicBezTo>
                  <a:close/>
                  <a:moveTo>
                    <a:pt x="11152" y="2533"/>
                  </a:moveTo>
                  <a:cubicBezTo>
                    <a:pt x="11250" y="2589"/>
                    <a:pt x="11292" y="2613"/>
                    <a:pt x="11311" y="2613"/>
                  </a:cubicBezTo>
                  <a:cubicBezTo>
                    <a:pt x="11329" y="2631"/>
                    <a:pt x="11329" y="2650"/>
                    <a:pt x="11348" y="2669"/>
                  </a:cubicBezTo>
                  <a:cubicBezTo>
                    <a:pt x="11329" y="2687"/>
                    <a:pt x="11311" y="2729"/>
                    <a:pt x="11292" y="2766"/>
                  </a:cubicBezTo>
                  <a:cubicBezTo>
                    <a:pt x="11269" y="2785"/>
                    <a:pt x="11250" y="2822"/>
                    <a:pt x="11231" y="2846"/>
                  </a:cubicBezTo>
                  <a:lnTo>
                    <a:pt x="11213" y="2846"/>
                  </a:lnTo>
                  <a:cubicBezTo>
                    <a:pt x="11175" y="2883"/>
                    <a:pt x="11133" y="2920"/>
                    <a:pt x="11096" y="2962"/>
                  </a:cubicBezTo>
                  <a:cubicBezTo>
                    <a:pt x="11077" y="2981"/>
                    <a:pt x="11036" y="3018"/>
                    <a:pt x="11017" y="3037"/>
                  </a:cubicBezTo>
                  <a:cubicBezTo>
                    <a:pt x="10980" y="3079"/>
                    <a:pt x="10942" y="3116"/>
                    <a:pt x="10919" y="3154"/>
                  </a:cubicBezTo>
                  <a:cubicBezTo>
                    <a:pt x="10882" y="3172"/>
                    <a:pt x="10863" y="3214"/>
                    <a:pt x="10844" y="3233"/>
                  </a:cubicBezTo>
                  <a:cubicBezTo>
                    <a:pt x="10145" y="4030"/>
                    <a:pt x="9776" y="4982"/>
                    <a:pt x="9482" y="5971"/>
                  </a:cubicBezTo>
                  <a:lnTo>
                    <a:pt x="9445" y="5933"/>
                  </a:lnTo>
                  <a:cubicBezTo>
                    <a:pt x="9426" y="5915"/>
                    <a:pt x="9403" y="5896"/>
                    <a:pt x="9384" y="5877"/>
                  </a:cubicBezTo>
                  <a:cubicBezTo>
                    <a:pt x="9501" y="5430"/>
                    <a:pt x="9636" y="4963"/>
                    <a:pt x="9832" y="4497"/>
                  </a:cubicBezTo>
                  <a:cubicBezTo>
                    <a:pt x="10028" y="4030"/>
                    <a:pt x="10280" y="3564"/>
                    <a:pt x="10630" y="3135"/>
                  </a:cubicBezTo>
                  <a:cubicBezTo>
                    <a:pt x="10630" y="3116"/>
                    <a:pt x="10648" y="3116"/>
                    <a:pt x="10648" y="3098"/>
                  </a:cubicBezTo>
                  <a:cubicBezTo>
                    <a:pt x="10667" y="3079"/>
                    <a:pt x="10667" y="3056"/>
                    <a:pt x="10686" y="3037"/>
                  </a:cubicBezTo>
                  <a:cubicBezTo>
                    <a:pt x="10728" y="3000"/>
                    <a:pt x="10765" y="2962"/>
                    <a:pt x="10784" y="2920"/>
                  </a:cubicBezTo>
                  <a:cubicBezTo>
                    <a:pt x="10826" y="2902"/>
                    <a:pt x="10844" y="2864"/>
                    <a:pt x="10863" y="2846"/>
                  </a:cubicBezTo>
                  <a:cubicBezTo>
                    <a:pt x="10900" y="2804"/>
                    <a:pt x="10942" y="2766"/>
                    <a:pt x="10980" y="2729"/>
                  </a:cubicBezTo>
                  <a:cubicBezTo>
                    <a:pt x="10998" y="2706"/>
                    <a:pt x="11017" y="2669"/>
                    <a:pt x="11059" y="2650"/>
                  </a:cubicBezTo>
                  <a:cubicBezTo>
                    <a:pt x="11077" y="2613"/>
                    <a:pt x="11115" y="2589"/>
                    <a:pt x="11152" y="2552"/>
                  </a:cubicBezTo>
                  <a:lnTo>
                    <a:pt x="11152" y="2533"/>
                  </a:lnTo>
                  <a:close/>
                  <a:moveTo>
                    <a:pt x="11619" y="3620"/>
                  </a:moveTo>
                  <a:cubicBezTo>
                    <a:pt x="11698" y="3662"/>
                    <a:pt x="11735" y="3681"/>
                    <a:pt x="11758" y="3699"/>
                  </a:cubicBezTo>
                  <a:cubicBezTo>
                    <a:pt x="11777" y="3699"/>
                    <a:pt x="11796" y="3737"/>
                    <a:pt x="11796" y="3755"/>
                  </a:cubicBezTo>
                  <a:cubicBezTo>
                    <a:pt x="11777" y="3779"/>
                    <a:pt x="11716" y="3872"/>
                    <a:pt x="11679" y="3914"/>
                  </a:cubicBezTo>
                  <a:cubicBezTo>
                    <a:pt x="11077" y="4478"/>
                    <a:pt x="10630" y="5178"/>
                    <a:pt x="10261" y="6087"/>
                  </a:cubicBezTo>
                  <a:cubicBezTo>
                    <a:pt x="10201" y="6111"/>
                    <a:pt x="10145" y="6129"/>
                    <a:pt x="10084" y="6148"/>
                  </a:cubicBezTo>
                  <a:cubicBezTo>
                    <a:pt x="10126" y="5994"/>
                    <a:pt x="10182" y="5835"/>
                    <a:pt x="10243" y="5682"/>
                  </a:cubicBezTo>
                  <a:cubicBezTo>
                    <a:pt x="10550" y="4921"/>
                    <a:pt x="10961" y="4222"/>
                    <a:pt x="11600" y="3639"/>
                  </a:cubicBezTo>
                  <a:lnTo>
                    <a:pt x="11619" y="3620"/>
                  </a:lnTo>
                  <a:close/>
                  <a:moveTo>
                    <a:pt x="11311" y="2902"/>
                  </a:moveTo>
                  <a:cubicBezTo>
                    <a:pt x="11385" y="2939"/>
                    <a:pt x="11446" y="2962"/>
                    <a:pt x="11446" y="2981"/>
                  </a:cubicBezTo>
                  <a:cubicBezTo>
                    <a:pt x="11465" y="2981"/>
                    <a:pt x="11483" y="3018"/>
                    <a:pt x="11483" y="3037"/>
                  </a:cubicBezTo>
                  <a:cubicBezTo>
                    <a:pt x="11483" y="3056"/>
                    <a:pt x="11465" y="3098"/>
                    <a:pt x="11427" y="3116"/>
                  </a:cubicBezTo>
                  <a:cubicBezTo>
                    <a:pt x="11409" y="3154"/>
                    <a:pt x="11385" y="3172"/>
                    <a:pt x="11367" y="3196"/>
                  </a:cubicBezTo>
                  <a:lnTo>
                    <a:pt x="11367" y="3214"/>
                  </a:lnTo>
                  <a:cubicBezTo>
                    <a:pt x="11329" y="3252"/>
                    <a:pt x="11292" y="3289"/>
                    <a:pt x="11250" y="3312"/>
                  </a:cubicBezTo>
                  <a:cubicBezTo>
                    <a:pt x="11213" y="3349"/>
                    <a:pt x="11194" y="3368"/>
                    <a:pt x="11175" y="3405"/>
                  </a:cubicBezTo>
                  <a:cubicBezTo>
                    <a:pt x="10415" y="4184"/>
                    <a:pt x="9986" y="5155"/>
                    <a:pt x="9697" y="6167"/>
                  </a:cubicBezTo>
                  <a:lnTo>
                    <a:pt x="9580" y="6050"/>
                  </a:lnTo>
                  <a:cubicBezTo>
                    <a:pt x="9678" y="5682"/>
                    <a:pt x="9814" y="5313"/>
                    <a:pt x="9949" y="4963"/>
                  </a:cubicBezTo>
                  <a:cubicBezTo>
                    <a:pt x="10182" y="4362"/>
                    <a:pt x="10513" y="3797"/>
                    <a:pt x="10942" y="3289"/>
                  </a:cubicBezTo>
                  <a:cubicBezTo>
                    <a:pt x="10961" y="3252"/>
                    <a:pt x="10998" y="3233"/>
                    <a:pt x="11017" y="3196"/>
                  </a:cubicBezTo>
                  <a:cubicBezTo>
                    <a:pt x="11059" y="3172"/>
                    <a:pt x="11077" y="3135"/>
                    <a:pt x="11115" y="3098"/>
                  </a:cubicBezTo>
                  <a:cubicBezTo>
                    <a:pt x="11152" y="3056"/>
                    <a:pt x="11175" y="3037"/>
                    <a:pt x="11194" y="3000"/>
                  </a:cubicBezTo>
                  <a:cubicBezTo>
                    <a:pt x="11231" y="2981"/>
                    <a:pt x="11269" y="2939"/>
                    <a:pt x="11292" y="2920"/>
                  </a:cubicBezTo>
                  <a:lnTo>
                    <a:pt x="11311" y="2902"/>
                  </a:lnTo>
                  <a:close/>
                  <a:moveTo>
                    <a:pt x="11465" y="3252"/>
                  </a:moveTo>
                  <a:cubicBezTo>
                    <a:pt x="11544" y="3312"/>
                    <a:pt x="11600" y="3331"/>
                    <a:pt x="11600" y="3331"/>
                  </a:cubicBezTo>
                  <a:cubicBezTo>
                    <a:pt x="11619" y="3349"/>
                    <a:pt x="11642" y="3368"/>
                    <a:pt x="11642" y="3387"/>
                  </a:cubicBezTo>
                  <a:cubicBezTo>
                    <a:pt x="11642" y="3405"/>
                    <a:pt x="11600" y="3447"/>
                    <a:pt x="11581" y="3485"/>
                  </a:cubicBezTo>
                  <a:cubicBezTo>
                    <a:pt x="11563" y="3503"/>
                    <a:pt x="11544" y="3545"/>
                    <a:pt x="11525" y="3564"/>
                  </a:cubicBezTo>
                  <a:lnTo>
                    <a:pt x="11502" y="3564"/>
                  </a:lnTo>
                  <a:cubicBezTo>
                    <a:pt x="10728" y="4301"/>
                    <a:pt x="10261" y="5215"/>
                    <a:pt x="9949" y="6167"/>
                  </a:cubicBezTo>
                  <a:cubicBezTo>
                    <a:pt x="9893" y="6185"/>
                    <a:pt x="9832" y="6204"/>
                    <a:pt x="9776" y="6227"/>
                  </a:cubicBezTo>
                  <a:cubicBezTo>
                    <a:pt x="10084" y="5215"/>
                    <a:pt x="10513" y="4245"/>
                    <a:pt x="11269" y="3447"/>
                  </a:cubicBezTo>
                  <a:lnTo>
                    <a:pt x="11348" y="3368"/>
                  </a:lnTo>
                  <a:lnTo>
                    <a:pt x="11446" y="3270"/>
                  </a:lnTo>
                  <a:lnTo>
                    <a:pt x="11465" y="3252"/>
                  </a:lnTo>
                  <a:close/>
                  <a:moveTo>
                    <a:pt x="4646" y="3699"/>
                  </a:moveTo>
                  <a:lnTo>
                    <a:pt x="4683" y="3737"/>
                  </a:lnTo>
                  <a:lnTo>
                    <a:pt x="9249" y="5933"/>
                  </a:lnTo>
                  <a:lnTo>
                    <a:pt x="9268" y="5933"/>
                  </a:lnTo>
                  <a:cubicBezTo>
                    <a:pt x="9286" y="5952"/>
                    <a:pt x="9328" y="5971"/>
                    <a:pt x="9347" y="5994"/>
                  </a:cubicBezTo>
                  <a:lnTo>
                    <a:pt x="9366" y="6013"/>
                  </a:lnTo>
                  <a:lnTo>
                    <a:pt x="9464" y="6087"/>
                  </a:lnTo>
                  <a:lnTo>
                    <a:pt x="9543" y="6167"/>
                  </a:lnTo>
                  <a:lnTo>
                    <a:pt x="9636" y="6265"/>
                  </a:lnTo>
                  <a:cubicBezTo>
                    <a:pt x="9599" y="6283"/>
                    <a:pt x="9543" y="6302"/>
                    <a:pt x="9501" y="6321"/>
                  </a:cubicBezTo>
                  <a:cubicBezTo>
                    <a:pt x="9464" y="6344"/>
                    <a:pt x="9426" y="6344"/>
                    <a:pt x="9384" y="6363"/>
                  </a:cubicBezTo>
                  <a:cubicBezTo>
                    <a:pt x="9328" y="6381"/>
                    <a:pt x="9286" y="6400"/>
                    <a:pt x="9230" y="6418"/>
                  </a:cubicBezTo>
                  <a:cubicBezTo>
                    <a:pt x="9193" y="6437"/>
                    <a:pt x="9151" y="6460"/>
                    <a:pt x="9114" y="6479"/>
                  </a:cubicBezTo>
                  <a:cubicBezTo>
                    <a:pt x="8960" y="6554"/>
                    <a:pt x="8862" y="6614"/>
                    <a:pt x="8820" y="6633"/>
                  </a:cubicBezTo>
                  <a:cubicBezTo>
                    <a:pt x="8745" y="6712"/>
                    <a:pt x="8685" y="6848"/>
                    <a:pt x="8783" y="6946"/>
                  </a:cubicBezTo>
                  <a:cubicBezTo>
                    <a:pt x="8820" y="7002"/>
                    <a:pt x="8899" y="7020"/>
                    <a:pt x="8979" y="7043"/>
                  </a:cubicBezTo>
                  <a:cubicBezTo>
                    <a:pt x="8979" y="7043"/>
                    <a:pt x="8997" y="7043"/>
                    <a:pt x="8997" y="7062"/>
                  </a:cubicBezTo>
                  <a:cubicBezTo>
                    <a:pt x="9016" y="7062"/>
                    <a:pt x="9053" y="7062"/>
                    <a:pt x="9077" y="7081"/>
                  </a:cubicBezTo>
                  <a:cubicBezTo>
                    <a:pt x="9114" y="7099"/>
                    <a:pt x="9151" y="7099"/>
                    <a:pt x="9193" y="7118"/>
                  </a:cubicBezTo>
                  <a:cubicBezTo>
                    <a:pt x="9230" y="7137"/>
                    <a:pt x="9249" y="7179"/>
                    <a:pt x="9286" y="7197"/>
                  </a:cubicBezTo>
                  <a:cubicBezTo>
                    <a:pt x="9328" y="7235"/>
                    <a:pt x="9366" y="7277"/>
                    <a:pt x="9384" y="7314"/>
                  </a:cubicBezTo>
                  <a:cubicBezTo>
                    <a:pt x="9426" y="7393"/>
                    <a:pt x="9426" y="7468"/>
                    <a:pt x="9445" y="7547"/>
                  </a:cubicBezTo>
                  <a:lnTo>
                    <a:pt x="9445" y="7701"/>
                  </a:lnTo>
                  <a:lnTo>
                    <a:pt x="9445" y="7720"/>
                  </a:lnTo>
                  <a:cubicBezTo>
                    <a:pt x="9445" y="7799"/>
                    <a:pt x="9445" y="7878"/>
                    <a:pt x="9464" y="7953"/>
                  </a:cubicBezTo>
                  <a:cubicBezTo>
                    <a:pt x="9464" y="8014"/>
                    <a:pt x="9482" y="8051"/>
                    <a:pt x="9501" y="8112"/>
                  </a:cubicBezTo>
                  <a:cubicBezTo>
                    <a:pt x="9501" y="8112"/>
                    <a:pt x="9520" y="8130"/>
                    <a:pt x="9520" y="8149"/>
                  </a:cubicBezTo>
                  <a:cubicBezTo>
                    <a:pt x="9562" y="8210"/>
                    <a:pt x="9580" y="8247"/>
                    <a:pt x="9618" y="8284"/>
                  </a:cubicBezTo>
                  <a:cubicBezTo>
                    <a:pt x="9618" y="8326"/>
                    <a:pt x="9599" y="8363"/>
                    <a:pt x="9599" y="8401"/>
                  </a:cubicBezTo>
                  <a:cubicBezTo>
                    <a:pt x="9580" y="8443"/>
                    <a:pt x="9580" y="8480"/>
                    <a:pt x="9562" y="8517"/>
                  </a:cubicBezTo>
                  <a:lnTo>
                    <a:pt x="9464" y="8419"/>
                  </a:lnTo>
                  <a:lnTo>
                    <a:pt x="9366" y="8326"/>
                  </a:lnTo>
                  <a:lnTo>
                    <a:pt x="9268" y="8228"/>
                  </a:lnTo>
                  <a:lnTo>
                    <a:pt x="9170" y="8149"/>
                  </a:lnTo>
                  <a:lnTo>
                    <a:pt x="9077" y="8051"/>
                  </a:lnTo>
                  <a:lnTo>
                    <a:pt x="8979" y="7953"/>
                  </a:lnTo>
                  <a:lnTo>
                    <a:pt x="8881" y="7860"/>
                  </a:lnTo>
                  <a:lnTo>
                    <a:pt x="8783" y="7762"/>
                  </a:lnTo>
                  <a:lnTo>
                    <a:pt x="8764" y="7762"/>
                  </a:lnTo>
                  <a:cubicBezTo>
                    <a:pt x="8727" y="7720"/>
                    <a:pt x="8685" y="7682"/>
                    <a:pt x="8629" y="7664"/>
                  </a:cubicBezTo>
                  <a:lnTo>
                    <a:pt x="4179" y="5504"/>
                  </a:lnTo>
                  <a:cubicBezTo>
                    <a:pt x="4217" y="5350"/>
                    <a:pt x="4254" y="5196"/>
                    <a:pt x="4296" y="5038"/>
                  </a:cubicBezTo>
                  <a:cubicBezTo>
                    <a:pt x="4315" y="5001"/>
                    <a:pt x="4315" y="4963"/>
                    <a:pt x="4333" y="4921"/>
                  </a:cubicBezTo>
                  <a:lnTo>
                    <a:pt x="4333" y="4884"/>
                  </a:lnTo>
                  <a:cubicBezTo>
                    <a:pt x="4431" y="4553"/>
                    <a:pt x="4506" y="4184"/>
                    <a:pt x="4604" y="3835"/>
                  </a:cubicBezTo>
                  <a:cubicBezTo>
                    <a:pt x="4622" y="3797"/>
                    <a:pt x="4622" y="3779"/>
                    <a:pt x="4646" y="3755"/>
                  </a:cubicBezTo>
                  <a:lnTo>
                    <a:pt x="4646" y="3699"/>
                  </a:lnTo>
                  <a:close/>
                  <a:moveTo>
                    <a:pt x="11665" y="6028"/>
                  </a:moveTo>
                  <a:cubicBezTo>
                    <a:pt x="12018" y="6028"/>
                    <a:pt x="12379" y="6067"/>
                    <a:pt x="12729" y="6167"/>
                  </a:cubicBezTo>
                  <a:cubicBezTo>
                    <a:pt x="13176" y="6283"/>
                    <a:pt x="13601" y="6498"/>
                    <a:pt x="13932" y="6768"/>
                  </a:cubicBezTo>
                  <a:cubicBezTo>
                    <a:pt x="14342" y="7081"/>
                    <a:pt x="14594" y="7468"/>
                    <a:pt x="14613" y="7799"/>
                  </a:cubicBezTo>
                  <a:cubicBezTo>
                    <a:pt x="14632" y="7995"/>
                    <a:pt x="14576" y="8149"/>
                    <a:pt x="14459" y="8284"/>
                  </a:cubicBezTo>
                  <a:cubicBezTo>
                    <a:pt x="14353" y="8403"/>
                    <a:pt x="14213" y="8459"/>
                    <a:pt x="14062" y="8459"/>
                  </a:cubicBezTo>
                  <a:cubicBezTo>
                    <a:pt x="13988" y="8459"/>
                    <a:pt x="13911" y="8445"/>
                    <a:pt x="13834" y="8419"/>
                  </a:cubicBezTo>
                  <a:cubicBezTo>
                    <a:pt x="13624" y="8345"/>
                    <a:pt x="13484" y="8130"/>
                    <a:pt x="13349" y="7916"/>
                  </a:cubicBezTo>
                  <a:lnTo>
                    <a:pt x="13330" y="7897"/>
                  </a:lnTo>
                  <a:cubicBezTo>
                    <a:pt x="13319" y="7875"/>
                    <a:pt x="13308" y="7866"/>
                    <a:pt x="13293" y="7866"/>
                  </a:cubicBezTo>
                  <a:cubicBezTo>
                    <a:pt x="13282" y="7866"/>
                    <a:pt x="13268" y="7871"/>
                    <a:pt x="13251" y="7878"/>
                  </a:cubicBezTo>
                  <a:cubicBezTo>
                    <a:pt x="13232" y="7897"/>
                    <a:pt x="13232" y="7916"/>
                    <a:pt x="13232" y="7953"/>
                  </a:cubicBezTo>
                  <a:cubicBezTo>
                    <a:pt x="13428" y="8265"/>
                    <a:pt x="13428" y="8559"/>
                    <a:pt x="13251" y="8793"/>
                  </a:cubicBezTo>
                  <a:cubicBezTo>
                    <a:pt x="13146" y="8941"/>
                    <a:pt x="12958" y="9022"/>
                    <a:pt x="12779" y="9022"/>
                  </a:cubicBezTo>
                  <a:cubicBezTo>
                    <a:pt x="12728" y="9022"/>
                    <a:pt x="12678" y="9016"/>
                    <a:pt x="12631" y="9002"/>
                  </a:cubicBezTo>
                  <a:cubicBezTo>
                    <a:pt x="12379" y="8946"/>
                    <a:pt x="12225" y="8695"/>
                    <a:pt x="12183" y="8326"/>
                  </a:cubicBezTo>
                  <a:cubicBezTo>
                    <a:pt x="12183" y="8303"/>
                    <a:pt x="12146" y="8265"/>
                    <a:pt x="12127" y="8265"/>
                  </a:cubicBezTo>
                  <a:cubicBezTo>
                    <a:pt x="12085" y="8284"/>
                    <a:pt x="12066" y="8303"/>
                    <a:pt x="12066" y="8326"/>
                  </a:cubicBezTo>
                  <a:cubicBezTo>
                    <a:pt x="12048" y="8634"/>
                    <a:pt x="11950" y="8830"/>
                    <a:pt x="11758" y="8965"/>
                  </a:cubicBezTo>
                  <a:cubicBezTo>
                    <a:pt x="11634" y="9040"/>
                    <a:pt x="11510" y="9078"/>
                    <a:pt x="11392" y="9078"/>
                  </a:cubicBezTo>
                  <a:cubicBezTo>
                    <a:pt x="11266" y="9078"/>
                    <a:pt x="11146" y="9035"/>
                    <a:pt x="11036" y="8946"/>
                  </a:cubicBezTo>
                  <a:cubicBezTo>
                    <a:pt x="10844" y="8751"/>
                    <a:pt x="10728" y="8401"/>
                    <a:pt x="10900" y="8051"/>
                  </a:cubicBezTo>
                  <a:cubicBezTo>
                    <a:pt x="10919" y="8014"/>
                    <a:pt x="10919" y="7995"/>
                    <a:pt x="10882" y="7976"/>
                  </a:cubicBezTo>
                  <a:lnTo>
                    <a:pt x="10826" y="7976"/>
                  </a:lnTo>
                  <a:cubicBezTo>
                    <a:pt x="10667" y="8112"/>
                    <a:pt x="10513" y="8265"/>
                    <a:pt x="10336" y="8345"/>
                  </a:cubicBezTo>
                  <a:cubicBezTo>
                    <a:pt x="10261" y="8376"/>
                    <a:pt x="10181" y="8389"/>
                    <a:pt x="10102" y="8389"/>
                  </a:cubicBezTo>
                  <a:cubicBezTo>
                    <a:pt x="10037" y="8389"/>
                    <a:pt x="9972" y="8380"/>
                    <a:pt x="9911" y="8363"/>
                  </a:cubicBezTo>
                  <a:cubicBezTo>
                    <a:pt x="9832" y="8326"/>
                    <a:pt x="9795" y="8303"/>
                    <a:pt x="9734" y="8247"/>
                  </a:cubicBezTo>
                  <a:cubicBezTo>
                    <a:pt x="9716" y="8228"/>
                    <a:pt x="9678" y="8186"/>
                    <a:pt x="9660" y="8149"/>
                  </a:cubicBezTo>
                  <a:cubicBezTo>
                    <a:pt x="9636" y="8130"/>
                    <a:pt x="9618" y="8093"/>
                    <a:pt x="9599" y="8051"/>
                  </a:cubicBezTo>
                  <a:cubicBezTo>
                    <a:pt x="9599" y="8032"/>
                    <a:pt x="9580" y="7995"/>
                    <a:pt x="9580" y="7953"/>
                  </a:cubicBezTo>
                  <a:cubicBezTo>
                    <a:pt x="9562" y="7878"/>
                    <a:pt x="9562" y="7799"/>
                    <a:pt x="9562" y="7720"/>
                  </a:cubicBezTo>
                  <a:lnTo>
                    <a:pt x="9562" y="7701"/>
                  </a:lnTo>
                  <a:cubicBezTo>
                    <a:pt x="9562" y="7664"/>
                    <a:pt x="9562" y="7626"/>
                    <a:pt x="9543" y="7585"/>
                  </a:cubicBezTo>
                  <a:cubicBezTo>
                    <a:pt x="9543" y="7487"/>
                    <a:pt x="9543" y="7393"/>
                    <a:pt x="9501" y="7314"/>
                  </a:cubicBezTo>
                  <a:cubicBezTo>
                    <a:pt x="9482" y="7253"/>
                    <a:pt x="9445" y="7216"/>
                    <a:pt x="9426" y="7179"/>
                  </a:cubicBezTo>
                  <a:cubicBezTo>
                    <a:pt x="9384" y="7137"/>
                    <a:pt x="9347" y="7099"/>
                    <a:pt x="9310" y="7081"/>
                  </a:cubicBezTo>
                  <a:cubicBezTo>
                    <a:pt x="9286" y="7062"/>
                    <a:pt x="9249" y="7043"/>
                    <a:pt x="9212" y="7020"/>
                  </a:cubicBezTo>
                  <a:cubicBezTo>
                    <a:pt x="9170" y="7002"/>
                    <a:pt x="9151" y="6983"/>
                    <a:pt x="9095" y="6964"/>
                  </a:cubicBezTo>
                  <a:cubicBezTo>
                    <a:pt x="9077" y="6964"/>
                    <a:pt x="9053" y="6964"/>
                    <a:pt x="9035" y="6946"/>
                  </a:cubicBezTo>
                  <a:lnTo>
                    <a:pt x="8997" y="6946"/>
                  </a:lnTo>
                  <a:cubicBezTo>
                    <a:pt x="8937" y="6927"/>
                    <a:pt x="8881" y="6904"/>
                    <a:pt x="8862" y="6866"/>
                  </a:cubicBezTo>
                  <a:cubicBezTo>
                    <a:pt x="8820" y="6829"/>
                    <a:pt x="8843" y="6750"/>
                    <a:pt x="8899" y="6712"/>
                  </a:cubicBezTo>
                  <a:cubicBezTo>
                    <a:pt x="8899" y="6712"/>
                    <a:pt x="8979" y="6670"/>
                    <a:pt x="9077" y="6614"/>
                  </a:cubicBezTo>
                  <a:cubicBezTo>
                    <a:pt x="9114" y="6596"/>
                    <a:pt x="9151" y="6577"/>
                    <a:pt x="9193" y="6554"/>
                  </a:cubicBezTo>
                  <a:cubicBezTo>
                    <a:pt x="9249" y="6535"/>
                    <a:pt x="9286" y="6516"/>
                    <a:pt x="9347" y="6498"/>
                  </a:cubicBezTo>
                  <a:cubicBezTo>
                    <a:pt x="9384" y="6498"/>
                    <a:pt x="9426" y="6479"/>
                    <a:pt x="9464" y="6460"/>
                  </a:cubicBezTo>
                  <a:cubicBezTo>
                    <a:pt x="9520" y="6437"/>
                    <a:pt x="9562" y="6418"/>
                    <a:pt x="9618" y="6400"/>
                  </a:cubicBezTo>
                  <a:cubicBezTo>
                    <a:pt x="9660" y="6381"/>
                    <a:pt x="9697" y="6381"/>
                    <a:pt x="9734" y="6363"/>
                  </a:cubicBezTo>
                  <a:cubicBezTo>
                    <a:pt x="9776" y="6344"/>
                    <a:pt x="9814" y="6344"/>
                    <a:pt x="9851" y="6321"/>
                  </a:cubicBezTo>
                  <a:cubicBezTo>
                    <a:pt x="9869" y="6321"/>
                    <a:pt x="9893" y="6321"/>
                    <a:pt x="9911" y="6302"/>
                  </a:cubicBezTo>
                  <a:cubicBezTo>
                    <a:pt x="9949" y="6302"/>
                    <a:pt x="9986" y="6283"/>
                    <a:pt x="10028" y="6265"/>
                  </a:cubicBezTo>
                  <a:cubicBezTo>
                    <a:pt x="10084" y="6265"/>
                    <a:pt x="10145" y="6246"/>
                    <a:pt x="10201" y="6227"/>
                  </a:cubicBezTo>
                  <a:cubicBezTo>
                    <a:pt x="10261" y="6204"/>
                    <a:pt x="10299" y="6204"/>
                    <a:pt x="10336" y="6185"/>
                  </a:cubicBezTo>
                  <a:cubicBezTo>
                    <a:pt x="10736" y="6097"/>
                    <a:pt x="11194" y="6028"/>
                    <a:pt x="11665" y="6028"/>
                  </a:cubicBezTo>
                  <a:close/>
                  <a:moveTo>
                    <a:pt x="4156" y="5621"/>
                  </a:moveTo>
                  <a:lnTo>
                    <a:pt x="8587" y="7762"/>
                  </a:lnTo>
                  <a:cubicBezTo>
                    <a:pt x="8629" y="7780"/>
                    <a:pt x="8666" y="7799"/>
                    <a:pt x="8685" y="7836"/>
                  </a:cubicBezTo>
                  <a:lnTo>
                    <a:pt x="8764" y="7897"/>
                  </a:lnTo>
                  <a:cubicBezTo>
                    <a:pt x="8629" y="8382"/>
                    <a:pt x="8494" y="8769"/>
                    <a:pt x="8354" y="9100"/>
                  </a:cubicBezTo>
                  <a:cubicBezTo>
                    <a:pt x="8335" y="9142"/>
                    <a:pt x="8316" y="9180"/>
                    <a:pt x="8298" y="9217"/>
                  </a:cubicBezTo>
                  <a:cubicBezTo>
                    <a:pt x="8144" y="9567"/>
                    <a:pt x="7794" y="10346"/>
                    <a:pt x="6996" y="11125"/>
                  </a:cubicBezTo>
                  <a:lnTo>
                    <a:pt x="6978" y="11143"/>
                  </a:lnTo>
                  <a:cubicBezTo>
                    <a:pt x="6936" y="11199"/>
                    <a:pt x="6898" y="11218"/>
                    <a:pt x="6819" y="11241"/>
                  </a:cubicBezTo>
                  <a:cubicBezTo>
                    <a:pt x="6763" y="11260"/>
                    <a:pt x="6703" y="11260"/>
                    <a:pt x="6647" y="11260"/>
                  </a:cubicBezTo>
                  <a:lnTo>
                    <a:pt x="6628" y="11260"/>
                  </a:lnTo>
                  <a:cubicBezTo>
                    <a:pt x="6605" y="11260"/>
                    <a:pt x="6451" y="11181"/>
                    <a:pt x="5905" y="10910"/>
                  </a:cubicBezTo>
                  <a:cubicBezTo>
                    <a:pt x="5537" y="10733"/>
                    <a:pt x="4972" y="10462"/>
                    <a:pt x="4119" y="10033"/>
                  </a:cubicBezTo>
                  <a:lnTo>
                    <a:pt x="4063" y="9996"/>
                  </a:lnTo>
                  <a:cubicBezTo>
                    <a:pt x="3965" y="9959"/>
                    <a:pt x="3867" y="9898"/>
                    <a:pt x="3769" y="9861"/>
                  </a:cubicBezTo>
                  <a:lnTo>
                    <a:pt x="3731" y="9842"/>
                  </a:lnTo>
                  <a:cubicBezTo>
                    <a:pt x="3671" y="9819"/>
                    <a:pt x="3634" y="9781"/>
                    <a:pt x="3573" y="9763"/>
                  </a:cubicBezTo>
                  <a:cubicBezTo>
                    <a:pt x="3554" y="9744"/>
                    <a:pt x="3536" y="9744"/>
                    <a:pt x="3536" y="9744"/>
                  </a:cubicBezTo>
                  <a:cubicBezTo>
                    <a:pt x="3536" y="9744"/>
                    <a:pt x="3517" y="9744"/>
                    <a:pt x="3517" y="9725"/>
                  </a:cubicBezTo>
                  <a:lnTo>
                    <a:pt x="3480" y="9702"/>
                  </a:lnTo>
                  <a:cubicBezTo>
                    <a:pt x="3456" y="9702"/>
                    <a:pt x="3438" y="9702"/>
                    <a:pt x="3438" y="9683"/>
                  </a:cubicBezTo>
                  <a:cubicBezTo>
                    <a:pt x="3363" y="9646"/>
                    <a:pt x="3284" y="9627"/>
                    <a:pt x="3223" y="9585"/>
                  </a:cubicBezTo>
                  <a:cubicBezTo>
                    <a:pt x="3186" y="9567"/>
                    <a:pt x="3148" y="9548"/>
                    <a:pt x="3107" y="9529"/>
                  </a:cubicBezTo>
                  <a:lnTo>
                    <a:pt x="2953" y="9450"/>
                  </a:lnTo>
                  <a:cubicBezTo>
                    <a:pt x="2934" y="9450"/>
                    <a:pt x="2915" y="9432"/>
                    <a:pt x="2897" y="9413"/>
                  </a:cubicBezTo>
                  <a:cubicBezTo>
                    <a:pt x="2855" y="9413"/>
                    <a:pt x="2817" y="9394"/>
                    <a:pt x="2780" y="9376"/>
                  </a:cubicBezTo>
                  <a:cubicBezTo>
                    <a:pt x="2701" y="9315"/>
                    <a:pt x="2621" y="9278"/>
                    <a:pt x="2547" y="9259"/>
                  </a:cubicBezTo>
                  <a:cubicBezTo>
                    <a:pt x="2505" y="9236"/>
                    <a:pt x="2486" y="9217"/>
                    <a:pt x="2449" y="9198"/>
                  </a:cubicBezTo>
                  <a:cubicBezTo>
                    <a:pt x="2388" y="9180"/>
                    <a:pt x="2351" y="9142"/>
                    <a:pt x="2332" y="9142"/>
                  </a:cubicBezTo>
                  <a:cubicBezTo>
                    <a:pt x="2314" y="9119"/>
                    <a:pt x="2314" y="9119"/>
                    <a:pt x="2314" y="9100"/>
                  </a:cubicBezTo>
                  <a:cubicBezTo>
                    <a:pt x="2272" y="9082"/>
                    <a:pt x="2272" y="9063"/>
                    <a:pt x="2272" y="9044"/>
                  </a:cubicBezTo>
                  <a:cubicBezTo>
                    <a:pt x="2290" y="9002"/>
                    <a:pt x="2370" y="8928"/>
                    <a:pt x="2468" y="8830"/>
                  </a:cubicBezTo>
                  <a:cubicBezTo>
                    <a:pt x="2719" y="8559"/>
                    <a:pt x="3223" y="8051"/>
                    <a:pt x="3713" y="6946"/>
                  </a:cubicBezTo>
                  <a:cubicBezTo>
                    <a:pt x="3904" y="6554"/>
                    <a:pt x="4039" y="6050"/>
                    <a:pt x="4156" y="5621"/>
                  </a:cubicBezTo>
                  <a:close/>
                  <a:moveTo>
                    <a:pt x="8843" y="7976"/>
                  </a:moveTo>
                  <a:lnTo>
                    <a:pt x="8960" y="8070"/>
                  </a:lnTo>
                  <a:cubicBezTo>
                    <a:pt x="8820" y="8578"/>
                    <a:pt x="8685" y="9026"/>
                    <a:pt x="8494" y="9469"/>
                  </a:cubicBezTo>
                  <a:cubicBezTo>
                    <a:pt x="8494" y="9492"/>
                    <a:pt x="8470" y="9529"/>
                    <a:pt x="8452" y="9585"/>
                  </a:cubicBezTo>
                  <a:cubicBezTo>
                    <a:pt x="8298" y="9917"/>
                    <a:pt x="7948" y="10695"/>
                    <a:pt x="7150" y="11493"/>
                  </a:cubicBezTo>
                  <a:lnTo>
                    <a:pt x="7132" y="11512"/>
                  </a:lnTo>
                  <a:cubicBezTo>
                    <a:pt x="7071" y="11549"/>
                    <a:pt x="7052" y="11591"/>
                    <a:pt x="6954" y="11610"/>
                  </a:cubicBezTo>
                  <a:cubicBezTo>
                    <a:pt x="6917" y="11628"/>
                    <a:pt x="6861" y="11628"/>
                    <a:pt x="6800" y="11628"/>
                  </a:cubicBezTo>
                  <a:lnTo>
                    <a:pt x="6782" y="11610"/>
                  </a:lnTo>
                  <a:cubicBezTo>
                    <a:pt x="6745" y="11610"/>
                    <a:pt x="6605" y="11530"/>
                    <a:pt x="6045" y="11260"/>
                  </a:cubicBezTo>
                  <a:cubicBezTo>
                    <a:pt x="5672" y="11083"/>
                    <a:pt x="5131" y="10812"/>
                    <a:pt x="4273" y="10402"/>
                  </a:cubicBezTo>
                  <a:lnTo>
                    <a:pt x="4198" y="10364"/>
                  </a:lnTo>
                  <a:cubicBezTo>
                    <a:pt x="4100" y="10308"/>
                    <a:pt x="4002" y="10266"/>
                    <a:pt x="3923" y="10210"/>
                  </a:cubicBezTo>
                  <a:lnTo>
                    <a:pt x="3885" y="10210"/>
                  </a:lnTo>
                  <a:cubicBezTo>
                    <a:pt x="3829" y="10168"/>
                    <a:pt x="3787" y="10150"/>
                    <a:pt x="3731" y="10131"/>
                  </a:cubicBezTo>
                  <a:lnTo>
                    <a:pt x="3713" y="10112"/>
                  </a:lnTo>
                  <a:lnTo>
                    <a:pt x="3363" y="9935"/>
                  </a:lnTo>
                  <a:cubicBezTo>
                    <a:pt x="3340" y="9935"/>
                    <a:pt x="3302" y="9917"/>
                    <a:pt x="3265" y="9898"/>
                  </a:cubicBezTo>
                  <a:cubicBezTo>
                    <a:pt x="3246" y="9879"/>
                    <a:pt x="3223" y="9879"/>
                    <a:pt x="3186" y="9861"/>
                  </a:cubicBezTo>
                  <a:lnTo>
                    <a:pt x="3107" y="9819"/>
                  </a:lnTo>
                  <a:cubicBezTo>
                    <a:pt x="3088" y="9800"/>
                    <a:pt x="3051" y="9800"/>
                    <a:pt x="3032" y="9781"/>
                  </a:cubicBezTo>
                  <a:cubicBezTo>
                    <a:pt x="3013" y="9763"/>
                    <a:pt x="2971" y="9744"/>
                    <a:pt x="2934" y="9725"/>
                  </a:cubicBezTo>
                  <a:cubicBezTo>
                    <a:pt x="2836" y="9683"/>
                    <a:pt x="2757" y="9646"/>
                    <a:pt x="2701" y="9609"/>
                  </a:cubicBezTo>
                  <a:cubicBezTo>
                    <a:pt x="2663" y="9585"/>
                    <a:pt x="2621" y="9567"/>
                    <a:pt x="2603" y="9567"/>
                  </a:cubicBezTo>
                  <a:cubicBezTo>
                    <a:pt x="2547" y="9529"/>
                    <a:pt x="2505" y="9511"/>
                    <a:pt x="2486" y="9492"/>
                  </a:cubicBezTo>
                  <a:cubicBezTo>
                    <a:pt x="2468" y="9492"/>
                    <a:pt x="2468" y="9469"/>
                    <a:pt x="2449" y="9469"/>
                  </a:cubicBezTo>
                  <a:cubicBezTo>
                    <a:pt x="2430" y="9432"/>
                    <a:pt x="2430" y="9432"/>
                    <a:pt x="2430" y="9413"/>
                  </a:cubicBezTo>
                  <a:cubicBezTo>
                    <a:pt x="2430" y="9394"/>
                    <a:pt x="2449" y="9352"/>
                    <a:pt x="2468" y="9334"/>
                  </a:cubicBezTo>
                  <a:cubicBezTo>
                    <a:pt x="2547" y="9376"/>
                    <a:pt x="2621" y="9413"/>
                    <a:pt x="2701" y="9450"/>
                  </a:cubicBezTo>
                  <a:cubicBezTo>
                    <a:pt x="2738" y="9469"/>
                    <a:pt x="2780" y="9492"/>
                    <a:pt x="2817" y="9511"/>
                  </a:cubicBezTo>
                  <a:cubicBezTo>
                    <a:pt x="2836" y="9511"/>
                    <a:pt x="2873" y="9529"/>
                    <a:pt x="2897" y="9548"/>
                  </a:cubicBezTo>
                  <a:lnTo>
                    <a:pt x="3032" y="9627"/>
                  </a:lnTo>
                  <a:lnTo>
                    <a:pt x="3069" y="9627"/>
                  </a:lnTo>
                  <a:cubicBezTo>
                    <a:pt x="3088" y="9646"/>
                    <a:pt x="3107" y="9665"/>
                    <a:pt x="3148" y="9665"/>
                  </a:cubicBezTo>
                  <a:cubicBezTo>
                    <a:pt x="3204" y="9702"/>
                    <a:pt x="3284" y="9744"/>
                    <a:pt x="3363" y="9781"/>
                  </a:cubicBezTo>
                  <a:cubicBezTo>
                    <a:pt x="3382" y="9781"/>
                    <a:pt x="3400" y="9800"/>
                    <a:pt x="3419" y="9800"/>
                  </a:cubicBezTo>
                  <a:lnTo>
                    <a:pt x="3456" y="9819"/>
                  </a:lnTo>
                  <a:cubicBezTo>
                    <a:pt x="3480" y="9842"/>
                    <a:pt x="3498" y="9842"/>
                    <a:pt x="3517" y="9861"/>
                  </a:cubicBezTo>
                  <a:lnTo>
                    <a:pt x="3536" y="9861"/>
                  </a:lnTo>
                  <a:cubicBezTo>
                    <a:pt x="3573" y="9879"/>
                    <a:pt x="3634" y="9917"/>
                    <a:pt x="3690" y="9935"/>
                  </a:cubicBezTo>
                  <a:lnTo>
                    <a:pt x="3713" y="9959"/>
                  </a:lnTo>
                  <a:cubicBezTo>
                    <a:pt x="3806" y="9996"/>
                    <a:pt x="3904" y="10052"/>
                    <a:pt x="4002" y="10094"/>
                  </a:cubicBezTo>
                  <a:lnTo>
                    <a:pt x="4081" y="10131"/>
                  </a:lnTo>
                  <a:cubicBezTo>
                    <a:pt x="4935" y="10560"/>
                    <a:pt x="5499" y="10831"/>
                    <a:pt x="5868" y="11008"/>
                  </a:cubicBezTo>
                  <a:cubicBezTo>
                    <a:pt x="6567" y="11358"/>
                    <a:pt x="6586" y="11358"/>
                    <a:pt x="6628" y="11358"/>
                  </a:cubicBezTo>
                  <a:lnTo>
                    <a:pt x="6628" y="11376"/>
                  </a:lnTo>
                  <a:lnTo>
                    <a:pt x="6703" y="11376"/>
                  </a:lnTo>
                  <a:cubicBezTo>
                    <a:pt x="6745" y="11376"/>
                    <a:pt x="6800" y="11358"/>
                    <a:pt x="6838" y="11358"/>
                  </a:cubicBezTo>
                  <a:cubicBezTo>
                    <a:pt x="6954" y="11316"/>
                    <a:pt x="6996" y="11279"/>
                    <a:pt x="7052" y="11218"/>
                  </a:cubicBezTo>
                  <a:lnTo>
                    <a:pt x="7071" y="11199"/>
                  </a:lnTo>
                  <a:cubicBezTo>
                    <a:pt x="7887" y="10402"/>
                    <a:pt x="8237" y="9609"/>
                    <a:pt x="8396" y="9278"/>
                  </a:cubicBezTo>
                  <a:cubicBezTo>
                    <a:pt x="8414" y="9217"/>
                    <a:pt x="8433" y="9180"/>
                    <a:pt x="8452" y="9161"/>
                  </a:cubicBezTo>
                  <a:cubicBezTo>
                    <a:pt x="8587" y="8811"/>
                    <a:pt x="8727" y="8443"/>
                    <a:pt x="8843" y="7976"/>
                  </a:cubicBezTo>
                  <a:close/>
                  <a:moveTo>
                    <a:pt x="9035" y="8168"/>
                  </a:moveTo>
                  <a:lnTo>
                    <a:pt x="9151" y="8265"/>
                  </a:lnTo>
                  <a:cubicBezTo>
                    <a:pt x="8997" y="8811"/>
                    <a:pt x="8862" y="9334"/>
                    <a:pt x="8647" y="9819"/>
                  </a:cubicBezTo>
                  <a:cubicBezTo>
                    <a:pt x="8629" y="9861"/>
                    <a:pt x="8629" y="9898"/>
                    <a:pt x="8587" y="9959"/>
                  </a:cubicBezTo>
                  <a:cubicBezTo>
                    <a:pt x="8452" y="10285"/>
                    <a:pt x="8102" y="11064"/>
                    <a:pt x="7304" y="11843"/>
                  </a:cubicBezTo>
                  <a:lnTo>
                    <a:pt x="7286" y="11862"/>
                  </a:lnTo>
                  <a:cubicBezTo>
                    <a:pt x="7230" y="11917"/>
                    <a:pt x="7188" y="11941"/>
                    <a:pt x="7113" y="11978"/>
                  </a:cubicBezTo>
                  <a:lnTo>
                    <a:pt x="6917" y="11978"/>
                  </a:lnTo>
                  <a:cubicBezTo>
                    <a:pt x="6898" y="11978"/>
                    <a:pt x="6763" y="11899"/>
                    <a:pt x="6199" y="11628"/>
                  </a:cubicBezTo>
                  <a:cubicBezTo>
                    <a:pt x="5830" y="11451"/>
                    <a:pt x="5266" y="11162"/>
                    <a:pt x="4431" y="10751"/>
                  </a:cubicBezTo>
                  <a:lnTo>
                    <a:pt x="4370" y="10733"/>
                  </a:lnTo>
                  <a:cubicBezTo>
                    <a:pt x="4254" y="10677"/>
                    <a:pt x="4156" y="10616"/>
                    <a:pt x="4063" y="10579"/>
                  </a:cubicBezTo>
                  <a:lnTo>
                    <a:pt x="4021" y="10560"/>
                  </a:lnTo>
                  <a:cubicBezTo>
                    <a:pt x="3983" y="10542"/>
                    <a:pt x="3923" y="10500"/>
                    <a:pt x="3885" y="10481"/>
                  </a:cubicBezTo>
                  <a:lnTo>
                    <a:pt x="3867" y="10481"/>
                  </a:lnTo>
                  <a:cubicBezTo>
                    <a:pt x="3652" y="10383"/>
                    <a:pt x="3498" y="10285"/>
                    <a:pt x="3340" y="10229"/>
                  </a:cubicBezTo>
                  <a:lnTo>
                    <a:pt x="3321" y="10210"/>
                  </a:lnTo>
                  <a:cubicBezTo>
                    <a:pt x="3302" y="10192"/>
                    <a:pt x="3284" y="10192"/>
                    <a:pt x="3246" y="10168"/>
                  </a:cubicBezTo>
                  <a:cubicBezTo>
                    <a:pt x="3223" y="10168"/>
                    <a:pt x="3204" y="10150"/>
                    <a:pt x="3186" y="10150"/>
                  </a:cubicBezTo>
                  <a:cubicBezTo>
                    <a:pt x="3148" y="10131"/>
                    <a:pt x="3130" y="10112"/>
                    <a:pt x="3088" y="10094"/>
                  </a:cubicBezTo>
                  <a:cubicBezTo>
                    <a:pt x="2990" y="10052"/>
                    <a:pt x="2915" y="10015"/>
                    <a:pt x="2855" y="9977"/>
                  </a:cubicBezTo>
                  <a:cubicBezTo>
                    <a:pt x="2817" y="9959"/>
                    <a:pt x="2780" y="9935"/>
                    <a:pt x="2757" y="9917"/>
                  </a:cubicBezTo>
                  <a:cubicBezTo>
                    <a:pt x="2701" y="9898"/>
                    <a:pt x="2663" y="9861"/>
                    <a:pt x="2621" y="9861"/>
                  </a:cubicBezTo>
                  <a:cubicBezTo>
                    <a:pt x="2621" y="9842"/>
                    <a:pt x="2603" y="9842"/>
                    <a:pt x="2603" y="9819"/>
                  </a:cubicBezTo>
                  <a:cubicBezTo>
                    <a:pt x="2565" y="9800"/>
                    <a:pt x="2565" y="9781"/>
                    <a:pt x="2584" y="9763"/>
                  </a:cubicBezTo>
                  <a:cubicBezTo>
                    <a:pt x="2584" y="9744"/>
                    <a:pt x="2603" y="9725"/>
                    <a:pt x="2621" y="9702"/>
                  </a:cubicBezTo>
                  <a:cubicBezTo>
                    <a:pt x="2682" y="9725"/>
                    <a:pt x="2757" y="9763"/>
                    <a:pt x="2855" y="9819"/>
                  </a:cubicBezTo>
                  <a:cubicBezTo>
                    <a:pt x="2897" y="9819"/>
                    <a:pt x="2915" y="9842"/>
                    <a:pt x="2953" y="9861"/>
                  </a:cubicBezTo>
                  <a:cubicBezTo>
                    <a:pt x="2990" y="9879"/>
                    <a:pt x="3013" y="9898"/>
                    <a:pt x="3051" y="9917"/>
                  </a:cubicBezTo>
                  <a:lnTo>
                    <a:pt x="3148" y="9959"/>
                  </a:lnTo>
                  <a:cubicBezTo>
                    <a:pt x="3167" y="9959"/>
                    <a:pt x="3167" y="9977"/>
                    <a:pt x="3186" y="9977"/>
                  </a:cubicBezTo>
                  <a:cubicBezTo>
                    <a:pt x="3223" y="9996"/>
                    <a:pt x="3265" y="10015"/>
                    <a:pt x="3284" y="10033"/>
                  </a:cubicBezTo>
                  <a:cubicBezTo>
                    <a:pt x="3400" y="10094"/>
                    <a:pt x="3536" y="10150"/>
                    <a:pt x="3671" y="10210"/>
                  </a:cubicBezTo>
                  <a:lnTo>
                    <a:pt x="3690" y="10229"/>
                  </a:lnTo>
                  <a:cubicBezTo>
                    <a:pt x="3731" y="10248"/>
                    <a:pt x="3787" y="10266"/>
                    <a:pt x="3848" y="10308"/>
                  </a:cubicBezTo>
                  <a:lnTo>
                    <a:pt x="3867" y="10308"/>
                  </a:lnTo>
                  <a:cubicBezTo>
                    <a:pt x="3965" y="10364"/>
                    <a:pt x="4063" y="10402"/>
                    <a:pt x="4156" y="10462"/>
                  </a:cubicBezTo>
                  <a:lnTo>
                    <a:pt x="4235" y="10500"/>
                  </a:lnTo>
                  <a:cubicBezTo>
                    <a:pt x="5070" y="10910"/>
                    <a:pt x="5634" y="11181"/>
                    <a:pt x="6003" y="11358"/>
                  </a:cubicBezTo>
                  <a:cubicBezTo>
                    <a:pt x="6721" y="11708"/>
                    <a:pt x="6721" y="11726"/>
                    <a:pt x="6782" y="11726"/>
                  </a:cubicBezTo>
                  <a:lnTo>
                    <a:pt x="6861" y="11726"/>
                  </a:lnTo>
                  <a:cubicBezTo>
                    <a:pt x="6898" y="11726"/>
                    <a:pt x="6936" y="11726"/>
                    <a:pt x="6996" y="11708"/>
                  </a:cubicBezTo>
                  <a:cubicBezTo>
                    <a:pt x="7113" y="11684"/>
                    <a:pt x="7150" y="11628"/>
                    <a:pt x="7211" y="11568"/>
                  </a:cubicBezTo>
                  <a:lnTo>
                    <a:pt x="7230" y="11568"/>
                  </a:lnTo>
                  <a:cubicBezTo>
                    <a:pt x="8046" y="10775"/>
                    <a:pt x="8396" y="9977"/>
                    <a:pt x="8550" y="9627"/>
                  </a:cubicBezTo>
                  <a:cubicBezTo>
                    <a:pt x="8568" y="9585"/>
                    <a:pt x="8587" y="9548"/>
                    <a:pt x="8610" y="9511"/>
                  </a:cubicBezTo>
                  <a:cubicBezTo>
                    <a:pt x="8783" y="9082"/>
                    <a:pt x="8918" y="8634"/>
                    <a:pt x="9035" y="8168"/>
                  </a:cubicBezTo>
                  <a:close/>
                  <a:moveTo>
                    <a:pt x="9230" y="8345"/>
                  </a:moveTo>
                  <a:lnTo>
                    <a:pt x="9347" y="8443"/>
                  </a:lnTo>
                  <a:cubicBezTo>
                    <a:pt x="9193" y="9063"/>
                    <a:pt x="9035" y="9646"/>
                    <a:pt x="8801" y="10192"/>
                  </a:cubicBezTo>
                  <a:cubicBezTo>
                    <a:pt x="8783" y="10210"/>
                    <a:pt x="8764" y="10248"/>
                    <a:pt x="8745" y="10308"/>
                  </a:cubicBezTo>
                  <a:cubicBezTo>
                    <a:pt x="8587" y="10635"/>
                    <a:pt x="8260" y="11414"/>
                    <a:pt x="7444" y="12211"/>
                  </a:cubicBezTo>
                  <a:lnTo>
                    <a:pt x="7421" y="12230"/>
                  </a:lnTo>
                  <a:cubicBezTo>
                    <a:pt x="7384" y="12267"/>
                    <a:pt x="7346" y="12309"/>
                    <a:pt x="7267" y="12328"/>
                  </a:cubicBezTo>
                  <a:cubicBezTo>
                    <a:pt x="7211" y="12347"/>
                    <a:pt x="7150" y="12347"/>
                    <a:pt x="7094" y="12347"/>
                  </a:cubicBezTo>
                  <a:lnTo>
                    <a:pt x="7071" y="12328"/>
                  </a:lnTo>
                  <a:cubicBezTo>
                    <a:pt x="7052" y="12328"/>
                    <a:pt x="6898" y="12249"/>
                    <a:pt x="6353" y="11978"/>
                  </a:cubicBezTo>
                  <a:cubicBezTo>
                    <a:pt x="5984" y="11801"/>
                    <a:pt x="5420" y="11530"/>
                    <a:pt x="4585" y="11125"/>
                  </a:cubicBezTo>
                  <a:lnTo>
                    <a:pt x="4529" y="11083"/>
                  </a:lnTo>
                  <a:cubicBezTo>
                    <a:pt x="4412" y="11027"/>
                    <a:pt x="4315" y="10985"/>
                    <a:pt x="4217" y="10929"/>
                  </a:cubicBezTo>
                  <a:lnTo>
                    <a:pt x="4179" y="10910"/>
                  </a:lnTo>
                  <a:cubicBezTo>
                    <a:pt x="4119" y="10891"/>
                    <a:pt x="4081" y="10868"/>
                    <a:pt x="4021" y="10849"/>
                  </a:cubicBezTo>
                  <a:lnTo>
                    <a:pt x="4021" y="10831"/>
                  </a:lnTo>
                  <a:cubicBezTo>
                    <a:pt x="3806" y="10733"/>
                    <a:pt x="3634" y="10658"/>
                    <a:pt x="3498" y="10579"/>
                  </a:cubicBezTo>
                  <a:lnTo>
                    <a:pt x="3400" y="10542"/>
                  </a:lnTo>
                  <a:cubicBezTo>
                    <a:pt x="3223" y="10444"/>
                    <a:pt x="3107" y="10383"/>
                    <a:pt x="3013" y="10327"/>
                  </a:cubicBezTo>
                  <a:cubicBezTo>
                    <a:pt x="2971" y="10308"/>
                    <a:pt x="2934" y="10285"/>
                    <a:pt x="2897" y="10285"/>
                  </a:cubicBezTo>
                  <a:cubicBezTo>
                    <a:pt x="2855" y="10248"/>
                    <a:pt x="2817" y="10229"/>
                    <a:pt x="2780" y="10210"/>
                  </a:cubicBezTo>
                  <a:lnTo>
                    <a:pt x="2757" y="10192"/>
                  </a:lnTo>
                  <a:cubicBezTo>
                    <a:pt x="2719" y="10168"/>
                    <a:pt x="2719" y="10150"/>
                    <a:pt x="2738" y="10131"/>
                  </a:cubicBezTo>
                  <a:cubicBezTo>
                    <a:pt x="2738" y="10112"/>
                    <a:pt x="2757" y="10094"/>
                    <a:pt x="2780" y="10052"/>
                  </a:cubicBezTo>
                  <a:cubicBezTo>
                    <a:pt x="2836" y="10094"/>
                    <a:pt x="2915" y="10131"/>
                    <a:pt x="3013" y="10168"/>
                  </a:cubicBezTo>
                  <a:cubicBezTo>
                    <a:pt x="3032" y="10192"/>
                    <a:pt x="3069" y="10210"/>
                    <a:pt x="3107" y="10229"/>
                  </a:cubicBezTo>
                  <a:cubicBezTo>
                    <a:pt x="3148" y="10248"/>
                    <a:pt x="3167" y="10248"/>
                    <a:pt x="3204" y="10266"/>
                  </a:cubicBezTo>
                  <a:cubicBezTo>
                    <a:pt x="3223" y="10285"/>
                    <a:pt x="3246" y="10285"/>
                    <a:pt x="3265" y="10308"/>
                  </a:cubicBezTo>
                  <a:lnTo>
                    <a:pt x="3302" y="10327"/>
                  </a:lnTo>
                  <a:cubicBezTo>
                    <a:pt x="3438" y="10383"/>
                    <a:pt x="3615" y="10481"/>
                    <a:pt x="3829" y="10579"/>
                  </a:cubicBezTo>
                  <a:cubicBezTo>
                    <a:pt x="3885" y="10598"/>
                    <a:pt x="3923" y="10635"/>
                    <a:pt x="3983" y="10658"/>
                  </a:cubicBezTo>
                  <a:lnTo>
                    <a:pt x="4021" y="10677"/>
                  </a:lnTo>
                  <a:cubicBezTo>
                    <a:pt x="4119" y="10714"/>
                    <a:pt x="4217" y="10775"/>
                    <a:pt x="4315" y="10831"/>
                  </a:cubicBezTo>
                  <a:lnTo>
                    <a:pt x="4370" y="10849"/>
                  </a:lnTo>
                  <a:cubicBezTo>
                    <a:pt x="5229" y="11260"/>
                    <a:pt x="5788" y="11549"/>
                    <a:pt x="6162" y="11726"/>
                  </a:cubicBezTo>
                  <a:cubicBezTo>
                    <a:pt x="6861" y="12076"/>
                    <a:pt x="6880" y="12076"/>
                    <a:pt x="6917" y="12095"/>
                  </a:cubicBezTo>
                  <a:lnTo>
                    <a:pt x="6996" y="12095"/>
                  </a:lnTo>
                  <a:cubicBezTo>
                    <a:pt x="7052" y="12095"/>
                    <a:pt x="7094" y="12095"/>
                    <a:pt x="7150" y="12076"/>
                  </a:cubicBezTo>
                  <a:cubicBezTo>
                    <a:pt x="7248" y="12034"/>
                    <a:pt x="7304" y="11997"/>
                    <a:pt x="7365" y="11941"/>
                  </a:cubicBezTo>
                  <a:lnTo>
                    <a:pt x="7384" y="11917"/>
                  </a:lnTo>
                  <a:cubicBezTo>
                    <a:pt x="8200" y="11125"/>
                    <a:pt x="8550" y="10327"/>
                    <a:pt x="8685" y="9996"/>
                  </a:cubicBezTo>
                  <a:cubicBezTo>
                    <a:pt x="8727" y="9935"/>
                    <a:pt x="8745" y="9898"/>
                    <a:pt x="8745" y="9879"/>
                  </a:cubicBezTo>
                  <a:cubicBezTo>
                    <a:pt x="8960" y="9394"/>
                    <a:pt x="9095" y="8886"/>
                    <a:pt x="9230" y="8345"/>
                  </a:cubicBezTo>
                  <a:close/>
                  <a:moveTo>
                    <a:pt x="9426" y="8536"/>
                  </a:moveTo>
                  <a:lnTo>
                    <a:pt x="9543" y="8634"/>
                  </a:lnTo>
                  <a:cubicBezTo>
                    <a:pt x="9384" y="9278"/>
                    <a:pt x="9212" y="9959"/>
                    <a:pt x="8960" y="10542"/>
                  </a:cubicBezTo>
                  <a:cubicBezTo>
                    <a:pt x="8937" y="10579"/>
                    <a:pt x="8918" y="10616"/>
                    <a:pt x="8899" y="10677"/>
                  </a:cubicBezTo>
                  <a:cubicBezTo>
                    <a:pt x="8745" y="11008"/>
                    <a:pt x="8396" y="11782"/>
                    <a:pt x="7598" y="12561"/>
                  </a:cubicBezTo>
                  <a:lnTo>
                    <a:pt x="7579" y="12580"/>
                  </a:lnTo>
                  <a:cubicBezTo>
                    <a:pt x="7537" y="12640"/>
                    <a:pt x="7500" y="12659"/>
                    <a:pt x="7421" y="12696"/>
                  </a:cubicBezTo>
                  <a:cubicBezTo>
                    <a:pt x="7384" y="12696"/>
                    <a:pt x="7344" y="12705"/>
                    <a:pt x="7305" y="12705"/>
                  </a:cubicBezTo>
                  <a:cubicBezTo>
                    <a:pt x="7286" y="12705"/>
                    <a:pt x="7267" y="12703"/>
                    <a:pt x="7248" y="12696"/>
                  </a:cubicBezTo>
                  <a:lnTo>
                    <a:pt x="7230" y="12696"/>
                  </a:lnTo>
                  <a:cubicBezTo>
                    <a:pt x="7211" y="12696"/>
                    <a:pt x="7071" y="12617"/>
                    <a:pt x="6469" y="12328"/>
                  </a:cubicBezTo>
                  <a:cubicBezTo>
                    <a:pt x="6120" y="12151"/>
                    <a:pt x="5555" y="11880"/>
                    <a:pt x="4720" y="11474"/>
                  </a:cubicBezTo>
                  <a:lnTo>
                    <a:pt x="4664" y="11451"/>
                  </a:lnTo>
                  <a:cubicBezTo>
                    <a:pt x="4566" y="11395"/>
                    <a:pt x="4468" y="11334"/>
                    <a:pt x="4370" y="11297"/>
                  </a:cubicBezTo>
                  <a:lnTo>
                    <a:pt x="4333" y="11279"/>
                  </a:lnTo>
                  <a:cubicBezTo>
                    <a:pt x="4273" y="11260"/>
                    <a:pt x="4235" y="11218"/>
                    <a:pt x="4179" y="11199"/>
                  </a:cubicBezTo>
                  <a:lnTo>
                    <a:pt x="4156" y="11199"/>
                  </a:lnTo>
                  <a:cubicBezTo>
                    <a:pt x="3965" y="11101"/>
                    <a:pt x="3787" y="11008"/>
                    <a:pt x="3652" y="10947"/>
                  </a:cubicBezTo>
                  <a:lnTo>
                    <a:pt x="3554" y="10891"/>
                  </a:lnTo>
                  <a:cubicBezTo>
                    <a:pt x="3186" y="10714"/>
                    <a:pt x="3013" y="10616"/>
                    <a:pt x="2934" y="10579"/>
                  </a:cubicBezTo>
                  <a:cubicBezTo>
                    <a:pt x="2915" y="10560"/>
                    <a:pt x="2915" y="10560"/>
                    <a:pt x="2897" y="10560"/>
                  </a:cubicBezTo>
                  <a:cubicBezTo>
                    <a:pt x="2873" y="10518"/>
                    <a:pt x="2873" y="10500"/>
                    <a:pt x="2873" y="10481"/>
                  </a:cubicBezTo>
                  <a:cubicBezTo>
                    <a:pt x="2897" y="10462"/>
                    <a:pt x="2915" y="10444"/>
                    <a:pt x="2934" y="10425"/>
                  </a:cubicBezTo>
                  <a:cubicBezTo>
                    <a:pt x="3032" y="10462"/>
                    <a:pt x="3167" y="10542"/>
                    <a:pt x="3363" y="10635"/>
                  </a:cubicBezTo>
                  <a:lnTo>
                    <a:pt x="3438" y="10677"/>
                  </a:lnTo>
                  <a:cubicBezTo>
                    <a:pt x="3596" y="10751"/>
                    <a:pt x="3769" y="10831"/>
                    <a:pt x="3965" y="10929"/>
                  </a:cubicBezTo>
                  <a:lnTo>
                    <a:pt x="3983" y="10947"/>
                  </a:lnTo>
                  <a:cubicBezTo>
                    <a:pt x="4021" y="10966"/>
                    <a:pt x="4081" y="10985"/>
                    <a:pt x="4119" y="11008"/>
                  </a:cubicBezTo>
                  <a:lnTo>
                    <a:pt x="4179" y="11045"/>
                  </a:lnTo>
                  <a:cubicBezTo>
                    <a:pt x="4273" y="11083"/>
                    <a:pt x="4370" y="11125"/>
                    <a:pt x="4468" y="11181"/>
                  </a:cubicBezTo>
                  <a:lnTo>
                    <a:pt x="4529" y="11218"/>
                  </a:lnTo>
                  <a:cubicBezTo>
                    <a:pt x="5383" y="11628"/>
                    <a:pt x="5928" y="11899"/>
                    <a:pt x="6297" y="12095"/>
                  </a:cubicBezTo>
                  <a:cubicBezTo>
                    <a:pt x="7034" y="12445"/>
                    <a:pt x="7034" y="12445"/>
                    <a:pt x="7071" y="12445"/>
                  </a:cubicBezTo>
                  <a:lnTo>
                    <a:pt x="7150" y="12445"/>
                  </a:lnTo>
                  <a:cubicBezTo>
                    <a:pt x="7211" y="12445"/>
                    <a:pt x="7248" y="12445"/>
                    <a:pt x="7286" y="12426"/>
                  </a:cubicBezTo>
                  <a:cubicBezTo>
                    <a:pt x="7402" y="12407"/>
                    <a:pt x="7463" y="12347"/>
                    <a:pt x="7500" y="12309"/>
                  </a:cubicBezTo>
                  <a:lnTo>
                    <a:pt x="7519" y="12291"/>
                  </a:lnTo>
                  <a:cubicBezTo>
                    <a:pt x="8335" y="11493"/>
                    <a:pt x="8685" y="10695"/>
                    <a:pt x="8843" y="10346"/>
                  </a:cubicBezTo>
                  <a:cubicBezTo>
                    <a:pt x="8862" y="10308"/>
                    <a:pt x="8881" y="10266"/>
                    <a:pt x="8899" y="10229"/>
                  </a:cubicBezTo>
                  <a:cubicBezTo>
                    <a:pt x="9114" y="9702"/>
                    <a:pt x="9286" y="9142"/>
                    <a:pt x="9426" y="8536"/>
                  </a:cubicBezTo>
                  <a:close/>
                  <a:moveTo>
                    <a:pt x="6783" y="1"/>
                  </a:moveTo>
                  <a:cubicBezTo>
                    <a:pt x="6653" y="1"/>
                    <a:pt x="6532" y="40"/>
                    <a:pt x="6451" y="122"/>
                  </a:cubicBezTo>
                  <a:cubicBezTo>
                    <a:pt x="5420" y="1036"/>
                    <a:pt x="4916" y="2417"/>
                    <a:pt x="4585" y="3545"/>
                  </a:cubicBezTo>
                  <a:cubicBezTo>
                    <a:pt x="4217" y="2883"/>
                    <a:pt x="3652" y="2183"/>
                    <a:pt x="2915" y="1717"/>
                  </a:cubicBezTo>
                  <a:cubicBezTo>
                    <a:pt x="2505" y="1465"/>
                    <a:pt x="2057" y="1288"/>
                    <a:pt x="1614" y="1232"/>
                  </a:cubicBezTo>
                  <a:cubicBezTo>
                    <a:pt x="1477" y="1212"/>
                    <a:pt x="1345" y="1202"/>
                    <a:pt x="1220" y="1202"/>
                  </a:cubicBezTo>
                  <a:cubicBezTo>
                    <a:pt x="845" y="1202"/>
                    <a:pt x="528" y="1290"/>
                    <a:pt x="308" y="1465"/>
                  </a:cubicBezTo>
                  <a:cubicBezTo>
                    <a:pt x="215" y="1540"/>
                    <a:pt x="154" y="1619"/>
                    <a:pt x="98" y="1698"/>
                  </a:cubicBezTo>
                  <a:cubicBezTo>
                    <a:pt x="56" y="1796"/>
                    <a:pt x="19" y="1890"/>
                    <a:pt x="19" y="1988"/>
                  </a:cubicBezTo>
                  <a:cubicBezTo>
                    <a:pt x="0" y="2263"/>
                    <a:pt x="154" y="2515"/>
                    <a:pt x="406" y="2631"/>
                  </a:cubicBezTo>
                  <a:cubicBezTo>
                    <a:pt x="523" y="2706"/>
                    <a:pt x="658" y="2706"/>
                    <a:pt x="798" y="2706"/>
                  </a:cubicBezTo>
                  <a:cubicBezTo>
                    <a:pt x="621" y="2822"/>
                    <a:pt x="504" y="3000"/>
                    <a:pt x="467" y="3196"/>
                  </a:cubicBezTo>
                  <a:cubicBezTo>
                    <a:pt x="425" y="3485"/>
                    <a:pt x="565" y="3779"/>
                    <a:pt x="798" y="3914"/>
                  </a:cubicBezTo>
                  <a:cubicBezTo>
                    <a:pt x="898" y="3975"/>
                    <a:pt x="1009" y="4004"/>
                    <a:pt x="1128" y="4004"/>
                  </a:cubicBezTo>
                  <a:cubicBezTo>
                    <a:pt x="1237" y="4004"/>
                    <a:pt x="1354" y="3979"/>
                    <a:pt x="1474" y="3933"/>
                  </a:cubicBezTo>
                  <a:lnTo>
                    <a:pt x="1474" y="3933"/>
                  </a:lnTo>
                  <a:cubicBezTo>
                    <a:pt x="1381" y="4086"/>
                    <a:pt x="1339" y="4264"/>
                    <a:pt x="1381" y="4436"/>
                  </a:cubicBezTo>
                  <a:cubicBezTo>
                    <a:pt x="1418" y="4786"/>
                    <a:pt x="1651" y="5019"/>
                    <a:pt x="1982" y="5038"/>
                  </a:cubicBezTo>
                  <a:cubicBezTo>
                    <a:pt x="2013" y="5043"/>
                    <a:pt x="2044" y="5045"/>
                    <a:pt x="2075" y="5045"/>
                  </a:cubicBezTo>
                  <a:cubicBezTo>
                    <a:pt x="2308" y="5045"/>
                    <a:pt x="2570" y="4912"/>
                    <a:pt x="2738" y="4669"/>
                  </a:cubicBezTo>
                  <a:cubicBezTo>
                    <a:pt x="2738" y="4805"/>
                    <a:pt x="2757" y="4945"/>
                    <a:pt x="2799" y="5080"/>
                  </a:cubicBezTo>
                  <a:cubicBezTo>
                    <a:pt x="2855" y="5252"/>
                    <a:pt x="2990" y="5388"/>
                    <a:pt x="3148" y="5467"/>
                  </a:cubicBezTo>
                  <a:cubicBezTo>
                    <a:pt x="3223" y="5504"/>
                    <a:pt x="3321" y="5528"/>
                    <a:pt x="3419" y="5528"/>
                  </a:cubicBezTo>
                  <a:cubicBezTo>
                    <a:pt x="3498" y="5528"/>
                    <a:pt x="3573" y="5504"/>
                    <a:pt x="3652" y="5486"/>
                  </a:cubicBezTo>
                  <a:cubicBezTo>
                    <a:pt x="3769" y="5448"/>
                    <a:pt x="3867" y="5369"/>
                    <a:pt x="3965" y="5271"/>
                  </a:cubicBezTo>
                  <a:lnTo>
                    <a:pt x="3983" y="5252"/>
                  </a:lnTo>
                  <a:cubicBezTo>
                    <a:pt x="4039" y="5196"/>
                    <a:pt x="4100" y="5136"/>
                    <a:pt x="4179" y="5099"/>
                  </a:cubicBezTo>
                  <a:lnTo>
                    <a:pt x="4179" y="5099"/>
                  </a:lnTo>
                  <a:cubicBezTo>
                    <a:pt x="4137" y="5252"/>
                    <a:pt x="4100" y="5388"/>
                    <a:pt x="4063" y="5528"/>
                  </a:cubicBezTo>
                  <a:cubicBezTo>
                    <a:pt x="3946" y="5971"/>
                    <a:pt x="3806" y="6498"/>
                    <a:pt x="3615" y="6904"/>
                  </a:cubicBezTo>
                  <a:cubicBezTo>
                    <a:pt x="3130" y="7995"/>
                    <a:pt x="2640" y="8480"/>
                    <a:pt x="2388" y="8751"/>
                  </a:cubicBezTo>
                  <a:cubicBezTo>
                    <a:pt x="2272" y="8867"/>
                    <a:pt x="2216" y="8928"/>
                    <a:pt x="2174" y="9002"/>
                  </a:cubicBezTo>
                  <a:cubicBezTo>
                    <a:pt x="2155" y="9082"/>
                    <a:pt x="2174" y="9142"/>
                    <a:pt x="2234" y="9198"/>
                  </a:cubicBezTo>
                  <a:cubicBezTo>
                    <a:pt x="2234" y="9198"/>
                    <a:pt x="2253" y="9217"/>
                    <a:pt x="2272" y="9217"/>
                  </a:cubicBezTo>
                  <a:cubicBezTo>
                    <a:pt x="2290" y="9236"/>
                    <a:pt x="2332" y="9259"/>
                    <a:pt x="2370" y="9278"/>
                  </a:cubicBezTo>
                  <a:cubicBezTo>
                    <a:pt x="2351" y="9315"/>
                    <a:pt x="2332" y="9334"/>
                    <a:pt x="2332" y="9376"/>
                  </a:cubicBezTo>
                  <a:cubicBezTo>
                    <a:pt x="2290" y="9432"/>
                    <a:pt x="2314" y="9492"/>
                    <a:pt x="2388" y="9548"/>
                  </a:cubicBezTo>
                  <a:cubicBezTo>
                    <a:pt x="2388" y="9567"/>
                    <a:pt x="2407" y="9567"/>
                    <a:pt x="2430" y="9585"/>
                  </a:cubicBezTo>
                  <a:cubicBezTo>
                    <a:pt x="2449" y="9609"/>
                    <a:pt x="2486" y="9627"/>
                    <a:pt x="2523" y="9646"/>
                  </a:cubicBezTo>
                  <a:cubicBezTo>
                    <a:pt x="2505" y="9665"/>
                    <a:pt x="2486" y="9702"/>
                    <a:pt x="2486" y="9725"/>
                  </a:cubicBezTo>
                  <a:cubicBezTo>
                    <a:pt x="2449" y="9800"/>
                    <a:pt x="2468" y="9861"/>
                    <a:pt x="2523" y="9917"/>
                  </a:cubicBezTo>
                  <a:cubicBezTo>
                    <a:pt x="2547" y="9917"/>
                    <a:pt x="2565" y="9935"/>
                    <a:pt x="2565" y="9935"/>
                  </a:cubicBezTo>
                  <a:cubicBezTo>
                    <a:pt x="2603" y="9959"/>
                    <a:pt x="2640" y="9977"/>
                    <a:pt x="2682" y="9996"/>
                  </a:cubicBezTo>
                  <a:cubicBezTo>
                    <a:pt x="2663" y="10033"/>
                    <a:pt x="2640" y="10052"/>
                    <a:pt x="2621" y="10094"/>
                  </a:cubicBezTo>
                  <a:cubicBezTo>
                    <a:pt x="2603" y="10150"/>
                    <a:pt x="2621" y="10210"/>
                    <a:pt x="2682" y="10266"/>
                  </a:cubicBezTo>
                  <a:lnTo>
                    <a:pt x="2719" y="10308"/>
                  </a:lnTo>
                  <a:cubicBezTo>
                    <a:pt x="2757" y="10327"/>
                    <a:pt x="2780" y="10346"/>
                    <a:pt x="2836" y="10364"/>
                  </a:cubicBezTo>
                  <a:cubicBezTo>
                    <a:pt x="2799" y="10402"/>
                    <a:pt x="2799" y="10425"/>
                    <a:pt x="2780" y="10444"/>
                  </a:cubicBezTo>
                  <a:cubicBezTo>
                    <a:pt x="2757" y="10518"/>
                    <a:pt x="2780" y="10579"/>
                    <a:pt x="2836" y="10635"/>
                  </a:cubicBezTo>
                  <a:cubicBezTo>
                    <a:pt x="2836" y="10635"/>
                    <a:pt x="2855" y="10658"/>
                    <a:pt x="2873" y="10658"/>
                  </a:cubicBezTo>
                  <a:cubicBezTo>
                    <a:pt x="2971" y="10714"/>
                    <a:pt x="3148" y="10812"/>
                    <a:pt x="3498" y="10985"/>
                  </a:cubicBezTo>
                  <a:lnTo>
                    <a:pt x="3596" y="11045"/>
                  </a:lnTo>
                  <a:cubicBezTo>
                    <a:pt x="3750" y="11101"/>
                    <a:pt x="3904" y="11199"/>
                    <a:pt x="4119" y="11297"/>
                  </a:cubicBezTo>
                  <a:lnTo>
                    <a:pt x="4137" y="11297"/>
                  </a:lnTo>
                  <a:cubicBezTo>
                    <a:pt x="4179" y="11334"/>
                    <a:pt x="4235" y="11358"/>
                    <a:pt x="4273" y="11376"/>
                  </a:cubicBezTo>
                  <a:lnTo>
                    <a:pt x="4315" y="11395"/>
                  </a:lnTo>
                  <a:cubicBezTo>
                    <a:pt x="4412" y="11451"/>
                    <a:pt x="4506" y="11493"/>
                    <a:pt x="4622" y="11549"/>
                  </a:cubicBezTo>
                  <a:lnTo>
                    <a:pt x="4683" y="11568"/>
                  </a:lnTo>
                  <a:cubicBezTo>
                    <a:pt x="5518" y="11978"/>
                    <a:pt x="6064" y="12249"/>
                    <a:pt x="6432" y="12445"/>
                  </a:cubicBezTo>
                  <a:cubicBezTo>
                    <a:pt x="7188" y="12813"/>
                    <a:pt x="7188" y="12813"/>
                    <a:pt x="7230" y="12813"/>
                  </a:cubicBezTo>
                  <a:lnTo>
                    <a:pt x="7304" y="12813"/>
                  </a:lnTo>
                  <a:cubicBezTo>
                    <a:pt x="7346" y="12813"/>
                    <a:pt x="7402" y="12813"/>
                    <a:pt x="7444" y="12794"/>
                  </a:cubicBezTo>
                  <a:cubicBezTo>
                    <a:pt x="7561" y="12757"/>
                    <a:pt x="7598" y="12715"/>
                    <a:pt x="7654" y="12659"/>
                  </a:cubicBezTo>
                  <a:lnTo>
                    <a:pt x="7677" y="12640"/>
                  </a:lnTo>
                  <a:cubicBezTo>
                    <a:pt x="8494" y="11843"/>
                    <a:pt x="8843" y="11045"/>
                    <a:pt x="8997" y="10714"/>
                  </a:cubicBezTo>
                  <a:cubicBezTo>
                    <a:pt x="9016" y="10658"/>
                    <a:pt x="9035" y="10616"/>
                    <a:pt x="9053" y="10598"/>
                  </a:cubicBezTo>
                  <a:cubicBezTo>
                    <a:pt x="9310" y="9977"/>
                    <a:pt x="9482" y="9278"/>
                    <a:pt x="9660" y="8634"/>
                  </a:cubicBezTo>
                  <a:cubicBezTo>
                    <a:pt x="9660" y="8559"/>
                    <a:pt x="9678" y="8499"/>
                    <a:pt x="9697" y="8443"/>
                  </a:cubicBezTo>
                  <a:cubicBezTo>
                    <a:pt x="9697" y="8419"/>
                    <a:pt x="9697" y="8401"/>
                    <a:pt x="9716" y="8382"/>
                  </a:cubicBezTo>
                  <a:cubicBezTo>
                    <a:pt x="9753" y="8401"/>
                    <a:pt x="9814" y="8443"/>
                    <a:pt x="9851" y="8461"/>
                  </a:cubicBezTo>
                  <a:cubicBezTo>
                    <a:pt x="9933" y="8487"/>
                    <a:pt x="10018" y="8501"/>
                    <a:pt x="10104" y="8501"/>
                  </a:cubicBezTo>
                  <a:cubicBezTo>
                    <a:pt x="10203" y="8501"/>
                    <a:pt x="10302" y="8483"/>
                    <a:pt x="10397" y="8443"/>
                  </a:cubicBezTo>
                  <a:cubicBezTo>
                    <a:pt x="10513" y="8382"/>
                    <a:pt x="10630" y="8303"/>
                    <a:pt x="10728" y="8210"/>
                  </a:cubicBezTo>
                  <a:lnTo>
                    <a:pt x="10728" y="8210"/>
                  </a:lnTo>
                  <a:cubicBezTo>
                    <a:pt x="10648" y="8536"/>
                    <a:pt x="10784" y="8848"/>
                    <a:pt x="10980" y="9026"/>
                  </a:cubicBezTo>
                  <a:cubicBezTo>
                    <a:pt x="11096" y="9142"/>
                    <a:pt x="11250" y="9198"/>
                    <a:pt x="11385" y="9198"/>
                  </a:cubicBezTo>
                  <a:cubicBezTo>
                    <a:pt x="11544" y="9198"/>
                    <a:pt x="11679" y="9142"/>
                    <a:pt x="11814" y="9044"/>
                  </a:cubicBezTo>
                  <a:cubicBezTo>
                    <a:pt x="11968" y="8946"/>
                    <a:pt x="12066" y="8811"/>
                    <a:pt x="12127" y="8634"/>
                  </a:cubicBezTo>
                  <a:cubicBezTo>
                    <a:pt x="12225" y="8886"/>
                    <a:pt x="12379" y="9044"/>
                    <a:pt x="12593" y="9119"/>
                  </a:cubicBezTo>
                  <a:cubicBezTo>
                    <a:pt x="12651" y="9136"/>
                    <a:pt x="12710" y="9144"/>
                    <a:pt x="12769" y="9144"/>
                  </a:cubicBezTo>
                  <a:cubicBezTo>
                    <a:pt x="12990" y="9144"/>
                    <a:pt x="13213" y="9032"/>
                    <a:pt x="13349" y="8848"/>
                  </a:cubicBezTo>
                  <a:cubicBezTo>
                    <a:pt x="13466" y="8695"/>
                    <a:pt x="13526" y="8499"/>
                    <a:pt x="13484" y="8284"/>
                  </a:cubicBezTo>
                  <a:lnTo>
                    <a:pt x="13484" y="8284"/>
                  </a:lnTo>
                  <a:cubicBezTo>
                    <a:pt x="13563" y="8401"/>
                    <a:pt x="13680" y="8480"/>
                    <a:pt x="13815" y="8517"/>
                  </a:cubicBezTo>
                  <a:cubicBezTo>
                    <a:pt x="13895" y="8559"/>
                    <a:pt x="13974" y="8578"/>
                    <a:pt x="14049" y="8578"/>
                  </a:cubicBezTo>
                  <a:cubicBezTo>
                    <a:pt x="14244" y="8578"/>
                    <a:pt x="14417" y="8499"/>
                    <a:pt x="14534" y="8363"/>
                  </a:cubicBezTo>
                  <a:cubicBezTo>
                    <a:pt x="14674" y="8210"/>
                    <a:pt x="14748" y="8014"/>
                    <a:pt x="14729" y="7799"/>
                  </a:cubicBezTo>
                  <a:cubicBezTo>
                    <a:pt x="14692" y="7431"/>
                    <a:pt x="14440" y="7020"/>
                    <a:pt x="13993" y="6670"/>
                  </a:cubicBezTo>
                  <a:cubicBezTo>
                    <a:pt x="13661" y="6400"/>
                    <a:pt x="13214" y="6185"/>
                    <a:pt x="12747" y="6050"/>
                  </a:cubicBezTo>
                  <a:cubicBezTo>
                    <a:pt x="12400" y="5956"/>
                    <a:pt x="12041" y="5919"/>
                    <a:pt x="11690" y="5919"/>
                  </a:cubicBezTo>
                  <a:cubicBezTo>
                    <a:pt x="11235" y="5919"/>
                    <a:pt x="10791" y="5982"/>
                    <a:pt x="10397" y="6069"/>
                  </a:cubicBezTo>
                  <a:cubicBezTo>
                    <a:pt x="10746" y="5196"/>
                    <a:pt x="11175" y="4534"/>
                    <a:pt x="11758" y="3988"/>
                  </a:cubicBezTo>
                  <a:cubicBezTo>
                    <a:pt x="11796" y="3951"/>
                    <a:pt x="11894" y="3816"/>
                    <a:pt x="11894" y="3779"/>
                  </a:cubicBezTo>
                  <a:cubicBezTo>
                    <a:pt x="11912" y="3699"/>
                    <a:pt x="11875" y="3639"/>
                    <a:pt x="11814" y="3601"/>
                  </a:cubicBezTo>
                  <a:lnTo>
                    <a:pt x="11679" y="3545"/>
                  </a:lnTo>
                  <a:cubicBezTo>
                    <a:pt x="11716" y="3485"/>
                    <a:pt x="11758" y="3429"/>
                    <a:pt x="11758" y="3405"/>
                  </a:cubicBezTo>
                  <a:cubicBezTo>
                    <a:pt x="11758" y="3349"/>
                    <a:pt x="11716" y="3270"/>
                    <a:pt x="11660" y="3233"/>
                  </a:cubicBezTo>
                  <a:cubicBezTo>
                    <a:pt x="11660" y="3233"/>
                    <a:pt x="11619" y="3214"/>
                    <a:pt x="11544" y="3172"/>
                  </a:cubicBezTo>
                  <a:cubicBezTo>
                    <a:pt x="11563" y="3116"/>
                    <a:pt x="11600" y="3079"/>
                    <a:pt x="11600" y="3056"/>
                  </a:cubicBezTo>
                  <a:cubicBezTo>
                    <a:pt x="11600" y="2981"/>
                    <a:pt x="11563" y="2920"/>
                    <a:pt x="11525" y="2883"/>
                  </a:cubicBezTo>
                  <a:cubicBezTo>
                    <a:pt x="11502" y="2883"/>
                    <a:pt x="11465" y="2864"/>
                    <a:pt x="11385" y="2804"/>
                  </a:cubicBezTo>
                  <a:cubicBezTo>
                    <a:pt x="11427" y="2766"/>
                    <a:pt x="11446" y="2706"/>
                    <a:pt x="11446" y="2687"/>
                  </a:cubicBezTo>
                  <a:cubicBezTo>
                    <a:pt x="11465" y="2631"/>
                    <a:pt x="11409" y="2552"/>
                    <a:pt x="11367" y="2515"/>
                  </a:cubicBezTo>
                  <a:lnTo>
                    <a:pt x="11231" y="2454"/>
                  </a:lnTo>
                  <a:cubicBezTo>
                    <a:pt x="11269" y="2398"/>
                    <a:pt x="11292" y="2356"/>
                    <a:pt x="11292" y="2337"/>
                  </a:cubicBezTo>
                  <a:cubicBezTo>
                    <a:pt x="11311" y="2263"/>
                    <a:pt x="11269" y="2183"/>
                    <a:pt x="11213" y="2165"/>
                  </a:cubicBezTo>
                  <a:cubicBezTo>
                    <a:pt x="11175" y="2123"/>
                    <a:pt x="6978" y="66"/>
                    <a:pt x="6917" y="47"/>
                  </a:cubicBezTo>
                  <a:cubicBezTo>
                    <a:pt x="6898" y="24"/>
                    <a:pt x="6880" y="24"/>
                    <a:pt x="6861" y="5"/>
                  </a:cubicBezTo>
                  <a:cubicBezTo>
                    <a:pt x="6835" y="2"/>
                    <a:pt x="6809" y="1"/>
                    <a:pt x="6783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65"/>
            <p:cNvSpPr/>
            <p:nvPr/>
          </p:nvSpPr>
          <p:spPr>
            <a:xfrm>
              <a:off x="4999394" y="3289194"/>
              <a:ext cx="59973" cy="35118"/>
            </a:xfrm>
            <a:custGeom>
              <a:avLst/>
              <a:gdLst/>
              <a:ahLst/>
              <a:cxnLst/>
              <a:rect l="l" t="t" r="r" b="b"/>
              <a:pathLst>
                <a:path w="859" h="503" extrusionOk="0">
                  <a:moveTo>
                    <a:pt x="330" y="1"/>
                  </a:moveTo>
                  <a:cubicBezTo>
                    <a:pt x="296" y="1"/>
                    <a:pt x="259" y="11"/>
                    <a:pt x="215" y="36"/>
                  </a:cubicBezTo>
                  <a:cubicBezTo>
                    <a:pt x="201" y="44"/>
                    <a:pt x="189" y="47"/>
                    <a:pt x="178" y="47"/>
                  </a:cubicBezTo>
                  <a:cubicBezTo>
                    <a:pt x="144" y="47"/>
                    <a:pt x="123" y="18"/>
                    <a:pt x="96" y="18"/>
                  </a:cubicBezTo>
                  <a:cubicBezTo>
                    <a:pt x="86" y="18"/>
                    <a:pt x="74" y="23"/>
                    <a:pt x="61" y="36"/>
                  </a:cubicBezTo>
                  <a:cubicBezTo>
                    <a:pt x="43" y="78"/>
                    <a:pt x="1" y="97"/>
                    <a:pt x="1" y="115"/>
                  </a:cubicBezTo>
                  <a:cubicBezTo>
                    <a:pt x="1" y="134"/>
                    <a:pt x="24" y="134"/>
                    <a:pt x="80" y="176"/>
                  </a:cubicBezTo>
                  <a:cubicBezTo>
                    <a:pt x="80" y="176"/>
                    <a:pt x="61" y="213"/>
                    <a:pt x="61" y="232"/>
                  </a:cubicBezTo>
                  <a:cubicBezTo>
                    <a:pt x="61" y="269"/>
                    <a:pt x="80" y="311"/>
                    <a:pt x="117" y="330"/>
                  </a:cubicBezTo>
                  <a:cubicBezTo>
                    <a:pt x="152" y="341"/>
                    <a:pt x="200" y="352"/>
                    <a:pt x="244" y="352"/>
                  </a:cubicBezTo>
                  <a:cubicBezTo>
                    <a:pt x="277" y="352"/>
                    <a:pt x="308" y="346"/>
                    <a:pt x="332" y="330"/>
                  </a:cubicBezTo>
                  <a:cubicBezTo>
                    <a:pt x="395" y="315"/>
                    <a:pt x="481" y="286"/>
                    <a:pt x="542" y="286"/>
                  </a:cubicBezTo>
                  <a:cubicBezTo>
                    <a:pt x="558" y="286"/>
                    <a:pt x="572" y="288"/>
                    <a:pt x="584" y="293"/>
                  </a:cubicBezTo>
                  <a:cubicBezTo>
                    <a:pt x="607" y="311"/>
                    <a:pt x="607" y="330"/>
                    <a:pt x="607" y="330"/>
                  </a:cubicBezTo>
                  <a:lnTo>
                    <a:pt x="584" y="349"/>
                  </a:lnTo>
                  <a:cubicBezTo>
                    <a:pt x="576" y="357"/>
                    <a:pt x="568" y="360"/>
                    <a:pt x="561" y="360"/>
                  </a:cubicBezTo>
                  <a:cubicBezTo>
                    <a:pt x="545" y="360"/>
                    <a:pt x="529" y="346"/>
                    <a:pt x="505" y="346"/>
                  </a:cubicBezTo>
                  <a:cubicBezTo>
                    <a:pt x="490" y="346"/>
                    <a:pt x="472" y="351"/>
                    <a:pt x="448" y="367"/>
                  </a:cubicBezTo>
                  <a:cubicBezTo>
                    <a:pt x="411" y="409"/>
                    <a:pt x="392" y="428"/>
                    <a:pt x="392" y="447"/>
                  </a:cubicBezTo>
                  <a:cubicBezTo>
                    <a:pt x="392" y="447"/>
                    <a:pt x="392" y="465"/>
                    <a:pt x="411" y="465"/>
                  </a:cubicBezTo>
                  <a:cubicBezTo>
                    <a:pt x="430" y="484"/>
                    <a:pt x="448" y="484"/>
                    <a:pt x="490" y="503"/>
                  </a:cubicBezTo>
                  <a:cubicBezTo>
                    <a:pt x="546" y="503"/>
                    <a:pt x="607" y="484"/>
                    <a:pt x="644" y="465"/>
                  </a:cubicBezTo>
                  <a:cubicBezTo>
                    <a:pt x="650" y="460"/>
                    <a:pt x="654" y="458"/>
                    <a:pt x="658" y="458"/>
                  </a:cubicBezTo>
                  <a:cubicBezTo>
                    <a:pt x="670" y="458"/>
                    <a:pt x="686" y="471"/>
                    <a:pt x="742" y="484"/>
                  </a:cubicBezTo>
                  <a:cubicBezTo>
                    <a:pt x="761" y="484"/>
                    <a:pt x="817" y="428"/>
                    <a:pt x="817" y="428"/>
                  </a:cubicBezTo>
                  <a:cubicBezTo>
                    <a:pt x="840" y="409"/>
                    <a:pt x="859" y="409"/>
                    <a:pt x="859" y="386"/>
                  </a:cubicBezTo>
                  <a:cubicBezTo>
                    <a:pt x="859" y="386"/>
                    <a:pt x="840" y="386"/>
                    <a:pt x="780" y="349"/>
                  </a:cubicBezTo>
                  <a:lnTo>
                    <a:pt x="761" y="349"/>
                  </a:lnTo>
                  <a:lnTo>
                    <a:pt x="780" y="330"/>
                  </a:lnTo>
                  <a:cubicBezTo>
                    <a:pt x="812" y="230"/>
                    <a:pt x="748" y="171"/>
                    <a:pt x="629" y="171"/>
                  </a:cubicBezTo>
                  <a:cubicBezTo>
                    <a:pt x="609" y="171"/>
                    <a:pt x="588" y="173"/>
                    <a:pt x="565" y="176"/>
                  </a:cubicBezTo>
                  <a:cubicBezTo>
                    <a:pt x="491" y="190"/>
                    <a:pt x="395" y="226"/>
                    <a:pt x="320" y="226"/>
                  </a:cubicBezTo>
                  <a:cubicBezTo>
                    <a:pt x="297" y="226"/>
                    <a:pt x="275" y="222"/>
                    <a:pt x="257" y="213"/>
                  </a:cubicBezTo>
                  <a:cubicBezTo>
                    <a:pt x="234" y="213"/>
                    <a:pt x="234" y="195"/>
                    <a:pt x="234" y="176"/>
                  </a:cubicBezTo>
                  <a:lnTo>
                    <a:pt x="257" y="153"/>
                  </a:lnTo>
                  <a:cubicBezTo>
                    <a:pt x="276" y="143"/>
                    <a:pt x="290" y="139"/>
                    <a:pt x="304" y="139"/>
                  </a:cubicBezTo>
                  <a:cubicBezTo>
                    <a:pt x="318" y="139"/>
                    <a:pt x="332" y="143"/>
                    <a:pt x="351" y="153"/>
                  </a:cubicBezTo>
                  <a:cubicBezTo>
                    <a:pt x="362" y="159"/>
                    <a:pt x="372" y="162"/>
                    <a:pt x="380" y="162"/>
                  </a:cubicBezTo>
                  <a:cubicBezTo>
                    <a:pt x="403" y="162"/>
                    <a:pt x="416" y="142"/>
                    <a:pt x="430" y="115"/>
                  </a:cubicBezTo>
                  <a:lnTo>
                    <a:pt x="467" y="78"/>
                  </a:lnTo>
                  <a:cubicBezTo>
                    <a:pt x="490" y="60"/>
                    <a:pt x="467" y="60"/>
                    <a:pt x="448" y="36"/>
                  </a:cubicBezTo>
                  <a:cubicBezTo>
                    <a:pt x="408" y="16"/>
                    <a:pt x="371" y="1"/>
                    <a:pt x="33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9" name="Google Shape;6139;p65"/>
          <p:cNvSpPr txBox="1">
            <a:spLocks noGrp="1"/>
          </p:cNvSpPr>
          <p:nvPr>
            <p:ph type="subTitle" idx="1"/>
          </p:nvPr>
        </p:nvSpPr>
        <p:spPr>
          <a:xfrm>
            <a:off x="3798371" y="1695325"/>
            <a:ext cx="4960618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Parabéns por concluir a Aula 2!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Você agora possui as ferramentas e o conhecimento necessários para tomar decisões estratégicas informadas.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Aplique esses conceitos para otimizar recursos, entender o mercado e melhorar a performance de sua empresa.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Desejamos muito sucesso em sua jornada empresarial!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Dúvidas, Críticas e Sugestões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/>
              <a:t>arthurnasser@gmail.com</a:t>
            </a:r>
            <a:endParaRPr b="1" dirty="0"/>
          </a:p>
        </p:txBody>
      </p:sp>
      <p:sp>
        <p:nvSpPr>
          <p:cNvPr id="6141" name="Google Shape;6141;p65"/>
          <p:cNvSpPr txBox="1">
            <a:spLocks noGrp="1"/>
          </p:cNvSpPr>
          <p:nvPr>
            <p:ph type="ctrTitle"/>
          </p:nvPr>
        </p:nvSpPr>
        <p:spPr>
          <a:xfrm flipH="1">
            <a:off x="4578350" y="991850"/>
            <a:ext cx="38520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Parabéns</a:t>
            </a:r>
            <a:r>
              <a:rPr lang="en" dirty="0">
                <a:solidFill>
                  <a:schemeClr val="lt1"/>
                </a:solidFill>
              </a:rPr>
              <a:t>!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6142" name="Google Shape;6142;p65"/>
          <p:cNvGrpSpPr/>
          <p:nvPr/>
        </p:nvGrpSpPr>
        <p:grpSpPr>
          <a:xfrm>
            <a:off x="2382356" y="1930032"/>
            <a:ext cx="285762" cy="251221"/>
            <a:chOff x="3210243" y="2361957"/>
            <a:chExt cx="285762" cy="251221"/>
          </a:xfrm>
        </p:grpSpPr>
        <p:sp>
          <p:nvSpPr>
            <p:cNvPr id="6143" name="Google Shape;6143;p65"/>
            <p:cNvSpPr/>
            <p:nvPr/>
          </p:nvSpPr>
          <p:spPr>
            <a:xfrm>
              <a:off x="3227414" y="2367516"/>
              <a:ext cx="268591" cy="240302"/>
            </a:xfrm>
            <a:custGeom>
              <a:avLst/>
              <a:gdLst/>
              <a:ahLst/>
              <a:cxnLst/>
              <a:rect l="l" t="t" r="r" b="b"/>
              <a:pathLst>
                <a:path w="2706" h="2421" extrusionOk="0">
                  <a:moveTo>
                    <a:pt x="1429" y="0"/>
                  </a:moveTo>
                  <a:cubicBezTo>
                    <a:pt x="1388" y="0"/>
                    <a:pt x="1347" y="2"/>
                    <a:pt x="1306" y="7"/>
                  </a:cubicBezTo>
                  <a:cubicBezTo>
                    <a:pt x="1031" y="44"/>
                    <a:pt x="798" y="142"/>
                    <a:pt x="583" y="296"/>
                  </a:cubicBezTo>
                  <a:cubicBezTo>
                    <a:pt x="313" y="511"/>
                    <a:pt x="117" y="804"/>
                    <a:pt x="61" y="1112"/>
                  </a:cubicBezTo>
                  <a:cubicBezTo>
                    <a:pt x="0" y="1443"/>
                    <a:pt x="79" y="1756"/>
                    <a:pt x="275" y="2008"/>
                  </a:cubicBezTo>
                  <a:cubicBezTo>
                    <a:pt x="467" y="2266"/>
                    <a:pt x="796" y="2420"/>
                    <a:pt x="1154" y="2420"/>
                  </a:cubicBezTo>
                  <a:cubicBezTo>
                    <a:pt x="1196" y="2420"/>
                    <a:pt x="1239" y="2418"/>
                    <a:pt x="1283" y="2414"/>
                  </a:cubicBezTo>
                  <a:cubicBezTo>
                    <a:pt x="1539" y="2395"/>
                    <a:pt x="1791" y="2297"/>
                    <a:pt x="2006" y="2143"/>
                  </a:cubicBezTo>
                  <a:cubicBezTo>
                    <a:pt x="2565" y="1695"/>
                    <a:pt x="2705" y="940"/>
                    <a:pt x="2314" y="431"/>
                  </a:cubicBezTo>
                  <a:cubicBezTo>
                    <a:pt x="2105" y="156"/>
                    <a:pt x="1774" y="0"/>
                    <a:pt x="142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65"/>
            <p:cNvSpPr/>
            <p:nvPr/>
          </p:nvSpPr>
          <p:spPr>
            <a:xfrm>
              <a:off x="3243097" y="2395009"/>
              <a:ext cx="252908" cy="212808"/>
            </a:xfrm>
            <a:custGeom>
              <a:avLst/>
              <a:gdLst/>
              <a:ahLst/>
              <a:cxnLst/>
              <a:rect l="l" t="t" r="r" b="b"/>
              <a:pathLst>
                <a:path w="2548" h="2144" extrusionOk="0">
                  <a:moveTo>
                    <a:pt x="1983" y="0"/>
                  </a:moveTo>
                  <a:cubicBezTo>
                    <a:pt x="1983" y="0"/>
                    <a:pt x="1964" y="0"/>
                    <a:pt x="1964" y="19"/>
                  </a:cubicBezTo>
                  <a:cubicBezTo>
                    <a:pt x="1941" y="38"/>
                    <a:pt x="1922" y="61"/>
                    <a:pt x="1941" y="80"/>
                  </a:cubicBezTo>
                  <a:cubicBezTo>
                    <a:pt x="2174" y="546"/>
                    <a:pt x="2020" y="1148"/>
                    <a:pt x="1554" y="1498"/>
                  </a:cubicBezTo>
                  <a:cubicBezTo>
                    <a:pt x="1358" y="1652"/>
                    <a:pt x="1148" y="1731"/>
                    <a:pt x="915" y="1768"/>
                  </a:cubicBezTo>
                  <a:cubicBezTo>
                    <a:pt x="889" y="1770"/>
                    <a:pt x="862" y="1770"/>
                    <a:pt x="836" y="1770"/>
                  </a:cubicBezTo>
                  <a:cubicBezTo>
                    <a:pt x="553" y="1770"/>
                    <a:pt x="291" y="1679"/>
                    <a:pt x="99" y="1516"/>
                  </a:cubicBezTo>
                  <a:cubicBezTo>
                    <a:pt x="99" y="1498"/>
                    <a:pt x="75" y="1498"/>
                    <a:pt x="57" y="1498"/>
                  </a:cubicBezTo>
                  <a:lnTo>
                    <a:pt x="19" y="1498"/>
                  </a:lnTo>
                  <a:cubicBezTo>
                    <a:pt x="1" y="1516"/>
                    <a:pt x="1" y="1554"/>
                    <a:pt x="19" y="1577"/>
                  </a:cubicBezTo>
                  <a:cubicBezTo>
                    <a:pt x="38" y="1633"/>
                    <a:pt x="75" y="1670"/>
                    <a:pt x="117" y="1731"/>
                  </a:cubicBezTo>
                  <a:cubicBezTo>
                    <a:pt x="309" y="1989"/>
                    <a:pt x="638" y="2143"/>
                    <a:pt x="996" y="2143"/>
                  </a:cubicBezTo>
                  <a:cubicBezTo>
                    <a:pt x="1038" y="2143"/>
                    <a:pt x="1081" y="2141"/>
                    <a:pt x="1125" y="2137"/>
                  </a:cubicBezTo>
                  <a:cubicBezTo>
                    <a:pt x="1381" y="2118"/>
                    <a:pt x="1633" y="2020"/>
                    <a:pt x="1848" y="1866"/>
                  </a:cubicBezTo>
                  <a:cubicBezTo>
                    <a:pt x="2407" y="1418"/>
                    <a:pt x="2547" y="663"/>
                    <a:pt x="2156" y="154"/>
                  </a:cubicBezTo>
                  <a:cubicBezTo>
                    <a:pt x="2118" y="98"/>
                    <a:pt x="2081" y="61"/>
                    <a:pt x="2039" y="19"/>
                  </a:cubicBezTo>
                  <a:cubicBezTo>
                    <a:pt x="2020" y="0"/>
                    <a:pt x="2002" y="0"/>
                    <a:pt x="1983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65"/>
            <p:cNvSpPr/>
            <p:nvPr/>
          </p:nvSpPr>
          <p:spPr>
            <a:xfrm>
              <a:off x="3260268" y="2399079"/>
              <a:ext cx="179656" cy="147298"/>
            </a:xfrm>
            <a:custGeom>
              <a:avLst/>
              <a:gdLst/>
              <a:ahLst/>
              <a:cxnLst/>
              <a:rect l="l" t="t" r="r" b="b"/>
              <a:pathLst>
                <a:path w="1810" h="1484" extrusionOk="0">
                  <a:moveTo>
                    <a:pt x="1154" y="0"/>
                  </a:moveTo>
                  <a:cubicBezTo>
                    <a:pt x="944" y="0"/>
                    <a:pt x="709" y="83"/>
                    <a:pt x="509" y="253"/>
                  </a:cubicBezTo>
                  <a:cubicBezTo>
                    <a:pt x="117" y="561"/>
                    <a:pt x="0" y="1028"/>
                    <a:pt x="215" y="1303"/>
                  </a:cubicBezTo>
                  <a:cubicBezTo>
                    <a:pt x="320" y="1424"/>
                    <a:pt x="476" y="1484"/>
                    <a:pt x="649" y="1484"/>
                  </a:cubicBezTo>
                  <a:cubicBezTo>
                    <a:pt x="861" y="1484"/>
                    <a:pt x="1099" y="1395"/>
                    <a:pt x="1302" y="1223"/>
                  </a:cubicBezTo>
                  <a:cubicBezTo>
                    <a:pt x="1693" y="930"/>
                    <a:pt x="1810" y="444"/>
                    <a:pt x="1595" y="174"/>
                  </a:cubicBezTo>
                  <a:cubicBezTo>
                    <a:pt x="1489" y="59"/>
                    <a:pt x="1330" y="0"/>
                    <a:pt x="1154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65"/>
            <p:cNvSpPr/>
            <p:nvPr/>
          </p:nvSpPr>
          <p:spPr>
            <a:xfrm>
              <a:off x="3235256" y="2396895"/>
              <a:ext cx="92707" cy="129233"/>
            </a:xfrm>
            <a:custGeom>
              <a:avLst/>
              <a:gdLst/>
              <a:ahLst/>
              <a:cxnLst/>
              <a:rect l="l" t="t" r="r" b="b"/>
              <a:pathLst>
                <a:path w="934" h="1302" extrusionOk="0">
                  <a:moveTo>
                    <a:pt x="877" y="0"/>
                  </a:moveTo>
                  <a:cubicBezTo>
                    <a:pt x="779" y="42"/>
                    <a:pt x="621" y="98"/>
                    <a:pt x="527" y="196"/>
                  </a:cubicBezTo>
                  <a:cubicBezTo>
                    <a:pt x="0" y="602"/>
                    <a:pt x="117" y="1301"/>
                    <a:pt x="215" y="1301"/>
                  </a:cubicBezTo>
                  <a:lnTo>
                    <a:pt x="215" y="1283"/>
                  </a:lnTo>
                  <a:cubicBezTo>
                    <a:pt x="294" y="1283"/>
                    <a:pt x="196" y="1185"/>
                    <a:pt x="271" y="896"/>
                  </a:cubicBezTo>
                  <a:cubicBezTo>
                    <a:pt x="313" y="662"/>
                    <a:pt x="430" y="466"/>
                    <a:pt x="546" y="350"/>
                  </a:cubicBezTo>
                  <a:cubicBezTo>
                    <a:pt x="798" y="117"/>
                    <a:pt x="761" y="177"/>
                    <a:pt x="915" y="61"/>
                  </a:cubicBezTo>
                  <a:cubicBezTo>
                    <a:pt x="933" y="42"/>
                    <a:pt x="915" y="0"/>
                    <a:pt x="896" y="0"/>
                  </a:cubicBezTo>
                  <a:close/>
                </a:path>
              </a:pathLst>
            </a:custGeom>
            <a:solidFill>
              <a:srgbClr val="FBE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65"/>
            <p:cNvSpPr/>
            <p:nvPr/>
          </p:nvSpPr>
          <p:spPr>
            <a:xfrm>
              <a:off x="3271782" y="2564936"/>
              <a:ext cx="33053" cy="30571"/>
            </a:xfrm>
            <a:custGeom>
              <a:avLst/>
              <a:gdLst/>
              <a:ahLst/>
              <a:cxnLst/>
              <a:rect l="l" t="t" r="r" b="b"/>
              <a:pathLst>
                <a:path w="333" h="308" extrusionOk="0">
                  <a:moveTo>
                    <a:pt x="1" y="0"/>
                  </a:moveTo>
                  <a:lnTo>
                    <a:pt x="1" y="37"/>
                  </a:lnTo>
                  <a:lnTo>
                    <a:pt x="159" y="233"/>
                  </a:lnTo>
                  <a:cubicBezTo>
                    <a:pt x="215" y="271"/>
                    <a:pt x="276" y="289"/>
                    <a:pt x="332" y="308"/>
                  </a:cubicBezTo>
                  <a:lnTo>
                    <a:pt x="136" y="56"/>
                  </a:lnTo>
                  <a:cubicBezTo>
                    <a:pt x="80" y="37"/>
                    <a:pt x="43" y="19"/>
                    <a:pt x="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65"/>
            <p:cNvSpPr/>
            <p:nvPr/>
          </p:nvSpPr>
          <p:spPr>
            <a:xfrm>
              <a:off x="3312576" y="2576449"/>
              <a:ext cx="32953" cy="26998"/>
            </a:xfrm>
            <a:custGeom>
              <a:avLst/>
              <a:gdLst/>
              <a:ahLst/>
              <a:cxnLst/>
              <a:rect l="l" t="t" r="r" b="b"/>
              <a:pathLst>
                <a:path w="332" h="272" extrusionOk="0">
                  <a:moveTo>
                    <a:pt x="0" y="1"/>
                  </a:moveTo>
                  <a:lnTo>
                    <a:pt x="215" y="253"/>
                  </a:lnTo>
                  <a:cubicBezTo>
                    <a:pt x="252" y="271"/>
                    <a:pt x="290" y="271"/>
                    <a:pt x="331" y="271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65"/>
            <p:cNvSpPr/>
            <p:nvPr/>
          </p:nvSpPr>
          <p:spPr>
            <a:xfrm>
              <a:off x="3345430" y="2570494"/>
              <a:ext cx="30671" cy="29182"/>
            </a:xfrm>
            <a:custGeom>
              <a:avLst/>
              <a:gdLst/>
              <a:ahLst/>
              <a:cxnLst/>
              <a:rect l="l" t="t" r="r" b="b"/>
              <a:pathLst>
                <a:path w="309" h="294" extrusionOk="0">
                  <a:moveTo>
                    <a:pt x="94" y="0"/>
                  </a:moveTo>
                  <a:cubicBezTo>
                    <a:pt x="75" y="19"/>
                    <a:pt x="38" y="19"/>
                    <a:pt x="0" y="42"/>
                  </a:cubicBezTo>
                  <a:lnTo>
                    <a:pt x="210" y="294"/>
                  </a:lnTo>
                  <a:cubicBezTo>
                    <a:pt x="252" y="294"/>
                    <a:pt x="271" y="294"/>
                    <a:pt x="308" y="275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65"/>
            <p:cNvSpPr/>
            <p:nvPr/>
          </p:nvSpPr>
          <p:spPr>
            <a:xfrm>
              <a:off x="3374115" y="2560767"/>
              <a:ext cx="29281" cy="31068"/>
            </a:xfrm>
            <a:custGeom>
              <a:avLst/>
              <a:gdLst/>
              <a:ahLst/>
              <a:cxnLst/>
              <a:rect l="l" t="t" r="r" b="b"/>
              <a:pathLst>
                <a:path w="295" h="313" extrusionOk="0">
                  <a:moveTo>
                    <a:pt x="80" y="0"/>
                  </a:moveTo>
                  <a:cubicBezTo>
                    <a:pt x="61" y="23"/>
                    <a:pt x="19" y="23"/>
                    <a:pt x="1" y="42"/>
                  </a:cubicBezTo>
                  <a:lnTo>
                    <a:pt x="215" y="313"/>
                  </a:lnTo>
                  <a:cubicBezTo>
                    <a:pt x="234" y="294"/>
                    <a:pt x="253" y="275"/>
                    <a:pt x="294" y="275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65"/>
            <p:cNvSpPr/>
            <p:nvPr/>
          </p:nvSpPr>
          <p:spPr>
            <a:xfrm>
              <a:off x="3397241" y="2545481"/>
              <a:ext cx="29281" cy="32953"/>
            </a:xfrm>
            <a:custGeom>
              <a:avLst/>
              <a:gdLst/>
              <a:ahLst/>
              <a:cxnLst/>
              <a:rect l="l" t="t" r="r" b="b"/>
              <a:pathLst>
                <a:path w="295" h="332" extrusionOk="0">
                  <a:moveTo>
                    <a:pt x="80" y="0"/>
                  </a:moveTo>
                  <a:cubicBezTo>
                    <a:pt x="61" y="0"/>
                    <a:pt x="61" y="19"/>
                    <a:pt x="38" y="19"/>
                  </a:cubicBezTo>
                  <a:cubicBezTo>
                    <a:pt x="38" y="38"/>
                    <a:pt x="20" y="38"/>
                    <a:pt x="1" y="61"/>
                  </a:cubicBezTo>
                  <a:lnTo>
                    <a:pt x="215" y="331"/>
                  </a:lnTo>
                  <a:cubicBezTo>
                    <a:pt x="234" y="313"/>
                    <a:pt x="234" y="313"/>
                    <a:pt x="253" y="294"/>
                  </a:cubicBezTo>
                  <a:cubicBezTo>
                    <a:pt x="253" y="294"/>
                    <a:pt x="271" y="271"/>
                    <a:pt x="295" y="271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65"/>
            <p:cNvSpPr/>
            <p:nvPr/>
          </p:nvSpPr>
          <p:spPr>
            <a:xfrm>
              <a:off x="3418581" y="2526027"/>
              <a:ext cx="26899" cy="32953"/>
            </a:xfrm>
            <a:custGeom>
              <a:avLst/>
              <a:gdLst/>
              <a:ahLst/>
              <a:cxnLst/>
              <a:rect l="l" t="t" r="r" b="b"/>
              <a:pathLst>
                <a:path w="271" h="332" extrusionOk="0">
                  <a:moveTo>
                    <a:pt x="56" y="0"/>
                  </a:moveTo>
                  <a:cubicBezTo>
                    <a:pt x="38" y="24"/>
                    <a:pt x="19" y="42"/>
                    <a:pt x="0" y="61"/>
                  </a:cubicBezTo>
                  <a:lnTo>
                    <a:pt x="215" y="332"/>
                  </a:lnTo>
                  <a:cubicBezTo>
                    <a:pt x="234" y="313"/>
                    <a:pt x="252" y="294"/>
                    <a:pt x="271" y="27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65"/>
            <p:cNvSpPr/>
            <p:nvPr/>
          </p:nvSpPr>
          <p:spPr>
            <a:xfrm>
              <a:off x="3435653" y="2501015"/>
              <a:ext cx="25608" cy="34839"/>
            </a:xfrm>
            <a:custGeom>
              <a:avLst/>
              <a:gdLst/>
              <a:ahLst/>
              <a:cxnLst/>
              <a:rect l="l" t="t" r="r" b="b"/>
              <a:pathLst>
                <a:path w="258" h="351" extrusionOk="0">
                  <a:moveTo>
                    <a:pt x="43" y="1"/>
                  </a:moveTo>
                  <a:cubicBezTo>
                    <a:pt x="24" y="19"/>
                    <a:pt x="24" y="61"/>
                    <a:pt x="1" y="80"/>
                  </a:cubicBezTo>
                  <a:lnTo>
                    <a:pt x="216" y="350"/>
                  </a:lnTo>
                  <a:cubicBezTo>
                    <a:pt x="216" y="332"/>
                    <a:pt x="234" y="294"/>
                    <a:pt x="258" y="276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65"/>
            <p:cNvSpPr/>
            <p:nvPr/>
          </p:nvSpPr>
          <p:spPr>
            <a:xfrm>
              <a:off x="3447266" y="2468161"/>
              <a:ext cx="23226" cy="39008"/>
            </a:xfrm>
            <a:custGeom>
              <a:avLst/>
              <a:gdLst/>
              <a:ahLst/>
              <a:cxnLst/>
              <a:rect l="l" t="t" r="r" b="b"/>
              <a:pathLst>
                <a:path w="234" h="393" extrusionOk="0">
                  <a:moveTo>
                    <a:pt x="43" y="0"/>
                  </a:moveTo>
                  <a:cubicBezTo>
                    <a:pt x="24" y="42"/>
                    <a:pt x="24" y="80"/>
                    <a:pt x="1" y="117"/>
                  </a:cubicBezTo>
                  <a:lnTo>
                    <a:pt x="215" y="392"/>
                  </a:lnTo>
                  <a:cubicBezTo>
                    <a:pt x="215" y="350"/>
                    <a:pt x="234" y="313"/>
                    <a:pt x="234" y="276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65"/>
            <p:cNvSpPr/>
            <p:nvPr/>
          </p:nvSpPr>
          <p:spPr>
            <a:xfrm>
              <a:off x="3449549" y="2421809"/>
              <a:ext cx="23326" cy="44567"/>
            </a:xfrm>
            <a:custGeom>
              <a:avLst/>
              <a:gdLst/>
              <a:ahLst/>
              <a:cxnLst/>
              <a:rect l="l" t="t" r="r" b="b"/>
              <a:pathLst>
                <a:path w="235" h="449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62"/>
                    <a:pt x="20" y="118"/>
                    <a:pt x="20" y="197"/>
                  </a:cubicBezTo>
                  <a:lnTo>
                    <a:pt x="234" y="449"/>
                  </a:lnTo>
                  <a:cubicBezTo>
                    <a:pt x="234" y="393"/>
                    <a:pt x="211" y="332"/>
                    <a:pt x="192" y="2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65"/>
            <p:cNvSpPr/>
            <p:nvPr/>
          </p:nvSpPr>
          <p:spPr>
            <a:xfrm>
              <a:off x="3293122" y="2420022"/>
              <a:ext cx="102434" cy="106106"/>
            </a:xfrm>
            <a:custGeom>
              <a:avLst/>
              <a:gdLst/>
              <a:ahLst/>
              <a:cxnLst/>
              <a:rect l="l" t="t" r="r" b="b"/>
              <a:pathLst>
                <a:path w="1032" h="1069" extrusionOk="0">
                  <a:moveTo>
                    <a:pt x="896" y="0"/>
                  </a:moveTo>
                  <a:cubicBezTo>
                    <a:pt x="854" y="42"/>
                    <a:pt x="817" y="80"/>
                    <a:pt x="779" y="98"/>
                  </a:cubicBezTo>
                  <a:lnTo>
                    <a:pt x="737" y="98"/>
                  </a:lnTo>
                  <a:cubicBezTo>
                    <a:pt x="709" y="84"/>
                    <a:pt x="674" y="75"/>
                    <a:pt x="638" y="75"/>
                  </a:cubicBezTo>
                  <a:cubicBezTo>
                    <a:pt x="579" y="75"/>
                    <a:pt x="516" y="98"/>
                    <a:pt x="467" y="159"/>
                  </a:cubicBezTo>
                  <a:cubicBezTo>
                    <a:pt x="350" y="275"/>
                    <a:pt x="388" y="411"/>
                    <a:pt x="448" y="546"/>
                  </a:cubicBezTo>
                  <a:cubicBezTo>
                    <a:pt x="467" y="602"/>
                    <a:pt x="504" y="681"/>
                    <a:pt x="467" y="719"/>
                  </a:cubicBezTo>
                  <a:cubicBezTo>
                    <a:pt x="454" y="735"/>
                    <a:pt x="431" y="749"/>
                    <a:pt x="410" y="749"/>
                  </a:cubicBezTo>
                  <a:cubicBezTo>
                    <a:pt x="402" y="749"/>
                    <a:pt x="394" y="747"/>
                    <a:pt x="388" y="742"/>
                  </a:cubicBezTo>
                  <a:cubicBezTo>
                    <a:pt x="369" y="742"/>
                    <a:pt x="332" y="700"/>
                    <a:pt x="294" y="644"/>
                  </a:cubicBezTo>
                  <a:lnTo>
                    <a:pt x="369" y="546"/>
                  </a:lnTo>
                  <a:cubicBezTo>
                    <a:pt x="369" y="527"/>
                    <a:pt x="350" y="509"/>
                    <a:pt x="332" y="485"/>
                  </a:cubicBezTo>
                  <a:cubicBezTo>
                    <a:pt x="313" y="448"/>
                    <a:pt x="294" y="448"/>
                    <a:pt x="271" y="448"/>
                  </a:cubicBezTo>
                  <a:cubicBezTo>
                    <a:pt x="215" y="448"/>
                    <a:pt x="117" y="509"/>
                    <a:pt x="61" y="565"/>
                  </a:cubicBezTo>
                  <a:cubicBezTo>
                    <a:pt x="38" y="625"/>
                    <a:pt x="61" y="663"/>
                    <a:pt x="61" y="719"/>
                  </a:cubicBezTo>
                  <a:lnTo>
                    <a:pt x="136" y="798"/>
                  </a:lnTo>
                  <a:cubicBezTo>
                    <a:pt x="80" y="858"/>
                    <a:pt x="38" y="896"/>
                    <a:pt x="0" y="933"/>
                  </a:cubicBezTo>
                  <a:cubicBezTo>
                    <a:pt x="0" y="952"/>
                    <a:pt x="19" y="975"/>
                    <a:pt x="38" y="975"/>
                  </a:cubicBezTo>
                  <a:cubicBezTo>
                    <a:pt x="80" y="1031"/>
                    <a:pt x="154" y="1050"/>
                    <a:pt x="196" y="1068"/>
                  </a:cubicBezTo>
                  <a:lnTo>
                    <a:pt x="294" y="933"/>
                  </a:lnTo>
                  <a:cubicBezTo>
                    <a:pt x="345" y="963"/>
                    <a:pt x="393" y="976"/>
                    <a:pt x="438" y="976"/>
                  </a:cubicBezTo>
                  <a:cubicBezTo>
                    <a:pt x="514" y="976"/>
                    <a:pt x="583" y="939"/>
                    <a:pt x="644" y="877"/>
                  </a:cubicBezTo>
                  <a:cubicBezTo>
                    <a:pt x="761" y="742"/>
                    <a:pt x="719" y="583"/>
                    <a:pt x="663" y="448"/>
                  </a:cubicBezTo>
                  <a:cubicBezTo>
                    <a:pt x="644" y="392"/>
                    <a:pt x="602" y="313"/>
                    <a:pt x="644" y="275"/>
                  </a:cubicBezTo>
                  <a:cubicBezTo>
                    <a:pt x="663" y="275"/>
                    <a:pt x="663" y="252"/>
                    <a:pt x="681" y="252"/>
                  </a:cubicBezTo>
                  <a:cubicBezTo>
                    <a:pt x="681" y="252"/>
                    <a:pt x="700" y="275"/>
                    <a:pt x="719" y="275"/>
                  </a:cubicBezTo>
                  <a:cubicBezTo>
                    <a:pt x="798" y="350"/>
                    <a:pt x="835" y="448"/>
                    <a:pt x="877" y="546"/>
                  </a:cubicBezTo>
                  <a:cubicBezTo>
                    <a:pt x="933" y="546"/>
                    <a:pt x="971" y="509"/>
                    <a:pt x="994" y="485"/>
                  </a:cubicBezTo>
                  <a:lnTo>
                    <a:pt x="1013" y="467"/>
                  </a:lnTo>
                  <a:cubicBezTo>
                    <a:pt x="1031" y="369"/>
                    <a:pt x="971" y="275"/>
                    <a:pt x="915" y="215"/>
                  </a:cubicBezTo>
                  <a:lnTo>
                    <a:pt x="1013" y="98"/>
                  </a:lnTo>
                  <a:cubicBezTo>
                    <a:pt x="1013" y="80"/>
                    <a:pt x="994" y="42"/>
                    <a:pt x="994" y="42"/>
                  </a:cubicBezTo>
                  <a:cubicBezTo>
                    <a:pt x="952" y="0"/>
                    <a:pt x="933" y="0"/>
                    <a:pt x="89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65"/>
            <p:cNvSpPr/>
            <p:nvPr/>
          </p:nvSpPr>
          <p:spPr>
            <a:xfrm>
              <a:off x="3210243" y="2361957"/>
              <a:ext cx="277921" cy="251221"/>
            </a:xfrm>
            <a:custGeom>
              <a:avLst/>
              <a:gdLst/>
              <a:ahLst/>
              <a:cxnLst/>
              <a:rect l="l" t="t" r="r" b="b"/>
              <a:pathLst>
                <a:path w="2800" h="2531" extrusionOk="0">
                  <a:moveTo>
                    <a:pt x="1605" y="110"/>
                  </a:moveTo>
                  <a:cubicBezTo>
                    <a:pt x="1686" y="110"/>
                    <a:pt x="1762" y="119"/>
                    <a:pt x="1829" y="138"/>
                  </a:cubicBezTo>
                  <a:cubicBezTo>
                    <a:pt x="2099" y="217"/>
                    <a:pt x="2253" y="352"/>
                    <a:pt x="2314" y="763"/>
                  </a:cubicBezTo>
                  <a:cubicBezTo>
                    <a:pt x="2370" y="1210"/>
                    <a:pt x="2118" y="1635"/>
                    <a:pt x="1750" y="1849"/>
                  </a:cubicBezTo>
                  <a:cubicBezTo>
                    <a:pt x="1554" y="1985"/>
                    <a:pt x="1302" y="2045"/>
                    <a:pt x="1069" y="2045"/>
                  </a:cubicBezTo>
                  <a:cubicBezTo>
                    <a:pt x="835" y="2026"/>
                    <a:pt x="602" y="1947"/>
                    <a:pt x="430" y="1770"/>
                  </a:cubicBezTo>
                  <a:cubicBezTo>
                    <a:pt x="80" y="1420"/>
                    <a:pt x="369" y="721"/>
                    <a:pt x="798" y="394"/>
                  </a:cubicBezTo>
                  <a:cubicBezTo>
                    <a:pt x="1049" y="200"/>
                    <a:pt x="1353" y="110"/>
                    <a:pt x="1605" y="110"/>
                  </a:cubicBezTo>
                  <a:close/>
                  <a:moveTo>
                    <a:pt x="2342" y="415"/>
                  </a:moveTo>
                  <a:cubicBezTo>
                    <a:pt x="2352" y="421"/>
                    <a:pt x="2355" y="435"/>
                    <a:pt x="2370" y="450"/>
                  </a:cubicBezTo>
                  <a:lnTo>
                    <a:pt x="2389" y="450"/>
                  </a:lnTo>
                  <a:cubicBezTo>
                    <a:pt x="2412" y="469"/>
                    <a:pt x="2431" y="487"/>
                    <a:pt x="2431" y="529"/>
                  </a:cubicBezTo>
                  <a:cubicBezTo>
                    <a:pt x="2622" y="763"/>
                    <a:pt x="2682" y="1070"/>
                    <a:pt x="2622" y="1364"/>
                  </a:cubicBezTo>
                  <a:cubicBezTo>
                    <a:pt x="2566" y="1653"/>
                    <a:pt x="2412" y="1947"/>
                    <a:pt x="2137" y="2143"/>
                  </a:cubicBezTo>
                  <a:cubicBezTo>
                    <a:pt x="1922" y="2316"/>
                    <a:pt x="1689" y="2395"/>
                    <a:pt x="1456" y="2414"/>
                  </a:cubicBezTo>
                  <a:lnTo>
                    <a:pt x="1437" y="2414"/>
                  </a:lnTo>
                  <a:cubicBezTo>
                    <a:pt x="1418" y="2414"/>
                    <a:pt x="1400" y="2432"/>
                    <a:pt x="1381" y="2432"/>
                  </a:cubicBezTo>
                  <a:lnTo>
                    <a:pt x="1265" y="2432"/>
                  </a:lnTo>
                  <a:cubicBezTo>
                    <a:pt x="1246" y="2414"/>
                    <a:pt x="1246" y="2414"/>
                    <a:pt x="1223" y="2414"/>
                  </a:cubicBezTo>
                  <a:lnTo>
                    <a:pt x="1129" y="2414"/>
                  </a:lnTo>
                  <a:cubicBezTo>
                    <a:pt x="1106" y="2395"/>
                    <a:pt x="1087" y="2395"/>
                    <a:pt x="1069" y="2395"/>
                  </a:cubicBezTo>
                  <a:lnTo>
                    <a:pt x="1050" y="2395"/>
                  </a:lnTo>
                  <a:cubicBezTo>
                    <a:pt x="1031" y="2395"/>
                    <a:pt x="1013" y="2376"/>
                    <a:pt x="989" y="2376"/>
                  </a:cubicBezTo>
                  <a:lnTo>
                    <a:pt x="971" y="2376"/>
                  </a:lnTo>
                  <a:cubicBezTo>
                    <a:pt x="952" y="2353"/>
                    <a:pt x="933" y="2353"/>
                    <a:pt x="915" y="2334"/>
                  </a:cubicBezTo>
                  <a:lnTo>
                    <a:pt x="896" y="2334"/>
                  </a:lnTo>
                  <a:cubicBezTo>
                    <a:pt x="873" y="2334"/>
                    <a:pt x="854" y="2316"/>
                    <a:pt x="835" y="2316"/>
                  </a:cubicBezTo>
                  <a:lnTo>
                    <a:pt x="817" y="2297"/>
                  </a:lnTo>
                  <a:cubicBezTo>
                    <a:pt x="817" y="2297"/>
                    <a:pt x="798" y="2297"/>
                    <a:pt x="779" y="2278"/>
                  </a:cubicBezTo>
                  <a:lnTo>
                    <a:pt x="756" y="2278"/>
                  </a:lnTo>
                  <a:cubicBezTo>
                    <a:pt x="737" y="2260"/>
                    <a:pt x="737" y="2260"/>
                    <a:pt x="719" y="2236"/>
                  </a:cubicBezTo>
                  <a:cubicBezTo>
                    <a:pt x="700" y="2236"/>
                    <a:pt x="700" y="2236"/>
                    <a:pt x="700" y="2218"/>
                  </a:cubicBezTo>
                  <a:cubicBezTo>
                    <a:pt x="682" y="2218"/>
                    <a:pt x="663" y="2199"/>
                    <a:pt x="663" y="2199"/>
                  </a:cubicBezTo>
                  <a:cubicBezTo>
                    <a:pt x="640" y="2199"/>
                    <a:pt x="640" y="2180"/>
                    <a:pt x="640" y="2180"/>
                  </a:cubicBezTo>
                  <a:cubicBezTo>
                    <a:pt x="621" y="2180"/>
                    <a:pt x="602" y="2162"/>
                    <a:pt x="602" y="2162"/>
                  </a:cubicBezTo>
                  <a:lnTo>
                    <a:pt x="584" y="2143"/>
                  </a:lnTo>
                  <a:cubicBezTo>
                    <a:pt x="565" y="2120"/>
                    <a:pt x="546" y="2101"/>
                    <a:pt x="546" y="2082"/>
                  </a:cubicBezTo>
                  <a:lnTo>
                    <a:pt x="523" y="2082"/>
                  </a:lnTo>
                  <a:cubicBezTo>
                    <a:pt x="504" y="2064"/>
                    <a:pt x="504" y="2045"/>
                    <a:pt x="486" y="2026"/>
                  </a:cubicBezTo>
                  <a:cubicBezTo>
                    <a:pt x="467" y="2003"/>
                    <a:pt x="448" y="1966"/>
                    <a:pt x="430" y="1947"/>
                  </a:cubicBezTo>
                  <a:cubicBezTo>
                    <a:pt x="430" y="1929"/>
                    <a:pt x="406" y="1929"/>
                    <a:pt x="406" y="1910"/>
                  </a:cubicBezTo>
                  <a:cubicBezTo>
                    <a:pt x="406" y="1910"/>
                    <a:pt x="406" y="1906"/>
                    <a:pt x="405" y="1901"/>
                  </a:cubicBezTo>
                  <a:lnTo>
                    <a:pt x="405" y="1901"/>
                  </a:lnTo>
                  <a:cubicBezTo>
                    <a:pt x="617" y="2072"/>
                    <a:pt x="891" y="2164"/>
                    <a:pt x="1170" y="2164"/>
                  </a:cubicBezTo>
                  <a:cubicBezTo>
                    <a:pt x="1196" y="2164"/>
                    <a:pt x="1221" y="2163"/>
                    <a:pt x="1246" y="2162"/>
                  </a:cubicBezTo>
                  <a:cubicBezTo>
                    <a:pt x="1479" y="2120"/>
                    <a:pt x="1712" y="2045"/>
                    <a:pt x="1922" y="1868"/>
                  </a:cubicBezTo>
                  <a:cubicBezTo>
                    <a:pt x="2405" y="1505"/>
                    <a:pt x="2561" y="897"/>
                    <a:pt x="2342" y="415"/>
                  </a:cubicBezTo>
                  <a:close/>
                  <a:moveTo>
                    <a:pt x="1539" y="0"/>
                  </a:moveTo>
                  <a:cubicBezTo>
                    <a:pt x="1511" y="0"/>
                    <a:pt x="1484" y="1"/>
                    <a:pt x="1456" y="2"/>
                  </a:cubicBezTo>
                  <a:cubicBezTo>
                    <a:pt x="1204" y="44"/>
                    <a:pt x="933" y="138"/>
                    <a:pt x="719" y="315"/>
                  </a:cubicBezTo>
                  <a:cubicBezTo>
                    <a:pt x="173" y="744"/>
                    <a:pt x="1" y="1462"/>
                    <a:pt x="332" y="1985"/>
                  </a:cubicBezTo>
                  <a:cubicBezTo>
                    <a:pt x="388" y="2120"/>
                    <a:pt x="504" y="2236"/>
                    <a:pt x="663" y="2334"/>
                  </a:cubicBezTo>
                  <a:cubicBezTo>
                    <a:pt x="663" y="2353"/>
                    <a:pt x="682" y="2353"/>
                    <a:pt x="700" y="2376"/>
                  </a:cubicBezTo>
                  <a:lnTo>
                    <a:pt x="719" y="2376"/>
                  </a:lnTo>
                  <a:cubicBezTo>
                    <a:pt x="896" y="2493"/>
                    <a:pt x="1106" y="2530"/>
                    <a:pt x="1321" y="2530"/>
                  </a:cubicBezTo>
                  <a:lnTo>
                    <a:pt x="1456" y="2530"/>
                  </a:lnTo>
                  <a:cubicBezTo>
                    <a:pt x="1731" y="2512"/>
                    <a:pt x="1983" y="2414"/>
                    <a:pt x="2197" y="2236"/>
                  </a:cubicBezTo>
                  <a:cubicBezTo>
                    <a:pt x="2216" y="2218"/>
                    <a:pt x="2216" y="2218"/>
                    <a:pt x="2235" y="2218"/>
                  </a:cubicBezTo>
                  <a:cubicBezTo>
                    <a:pt x="2253" y="2199"/>
                    <a:pt x="2295" y="2180"/>
                    <a:pt x="2314" y="2143"/>
                  </a:cubicBezTo>
                  <a:lnTo>
                    <a:pt x="2333" y="2120"/>
                  </a:lnTo>
                  <a:cubicBezTo>
                    <a:pt x="2351" y="2101"/>
                    <a:pt x="2389" y="2082"/>
                    <a:pt x="2412" y="2045"/>
                  </a:cubicBezTo>
                  <a:cubicBezTo>
                    <a:pt x="2449" y="2003"/>
                    <a:pt x="2468" y="1985"/>
                    <a:pt x="2487" y="1947"/>
                  </a:cubicBezTo>
                  <a:cubicBezTo>
                    <a:pt x="2622" y="1770"/>
                    <a:pt x="2701" y="1579"/>
                    <a:pt x="2738" y="1383"/>
                  </a:cubicBezTo>
                  <a:cubicBezTo>
                    <a:pt x="2799" y="1033"/>
                    <a:pt x="2720" y="702"/>
                    <a:pt x="2529" y="450"/>
                  </a:cubicBezTo>
                  <a:lnTo>
                    <a:pt x="2468" y="394"/>
                  </a:lnTo>
                  <a:lnTo>
                    <a:pt x="2449" y="371"/>
                  </a:lnTo>
                  <a:cubicBezTo>
                    <a:pt x="2449" y="352"/>
                    <a:pt x="2431" y="333"/>
                    <a:pt x="2412" y="315"/>
                  </a:cubicBezTo>
                  <a:lnTo>
                    <a:pt x="2389" y="315"/>
                  </a:lnTo>
                  <a:cubicBezTo>
                    <a:pt x="2174" y="100"/>
                    <a:pt x="1860" y="0"/>
                    <a:pt x="153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8" name="Google Shape;6158;p65"/>
          <p:cNvGrpSpPr/>
          <p:nvPr/>
        </p:nvGrpSpPr>
        <p:grpSpPr>
          <a:xfrm>
            <a:off x="1089572" y="2285074"/>
            <a:ext cx="287648" cy="246059"/>
            <a:chOff x="2272772" y="2364736"/>
            <a:chExt cx="287648" cy="246059"/>
          </a:xfrm>
        </p:grpSpPr>
        <p:sp>
          <p:nvSpPr>
            <p:cNvPr id="6159" name="Google Shape;6159;p65"/>
            <p:cNvSpPr/>
            <p:nvPr/>
          </p:nvSpPr>
          <p:spPr>
            <a:xfrm>
              <a:off x="2288058" y="2370493"/>
              <a:ext cx="272363" cy="234347"/>
            </a:xfrm>
            <a:custGeom>
              <a:avLst/>
              <a:gdLst/>
              <a:ahLst/>
              <a:cxnLst/>
              <a:rect l="l" t="t" r="r" b="b"/>
              <a:pathLst>
                <a:path w="2744" h="2361" extrusionOk="0">
                  <a:moveTo>
                    <a:pt x="1405" y="0"/>
                  </a:moveTo>
                  <a:cubicBezTo>
                    <a:pt x="1209" y="0"/>
                    <a:pt x="1006" y="43"/>
                    <a:pt x="817" y="131"/>
                  </a:cubicBezTo>
                  <a:cubicBezTo>
                    <a:pt x="509" y="266"/>
                    <a:pt x="276" y="499"/>
                    <a:pt x="136" y="812"/>
                  </a:cubicBezTo>
                  <a:cubicBezTo>
                    <a:pt x="1" y="1101"/>
                    <a:pt x="1" y="1432"/>
                    <a:pt x="117" y="1707"/>
                  </a:cubicBezTo>
                  <a:cubicBezTo>
                    <a:pt x="276" y="2057"/>
                    <a:pt x="602" y="2290"/>
                    <a:pt x="1013" y="2346"/>
                  </a:cubicBezTo>
                  <a:cubicBezTo>
                    <a:pt x="1077" y="2356"/>
                    <a:pt x="1143" y="2360"/>
                    <a:pt x="1209" y="2360"/>
                  </a:cubicBezTo>
                  <a:cubicBezTo>
                    <a:pt x="1401" y="2360"/>
                    <a:pt x="1595" y="2321"/>
                    <a:pt x="1768" y="2248"/>
                  </a:cubicBezTo>
                  <a:cubicBezTo>
                    <a:pt x="2431" y="1959"/>
                    <a:pt x="2743" y="1241"/>
                    <a:pt x="2468" y="658"/>
                  </a:cubicBezTo>
                  <a:cubicBezTo>
                    <a:pt x="2333" y="308"/>
                    <a:pt x="1983" y="75"/>
                    <a:pt x="1596" y="14"/>
                  </a:cubicBezTo>
                  <a:cubicBezTo>
                    <a:pt x="1533" y="5"/>
                    <a:pt x="1469" y="0"/>
                    <a:pt x="1405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65"/>
            <p:cNvSpPr/>
            <p:nvPr/>
          </p:nvSpPr>
          <p:spPr>
            <a:xfrm>
              <a:off x="2294112" y="2418136"/>
              <a:ext cx="266308" cy="186703"/>
            </a:xfrm>
            <a:custGeom>
              <a:avLst/>
              <a:gdLst/>
              <a:ahLst/>
              <a:cxnLst/>
              <a:rect l="l" t="t" r="r" b="b"/>
              <a:pathLst>
                <a:path w="2683" h="1881" extrusionOk="0">
                  <a:moveTo>
                    <a:pt x="2253" y="1"/>
                  </a:moveTo>
                  <a:cubicBezTo>
                    <a:pt x="2234" y="19"/>
                    <a:pt x="2216" y="38"/>
                    <a:pt x="2234" y="61"/>
                  </a:cubicBezTo>
                  <a:cubicBezTo>
                    <a:pt x="2351" y="565"/>
                    <a:pt x="2057" y="1111"/>
                    <a:pt x="1535" y="1344"/>
                  </a:cubicBezTo>
                  <a:cubicBezTo>
                    <a:pt x="1351" y="1436"/>
                    <a:pt x="1168" y="1467"/>
                    <a:pt x="984" y="1467"/>
                  </a:cubicBezTo>
                  <a:cubicBezTo>
                    <a:pt x="935" y="1467"/>
                    <a:pt x="885" y="1464"/>
                    <a:pt x="835" y="1460"/>
                  </a:cubicBezTo>
                  <a:cubicBezTo>
                    <a:pt x="523" y="1400"/>
                    <a:pt x="271" y="1246"/>
                    <a:pt x="98" y="1013"/>
                  </a:cubicBezTo>
                  <a:cubicBezTo>
                    <a:pt x="98" y="1013"/>
                    <a:pt x="75" y="994"/>
                    <a:pt x="56" y="994"/>
                  </a:cubicBezTo>
                  <a:lnTo>
                    <a:pt x="38" y="994"/>
                  </a:lnTo>
                  <a:cubicBezTo>
                    <a:pt x="19" y="1013"/>
                    <a:pt x="0" y="1031"/>
                    <a:pt x="0" y="1069"/>
                  </a:cubicBezTo>
                  <a:cubicBezTo>
                    <a:pt x="19" y="1129"/>
                    <a:pt x="38" y="1185"/>
                    <a:pt x="56" y="1227"/>
                  </a:cubicBezTo>
                  <a:cubicBezTo>
                    <a:pt x="215" y="1577"/>
                    <a:pt x="541" y="1810"/>
                    <a:pt x="952" y="1866"/>
                  </a:cubicBezTo>
                  <a:cubicBezTo>
                    <a:pt x="1016" y="1876"/>
                    <a:pt x="1082" y="1880"/>
                    <a:pt x="1148" y="1880"/>
                  </a:cubicBezTo>
                  <a:cubicBezTo>
                    <a:pt x="1340" y="1880"/>
                    <a:pt x="1534" y="1841"/>
                    <a:pt x="1707" y="1768"/>
                  </a:cubicBezTo>
                  <a:cubicBezTo>
                    <a:pt x="2370" y="1479"/>
                    <a:pt x="2682" y="761"/>
                    <a:pt x="2407" y="178"/>
                  </a:cubicBezTo>
                  <a:cubicBezTo>
                    <a:pt x="2388" y="117"/>
                    <a:pt x="2370" y="80"/>
                    <a:pt x="2332" y="19"/>
                  </a:cubicBezTo>
                  <a:cubicBezTo>
                    <a:pt x="2314" y="1"/>
                    <a:pt x="2314" y="1"/>
                    <a:pt x="2290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65"/>
            <p:cNvSpPr/>
            <p:nvPr/>
          </p:nvSpPr>
          <p:spPr>
            <a:xfrm>
              <a:off x="2320911" y="2403843"/>
              <a:ext cx="188986" cy="136380"/>
            </a:xfrm>
            <a:custGeom>
              <a:avLst/>
              <a:gdLst/>
              <a:ahLst/>
              <a:cxnLst/>
              <a:rect l="l" t="t" r="r" b="b"/>
              <a:pathLst>
                <a:path w="1904" h="1374" extrusionOk="0">
                  <a:moveTo>
                    <a:pt x="1166" y="1"/>
                  </a:moveTo>
                  <a:cubicBezTo>
                    <a:pt x="1013" y="1"/>
                    <a:pt x="846" y="35"/>
                    <a:pt x="682" y="107"/>
                  </a:cubicBezTo>
                  <a:cubicBezTo>
                    <a:pt x="234" y="322"/>
                    <a:pt x="1" y="746"/>
                    <a:pt x="155" y="1077"/>
                  </a:cubicBezTo>
                  <a:cubicBezTo>
                    <a:pt x="253" y="1271"/>
                    <a:pt x="476" y="1373"/>
                    <a:pt x="734" y="1373"/>
                  </a:cubicBezTo>
                  <a:cubicBezTo>
                    <a:pt x="893" y="1373"/>
                    <a:pt x="1064" y="1335"/>
                    <a:pt x="1227" y="1255"/>
                  </a:cubicBezTo>
                  <a:cubicBezTo>
                    <a:pt x="1671" y="1040"/>
                    <a:pt x="1904" y="611"/>
                    <a:pt x="1750" y="299"/>
                  </a:cubicBezTo>
                  <a:cubicBezTo>
                    <a:pt x="1652" y="104"/>
                    <a:pt x="1430" y="1"/>
                    <a:pt x="1166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65"/>
            <p:cNvSpPr/>
            <p:nvPr/>
          </p:nvSpPr>
          <p:spPr>
            <a:xfrm>
              <a:off x="2301457" y="2391337"/>
              <a:ext cx="110275" cy="109779"/>
            </a:xfrm>
            <a:custGeom>
              <a:avLst/>
              <a:gdLst/>
              <a:ahLst/>
              <a:cxnLst/>
              <a:rect l="l" t="t" r="r" b="b"/>
              <a:pathLst>
                <a:path w="1111" h="1106" extrusionOk="0">
                  <a:moveTo>
                    <a:pt x="1050" y="0"/>
                  </a:moveTo>
                  <a:cubicBezTo>
                    <a:pt x="957" y="19"/>
                    <a:pt x="798" y="37"/>
                    <a:pt x="682" y="117"/>
                  </a:cubicBezTo>
                  <a:cubicBezTo>
                    <a:pt x="62" y="387"/>
                    <a:pt x="1" y="1087"/>
                    <a:pt x="117" y="1106"/>
                  </a:cubicBezTo>
                  <a:cubicBezTo>
                    <a:pt x="178" y="1106"/>
                    <a:pt x="141" y="989"/>
                    <a:pt x="257" y="737"/>
                  </a:cubicBezTo>
                  <a:cubicBezTo>
                    <a:pt x="351" y="522"/>
                    <a:pt x="528" y="350"/>
                    <a:pt x="663" y="271"/>
                  </a:cubicBezTo>
                  <a:cubicBezTo>
                    <a:pt x="957" y="98"/>
                    <a:pt x="896" y="154"/>
                    <a:pt x="1074" y="75"/>
                  </a:cubicBezTo>
                  <a:cubicBezTo>
                    <a:pt x="1111" y="56"/>
                    <a:pt x="1092" y="0"/>
                    <a:pt x="1050" y="0"/>
                  </a:cubicBezTo>
                  <a:close/>
                </a:path>
              </a:pathLst>
            </a:custGeom>
            <a:solidFill>
              <a:srgbClr val="FBE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65"/>
            <p:cNvSpPr/>
            <p:nvPr/>
          </p:nvSpPr>
          <p:spPr>
            <a:xfrm>
              <a:off x="2317239" y="2543596"/>
              <a:ext cx="25112" cy="38512"/>
            </a:xfrm>
            <a:custGeom>
              <a:avLst/>
              <a:gdLst/>
              <a:ahLst/>
              <a:cxnLst/>
              <a:rect l="l" t="t" r="r" b="b"/>
              <a:pathLst>
                <a:path w="253" h="388" extrusionOk="0">
                  <a:moveTo>
                    <a:pt x="19" y="1"/>
                  </a:moveTo>
                  <a:cubicBezTo>
                    <a:pt x="0" y="1"/>
                    <a:pt x="0" y="19"/>
                    <a:pt x="0" y="38"/>
                  </a:cubicBezTo>
                  <a:lnTo>
                    <a:pt x="117" y="271"/>
                  </a:lnTo>
                  <a:cubicBezTo>
                    <a:pt x="154" y="313"/>
                    <a:pt x="215" y="350"/>
                    <a:pt x="252" y="388"/>
                  </a:cubicBezTo>
                  <a:lnTo>
                    <a:pt x="117" y="80"/>
                  </a:lnTo>
                  <a:cubicBezTo>
                    <a:pt x="75" y="57"/>
                    <a:pt x="38" y="19"/>
                    <a:pt x="19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65"/>
            <p:cNvSpPr/>
            <p:nvPr/>
          </p:nvSpPr>
          <p:spPr>
            <a:xfrm>
              <a:off x="2355651" y="2563050"/>
              <a:ext cx="25112" cy="34839"/>
            </a:xfrm>
            <a:custGeom>
              <a:avLst/>
              <a:gdLst/>
              <a:ahLst/>
              <a:cxnLst/>
              <a:rect l="l" t="t" r="r" b="b"/>
              <a:pathLst>
                <a:path w="253" h="351" extrusionOk="0">
                  <a:moveTo>
                    <a:pt x="1" y="0"/>
                  </a:moveTo>
                  <a:lnTo>
                    <a:pt x="136" y="308"/>
                  </a:lnTo>
                  <a:cubicBezTo>
                    <a:pt x="178" y="327"/>
                    <a:pt x="215" y="327"/>
                    <a:pt x="252" y="350"/>
                  </a:cubicBezTo>
                  <a:lnTo>
                    <a:pt x="99" y="38"/>
                  </a:lnTo>
                  <a:cubicBezTo>
                    <a:pt x="80" y="19"/>
                    <a:pt x="38" y="19"/>
                    <a:pt x="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65"/>
            <p:cNvSpPr/>
            <p:nvPr/>
          </p:nvSpPr>
          <p:spPr>
            <a:xfrm>
              <a:off x="2388504" y="2568608"/>
              <a:ext cx="23226" cy="31068"/>
            </a:xfrm>
            <a:custGeom>
              <a:avLst/>
              <a:gdLst/>
              <a:ahLst/>
              <a:cxnLst/>
              <a:rect l="l" t="t" r="r" b="b"/>
              <a:pathLst>
                <a:path w="234" h="313" extrusionOk="0">
                  <a:moveTo>
                    <a:pt x="1" y="0"/>
                  </a:moveTo>
                  <a:lnTo>
                    <a:pt x="136" y="313"/>
                  </a:lnTo>
                  <a:lnTo>
                    <a:pt x="234" y="31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65"/>
            <p:cNvSpPr/>
            <p:nvPr/>
          </p:nvSpPr>
          <p:spPr>
            <a:xfrm>
              <a:off x="2417189" y="2564936"/>
              <a:ext cx="23326" cy="32953"/>
            </a:xfrm>
            <a:custGeom>
              <a:avLst/>
              <a:gdLst/>
              <a:ahLst/>
              <a:cxnLst/>
              <a:rect l="l" t="t" r="r" b="b"/>
              <a:pathLst>
                <a:path w="235" h="332" extrusionOk="0">
                  <a:moveTo>
                    <a:pt x="80" y="0"/>
                  </a:moveTo>
                  <a:cubicBezTo>
                    <a:pt x="62" y="0"/>
                    <a:pt x="24" y="19"/>
                    <a:pt x="1" y="19"/>
                  </a:cubicBezTo>
                  <a:lnTo>
                    <a:pt x="141" y="331"/>
                  </a:lnTo>
                  <a:cubicBezTo>
                    <a:pt x="178" y="331"/>
                    <a:pt x="197" y="308"/>
                    <a:pt x="234" y="308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65"/>
            <p:cNvSpPr/>
            <p:nvPr/>
          </p:nvSpPr>
          <p:spPr>
            <a:xfrm>
              <a:off x="2444584" y="2555209"/>
              <a:ext cx="21340" cy="34839"/>
            </a:xfrm>
            <a:custGeom>
              <a:avLst/>
              <a:gdLst/>
              <a:ahLst/>
              <a:cxnLst/>
              <a:rect l="l" t="t" r="r" b="b"/>
              <a:pathLst>
                <a:path w="215" h="351" extrusionOk="0">
                  <a:moveTo>
                    <a:pt x="75" y="0"/>
                  </a:moveTo>
                  <a:cubicBezTo>
                    <a:pt x="56" y="0"/>
                    <a:pt x="56" y="19"/>
                    <a:pt x="37" y="19"/>
                  </a:cubicBezTo>
                  <a:cubicBezTo>
                    <a:pt x="19" y="19"/>
                    <a:pt x="0" y="38"/>
                    <a:pt x="0" y="38"/>
                  </a:cubicBezTo>
                  <a:lnTo>
                    <a:pt x="135" y="350"/>
                  </a:lnTo>
                  <a:cubicBezTo>
                    <a:pt x="154" y="350"/>
                    <a:pt x="154" y="331"/>
                    <a:pt x="173" y="331"/>
                  </a:cubicBezTo>
                  <a:cubicBezTo>
                    <a:pt x="191" y="331"/>
                    <a:pt x="191" y="313"/>
                    <a:pt x="215" y="313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65"/>
            <p:cNvSpPr/>
            <p:nvPr/>
          </p:nvSpPr>
          <p:spPr>
            <a:xfrm>
              <a:off x="2467711" y="2541710"/>
              <a:ext cx="21340" cy="34839"/>
            </a:xfrm>
            <a:custGeom>
              <a:avLst/>
              <a:gdLst/>
              <a:ahLst/>
              <a:cxnLst/>
              <a:rect l="l" t="t" r="r" b="b"/>
              <a:pathLst>
                <a:path w="215" h="351" extrusionOk="0">
                  <a:moveTo>
                    <a:pt x="75" y="1"/>
                  </a:moveTo>
                  <a:cubicBezTo>
                    <a:pt x="56" y="20"/>
                    <a:pt x="38" y="20"/>
                    <a:pt x="0" y="38"/>
                  </a:cubicBezTo>
                  <a:lnTo>
                    <a:pt x="136" y="351"/>
                  </a:lnTo>
                  <a:cubicBezTo>
                    <a:pt x="173" y="332"/>
                    <a:pt x="192" y="309"/>
                    <a:pt x="215" y="309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65"/>
            <p:cNvSpPr/>
            <p:nvPr/>
          </p:nvSpPr>
          <p:spPr>
            <a:xfrm>
              <a:off x="2490837" y="2520469"/>
              <a:ext cx="19057" cy="38512"/>
            </a:xfrm>
            <a:custGeom>
              <a:avLst/>
              <a:gdLst/>
              <a:ahLst/>
              <a:cxnLst/>
              <a:rect l="l" t="t" r="r" b="b"/>
              <a:pathLst>
                <a:path w="192" h="388" extrusionOk="0">
                  <a:moveTo>
                    <a:pt x="56" y="0"/>
                  </a:moveTo>
                  <a:cubicBezTo>
                    <a:pt x="38" y="19"/>
                    <a:pt x="19" y="56"/>
                    <a:pt x="1" y="80"/>
                  </a:cubicBezTo>
                  <a:lnTo>
                    <a:pt x="136" y="388"/>
                  </a:lnTo>
                  <a:cubicBezTo>
                    <a:pt x="154" y="369"/>
                    <a:pt x="173" y="332"/>
                    <a:pt x="192" y="313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65"/>
            <p:cNvSpPr/>
            <p:nvPr/>
          </p:nvSpPr>
          <p:spPr>
            <a:xfrm>
              <a:off x="2509795" y="2491288"/>
              <a:ext cx="17668" cy="42681"/>
            </a:xfrm>
            <a:custGeom>
              <a:avLst/>
              <a:gdLst/>
              <a:ahLst/>
              <a:cxnLst/>
              <a:rect l="l" t="t" r="r" b="b"/>
              <a:pathLst>
                <a:path w="178" h="430" extrusionOk="0">
                  <a:moveTo>
                    <a:pt x="43" y="1"/>
                  </a:moveTo>
                  <a:cubicBezTo>
                    <a:pt x="24" y="43"/>
                    <a:pt x="1" y="80"/>
                    <a:pt x="1" y="117"/>
                  </a:cubicBezTo>
                  <a:lnTo>
                    <a:pt x="141" y="430"/>
                  </a:lnTo>
                  <a:cubicBezTo>
                    <a:pt x="159" y="392"/>
                    <a:pt x="178" y="350"/>
                    <a:pt x="178" y="313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65"/>
            <p:cNvSpPr/>
            <p:nvPr/>
          </p:nvSpPr>
          <p:spPr>
            <a:xfrm>
              <a:off x="2521408" y="2445034"/>
              <a:ext cx="15782" cy="50522"/>
            </a:xfrm>
            <a:custGeom>
              <a:avLst/>
              <a:gdLst/>
              <a:ahLst/>
              <a:cxnLst/>
              <a:rect l="l" t="t" r="r" b="b"/>
              <a:pathLst>
                <a:path w="159" h="509" extrusionOk="0">
                  <a:moveTo>
                    <a:pt x="24" y="0"/>
                  </a:moveTo>
                  <a:cubicBezTo>
                    <a:pt x="24" y="79"/>
                    <a:pt x="24" y="140"/>
                    <a:pt x="0" y="196"/>
                  </a:cubicBezTo>
                  <a:lnTo>
                    <a:pt x="159" y="509"/>
                  </a:lnTo>
                  <a:lnTo>
                    <a:pt x="159" y="31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65"/>
            <p:cNvSpPr/>
            <p:nvPr/>
          </p:nvSpPr>
          <p:spPr>
            <a:xfrm>
              <a:off x="2350092" y="2427863"/>
              <a:ext cx="119506" cy="86652"/>
            </a:xfrm>
            <a:custGeom>
              <a:avLst/>
              <a:gdLst/>
              <a:ahLst/>
              <a:cxnLst/>
              <a:rect l="l" t="t" r="r" b="b"/>
              <a:pathLst>
                <a:path w="1204" h="873" extrusionOk="0">
                  <a:moveTo>
                    <a:pt x="1106" y="1"/>
                  </a:moveTo>
                  <a:cubicBezTo>
                    <a:pt x="1050" y="38"/>
                    <a:pt x="1008" y="57"/>
                    <a:pt x="971" y="80"/>
                  </a:cubicBezTo>
                  <a:cubicBezTo>
                    <a:pt x="952" y="80"/>
                    <a:pt x="952" y="57"/>
                    <a:pt x="933" y="57"/>
                  </a:cubicBezTo>
                  <a:cubicBezTo>
                    <a:pt x="891" y="27"/>
                    <a:pt x="838" y="7"/>
                    <a:pt x="783" y="7"/>
                  </a:cubicBezTo>
                  <a:cubicBezTo>
                    <a:pt x="735" y="7"/>
                    <a:pt x="685" y="22"/>
                    <a:pt x="640" y="57"/>
                  </a:cubicBezTo>
                  <a:cubicBezTo>
                    <a:pt x="504" y="136"/>
                    <a:pt x="523" y="271"/>
                    <a:pt x="542" y="430"/>
                  </a:cubicBezTo>
                  <a:cubicBezTo>
                    <a:pt x="542" y="486"/>
                    <a:pt x="560" y="565"/>
                    <a:pt x="504" y="602"/>
                  </a:cubicBezTo>
                  <a:cubicBezTo>
                    <a:pt x="495" y="612"/>
                    <a:pt x="480" y="616"/>
                    <a:pt x="465" y="616"/>
                  </a:cubicBezTo>
                  <a:cubicBezTo>
                    <a:pt x="450" y="616"/>
                    <a:pt x="434" y="612"/>
                    <a:pt x="425" y="602"/>
                  </a:cubicBezTo>
                  <a:cubicBezTo>
                    <a:pt x="425" y="602"/>
                    <a:pt x="388" y="546"/>
                    <a:pt x="369" y="486"/>
                  </a:cubicBezTo>
                  <a:lnTo>
                    <a:pt x="467" y="406"/>
                  </a:lnTo>
                  <a:cubicBezTo>
                    <a:pt x="467" y="388"/>
                    <a:pt x="467" y="369"/>
                    <a:pt x="444" y="332"/>
                  </a:cubicBezTo>
                  <a:cubicBezTo>
                    <a:pt x="425" y="313"/>
                    <a:pt x="406" y="290"/>
                    <a:pt x="388" y="290"/>
                  </a:cubicBezTo>
                  <a:cubicBezTo>
                    <a:pt x="378" y="287"/>
                    <a:pt x="366" y="285"/>
                    <a:pt x="354" y="285"/>
                  </a:cubicBezTo>
                  <a:cubicBezTo>
                    <a:pt x="290" y="285"/>
                    <a:pt x="201" y="322"/>
                    <a:pt x="155" y="369"/>
                  </a:cubicBezTo>
                  <a:cubicBezTo>
                    <a:pt x="136" y="406"/>
                    <a:pt x="117" y="467"/>
                    <a:pt x="136" y="504"/>
                  </a:cubicBezTo>
                  <a:cubicBezTo>
                    <a:pt x="136" y="546"/>
                    <a:pt x="155" y="565"/>
                    <a:pt x="173" y="602"/>
                  </a:cubicBezTo>
                  <a:cubicBezTo>
                    <a:pt x="117" y="640"/>
                    <a:pt x="57" y="663"/>
                    <a:pt x="1" y="700"/>
                  </a:cubicBezTo>
                  <a:cubicBezTo>
                    <a:pt x="19" y="719"/>
                    <a:pt x="19" y="738"/>
                    <a:pt x="38" y="756"/>
                  </a:cubicBezTo>
                  <a:cubicBezTo>
                    <a:pt x="57" y="798"/>
                    <a:pt x="117" y="854"/>
                    <a:pt x="155" y="873"/>
                  </a:cubicBezTo>
                  <a:lnTo>
                    <a:pt x="290" y="779"/>
                  </a:lnTo>
                  <a:cubicBezTo>
                    <a:pt x="351" y="829"/>
                    <a:pt x="413" y="852"/>
                    <a:pt x="474" y="852"/>
                  </a:cubicBezTo>
                  <a:cubicBezTo>
                    <a:pt x="530" y="852"/>
                    <a:pt x="585" y="833"/>
                    <a:pt x="640" y="798"/>
                  </a:cubicBezTo>
                  <a:cubicBezTo>
                    <a:pt x="794" y="682"/>
                    <a:pt x="794" y="523"/>
                    <a:pt x="775" y="369"/>
                  </a:cubicBezTo>
                  <a:cubicBezTo>
                    <a:pt x="756" y="332"/>
                    <a:pt x="738" y="234"/>
                    <a:pt x="794" y="215"/>
                  </a:cubicBezTo>
                  <a:lnTo>
                    <a:pt x="817" y="196"/>
                  </a:lnTo>
                  <a:cubicBezTo>
                    <a:pt x="836" y="215"/>
                    <a:pt x="854" y="215"/>
                    <a:pt x="854" y="234"/>
                  </a:cubicBezTo>
                  <a:cubicBezTo>
                    <a:pt x="910" y="332"/>
                    <a:pt x="933" y="430"/>
                    <a:pt x="952" y="523"/>
                  </a:cubicBezTo>
                  <a:cubicBezTo>
                    <a:pt x="1008" y="523"/>
                    <a:pt x="1050" y="523"/>
                    <a:pt x="1087" y="504"/>
                  </a:cubicBezTo>
                  <a:cubicBezTo>
                    <a:pt x="1087" y="486"/>
                    <a:pt x="1087" y="486"/>
                    <a:pt x="1106" y="486"/>
                  </a:cubicBezTo>
                  <a:cubicBezTo>
                    <a:pt x="1143" y="388"/>
                    <a:pt x="1106" y="290"/>
                    <a:pt x="1069" y="215"/>
                  </a:cubicBezTo>
                  <a:lnTo>
                    <a:pt x="1185" y="117"/>
                  </a:lnTo>
                  <a:cubicBezTo>
                    <a:pt x="1204" y="99"/>
                    <a:pt x="1185" y="80"/>
                    <a:pt x="1185" y="57"/>
                  </a:cubicBezTo>
                  <a:cubicBezTo>
                    <a:pt x="1167" y="19"/>
                    <a:pt x="1125" y="1"/>
                    <a:pt x="1106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65"/>
            <p:cNvSpPr/>
            <p:nvPr/>
          </p:nvSpPr>
          <p:spPr>
            <a:xfrm>
              <a:off x="2272772" y="2364736"/>
              <a:ext cx="279708" cy="246059"/>
            </a:xfrm>
            <a:custGeom>
              <a:avLst/>
              <a:gdLst/>
              <a:ahLst/>
              <a:cxnLst/>
              <a:rect l="l" t="t" r="r" b="b"/>
              <a:pathLst>
                <a:path w="2818" h="2479" extrusionOk="0">
                  <a:moveTo>
                    <a:pt x="1595" y="121"/>
                  </a:moveTo>
                  <a:cubicBezTo>
                    <a:pt x="1783" y="121"/>
                    <a:pt x="1956" y="159"/>
                    <a:pt x="2081" y="226"/>
                  </a:cubicBezTo>
                  <a:cubicBezTo>
                    <a:pt x="2333" y="366"/>
                    <a:pt x="2449" y="539"/>
                    <a:pt x="2412" y="949"/>
                  </a:cubicBezTo>
                  <a:cubicBezTo>
                    <a:pt x="2351" y="1392"/>
                    <a:pt x="2020" y="1742"/>
                    <a:pt x="1615" y="1882"/>
                  </a:cubicBezTo>
                  <a:cubicBezTo>
                    <a:pt x="1490" y="1922"/>
                    <a:pt x="1359" y="1940"/>
                    <a:pt x="1229" y="1940"/>
                  </a:cubicBezTo>
                  <a:cubicBezTo>
                    <a:pt x="1117" y="1940"/>
                    <a:pt x="1004" y="1927"/>
                    <a:pt x="896" y="1901"/>
                  </a:cubicBezTo>
                  <a:cubicBezTo>
                    <a:pt x="663" y="1821"/>
                    <a:pt x="467" y="1686"/>
                    <a:pt x="332" y="1490"/>
                  </a:cubicBezTo>
                  <a:cubicBezTo>
                    <a:pt x="57" y="1066"/>
                    <a:pt x="523" y="441"/>
                    <a:pt x="1013" y="249"/>
                  </a:cubicBezTo>
                  <a:cubicBezTo>
                    <a:pt x="1198" y="160"/>
                    <a:pt x="1404" y="121"/>
                    <a:pt x="1595" y="121"/>
                  </a:cubicBezTo>
                  <a:close/>
                  <a:moveTo>
                    <a:pt x="2508" y="611"/>
                  </a:moveTo>
                  <a:cubicBezTo>
                    <a:pt x="2514" y="625"/>
                    <a:pt x="2529" y="640"/>
                    <a:pt x="2529" y="655"/>
                  </a:cubicBezTo>
                  <a:lnTo>
                    <a:pt x="2547" y="674"/>
                  </a:lnTo>
                  <a:cubicBezTo>
                    <a:pt x="2566" y="693"/>
                    <a:pt x="2566" y="716"/>
                    <a:pt x="2585" y="735"/>
                  </a:cubicBezTo>
                  <a:cubicBezTo>
                    <a:pt x="2701" y="1024"/>
                    <a:pt x="2683" y="1336"/>
                    <a:pt x="2566" y="1607"/>
                  </a:cubicBezTo>
                  <a:cubicBezTo>
                    <a:pt x="2449" y="1882"/>
                    <a:pt x="2216" y="2115"/>
                    <a:pt x="1904" y="2250"/>
                  </a:cubicBezTo>
                  <a:cubicBezTo>
                    <a:pt x="1720" y="2342"/>
                    <a:pt x="1514" y="2373"/>
                    <a:pt x="1320" y="2373"/>
                  </a:cubicBezTo>
                  <a:cubicBezTo>
                    <a:pt x="1268" y="2373"/>
                    <a:pt x="1216" y="2371"/>
                    <a:pt x="1167" y="2367"/>
                  </a:cubicBezTo>
                  <a:lnTo>
                    <a:pt x="1167" y="2348"/>
                  </a:lnTo>
                  <a:lnTo>
                    <a:pt x="1069" y="2348"/>
                  </a:lnTo>
                  <a:cubicBezTo>
                    <a:pt x="1050" y="2325"/>
                    <a:pt x="1050" y="2325"/>
                    <a:pt x="1031" y="2325"/>
                  </a:cubicBezTo>
                  <a:lnTo>
                    <a:pt x="990" y="2325"/>
                  </a:lnTo>
                  <a:cubicBezTo>
                    <a:pt x="990" y="2306"/>
                    <a:pt x="971" y="2306"/>
                    <a:pt x="952" y="2306"/>
                  </a:cubicBezTo>
                  <a:lnTo>
                    <a:pt x="934" y="2288"/>
                  </a:lnTo>
                  <a:cubicBezTo>
                    <a:pt x="915" y="2288"/>
                    <a:pt x="896" y="2288"/>
                    <a:pt x="873" y="2269"/>
                  </a:cubicBezTo>
                  <a:lnTo>
                    <a:pt x="854" y="2269"/>
                  </a:lnTo>
                  <a:cubicBezTo>
                    <a:pt x="836" y="2269"/>
                    <a:pt x="836" y="2250"/>
                    <a:pt x="817" y="2250"/>
                  </a:cubicBezTo>
                  <a:lnTo>
                    <a:pt x="798" y="2232"/>
                  </a:lnTo>
                  <a:cubicBezTo>
                    <a:pt x="780" y="2232"/>
                    <a:pt x="756" y="2208"/>
                    <a:pt x="738" y="2208"/>
                  </a:cubicBezTo>
                  <a:lnTo>
                    <a:pt x="719" y="2190"/>
                  </a:lnTo>
                  <a:cubicBezTo>
                    <a:pt x="700" y="2190"/>
                    <a:pt x="682" y="2171"/>
                    <a:pt x="663" y="2152"/>
                  </a:cubicBezTo>
                  <a:cubicBezTo>
                    <a:pt x="640" y="2134"/>
                    <a:pt x="621" y="2134"/>
                    <a:pt x="602" y="2115"/>
                  </a:cubicBezTo>
                  <a:lnTo>
                    <a:pt x="584" y="2092"/>
                  </a:lnTo>
                  <a:cubicBezTo>
                    <a:pt x="584" y="2092"/>
                    <a:pt x="565" y="2073"/>
                    <a:pt x="546" y="2073"/>
                  </a:cubicBezTo>
                  <a:lnTo>
                    <a:pt x="546" y="2054"/>
                  </a:lnTo>
                  <a:lnTo>
                    <a:pt x="504" y="2017"/>
                  </a:lnTo>
                  <a:cubicBezTo>
                    <a:pt x="504" y="1998"/>
                    <a:pt x="486" y="1998"/>
                    <a:pt x="486" y="1998"/>
                  </a:cubicBezTo>
                  <a:lnTo>
                    <a:pt x="448" y="1957"/>
                  </a:lnTo>
                  <a:lnTo>
                    <a:pt x="448" y="1938"/>
                  </a:lnTo>
                  <a:cubicBezTo>
                    <a:pt x="430" y="1919"/>
                    <a:pt x="430" y="1919"/>
                    <a:pt x="406" y="1901"/>
                  </a:cubicBezTo>
                  <a:cubicBezTo>
                    <a:pt x="406" y="1882"/>
                    <a:pt x="406" y="1882"/>
                    <a:pt x="388" y="1882"/>
                  </a:cubicBezTo>
                  <a:cubicBezTo>
                    <a:pt x="388" y="1859"/>
                    <a:pt x="369" y="1840"/>
                    <a:pt x="369" y="1821"/>
                  </a:cubicBezTo>
                  <a:lnTo>
                    <a:pt x="351" y="1803"/>
                  </a:lnTo>
                  <a:cubicBezTo>
                    <a:pt x="351" y="1784"/>
                    <a:pt x="332" y="1765"/>
                    <a:pt x="332" y="1742"/>
                  </a:cubicBezTo>
                  <a:cubicBezTo>
                    <a:pt x="313" y="1705"/>
                    <a:pt x="313" y="1686"/>
                    <a:pt x="290" y="1649"/>
                  </a:cubicBezTo>
                  <a:lnTo>
                    <a:pt x="290" y="1625"/>
                  </a:lnTo>
                  <a:cubicBezTo>
                    <a:pt x="271" y="1607"/>
                    <a:pt x="271" y="1607"/>
                    <a:pt x="271" y="1588"/>
                  </a:cubicBezTo>
                  <a:lnTo>
                    <a:pt x="271" y="1588"/>
                  </a:lnTo>
                  <a:cubicBezTo>
                    <a:pt x="448" y="1840"/>
                    <a:pt x="719" y="1998"/>
                    <a:pt x="1031" y="2054"/>
                  </a:cubicBezTo>
                  <a:cubicBezTo>
                    <a:pt x="1081" y="2058"/>
                    <a:pt x="1132" y="2061"/>
                    <a:pt x="1183" y="2061"/>
                  </a:cubicBezTo>
                  <a:cubicBezTo>
                    <a:pt x="1372" y="2061"/>
                    <a:pt x="1570" y="2030"/>
                    <a:pt x="1768" y="1938"/>
                  </a:cubicBezTo>
                  <a:cubicBezTo>
                    <a:pt x="2329" y="1688"/>
                    <a:pt x="2618" y="1130"/>
                    <a:pt x="2508" y="611"/>
                  </a:cubicBezTo>
                  <a:close/>
                  <a:moveTo>
                    <a:pt x="1544" y="0"/>
                  </a:moveTo>
                  <a:cubicBezTo>
                    <a:pt x="1341" y="0"/>
                    <a:pt x="1140" y="46"/>
                    <a:pt x="952" y="133"/>
                  </a:cubicBezTo>
                  <a:cubicBezTo>
                    <a:pt x="332" y="422"/>
                    <a:pt x="1" y="1084"/>
                    <a:pt x="173" y="1686"/>
                  </a:cubicBezTo>
                  <a:cubicBezTo>
                    <a:pt x="215" y="1821"/>
                    <a:pt x="290" y="1957"/>
                    <a:pt x="430" y="2092"/>
                  </a:cubicBezTo>
                  <a:cubicBezTo>
                    <a:pt x="430" y="2092"/>
                    <a:pt x="448" y="2115"/>
                    <a:pt x="448" y="2134"/>
                  </a:cubicBezTo>
                  <a:lnTo>
                    <a:pt x="467" y="2152"/>
                  </a:lnTo>
                  <a:cubicBezTo>
                    <a:pt x="621" y="2288"/>
                    <a:pt x="817" y="2386"/>
                    <a:pt x="1031" y="2442"/>
                  </a:cubicBezTo>
                  <a:lnTo>
                    <a:pt x="1050" y="2442"/>
                  </a:lnTo>
                  <a:cubicBezTo>
                    <a:pt x="1087" y="2465"/>
                    <a:pt x="1129" y="2465"/>
                    <a:pt x="1148" y="2465"/>
                  </a:cubicBezTo>
                  <a:lnTo>
                    <a:pt x="1167" y="2465"/>
                  </a:lnTo>
                  <a:cubicBezTo>
                    <a:pt x="1229" y="2474"/>
                    <a:pt x="1293" y="2479"/>
                    <a:pt x="1357" y="2479"/>
                  </a:cubicBezTo>
                  <a:cubicBezTo>
                    <a:pt x="1552" y="2479"/>
                    <a:pt x="1753" y="2436"/>
                    <a:pt x="1946" y="2348"/>
                  </a:cubicBezTo>
                  <a:lnTo>
                    <a:pt x="1983" y="2348"/>
                  </a:lnTo>
                  <a:cubicBezTo>
                    <a:pt x="2020" y="2325"/>
                    <a:pt x="2039" y="2306"/>
                    <a:pt x="2081" y="2288"/>
                  </a:cubicBezTo>
                  <a:cubicBezTo>
                    <a:pt x="2081" y="2288"/>
                    <a:pt x="2100" y="2288"/>
                    <a:pt x="2100" y="2269"/>
                  </a:cubicBezTo>
                  <a:cubicBezTo>
                    <a:pt x="2137" y="2250"/>
                    <a:pt x="2156" y="2250"/>
                    <a:pt x="2198" y="2232"/>
                  </a:cubicBezTo>
                  <a:lnTo>
                    <a:pt x="2198" y="2208"/>
                  </a:lnTo>
                  <a:cubicBezTo>
                    <a:pt x="2235" y="2190"/>
                    <a:pt x="2272" y="2171"/>
                    <a:pt x="2295" y="2152"/>
                  </a:cubicBezTo>
                  <a:lnTo>
                    <a:pt x="2295" y="2134"/>
                  </a:lnTo>
                  <a:cubicBezTo>
                    <a:pt x="2449" y="2017"/>
                    <a:pt x="2585" y="1840"/>
                    <a:pt x="2683" y="1649"/>
                  </a:cubicBezTo>
                  <a:cubicBezTo>
                    <a:pt x="2818" y="1336"/>
                    <a:pt x="2818" y="986"/>
                    <a:pt x="2683" y="693"/>
                  </a:cubicBezTo>
                  <a:cubicBezTo>
                    <a:pt x="2683" y="674"/>
                    <a:pt x="2664" y="637"/>
                    <a:pt x="2645" y="618"/>
                  </a:cubicBezTo>
                  <a:cubicBezTo>
                    <a:pt x="2645" y="618"/>
                    <a:pt x="2645" y="599"/>
                    <a:pt x="2622" y="599"/>
                  </a:cubicBezTo>
                  <a:cubicBezTo>
                    <a:pt x="2622" y="576"/>
                    <a:pt x="2603" y="557"/>
                    <a:pt x="2603" y="539"/>
                  </a:cubicBezTo>
                  <a:lnTo>
                    <a:pt x="2585" y="520"/>
                  </a:lnTo>
                  <a:cubicBezTo>
                    <a:pt x="2412" y="249"/>
                    <a:pt x="2100" y="72"/>
                    <a:pt x="1750" y="16"/>
                  </a:cubicBezTo>
                  <a:cubicBezTo>
                    <a:pt x="1681" y="6"/>
                    <a:pt x="1612" y="0"/>
                    <a:pt x="1544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4" name="Google Shape;6174;p65"/>
          <p:cNvGrpSpPr/>
          <p:nvPr/>
        </p:nvGrpSpPr>
        <p:grpSpPr>
          <a:xfrm>
            <a:off x="1951842" y="3385520"/>
            <a:ext cx="269980" cy="243677"/>
            <a:chOff x="2596842" y="2742108"/>
            <a:chExt cx="269980" cy="243677"/>
          </a:xfrm>
        </p:grpSpPr>
        <p:sp>
          <p:nvSpPr>
            <p:cNvPr id="6175" name="Google Shape;6175;p65"/>
            <p:cNvSpPr/>
            <p:nvPr/>
          </p:nvSpPr>
          <p:spPr>
            <a:xfrm>
              <a:off x="2596842" y="2747666"/>
              <a:ext cx="268194" cy="232660"/>
            </a:xfrm>
            <a:custGeom>
              <a:avLst/>
              <a:gdLst/>
              <a:ahLst/>
              <a:cxnLst/>
              <a:rect l="l" t="t" r="r" b="b"/>
              <a:pathLst>
                <a:path w="2702" h="2344" extrusionOk="0">
                  <a:moveTo>
                    <a:pt x="1280" y="1"/>
                  </a:moveTo>
                  <a:cubicBezTo>
                    <a:pt x="1090" y="1"/>
                    <a:pt x="901" y="41"/>
                    <a:pt x="719" y="123"/>
                  </a:cubicBezTo>
                  <a:cubicBezTo>
                    <a:pt x="430" y="258"/>
                    <a:pt x="215" y="491"/>
                    <a:pt x="117" y="799"/>
                  </a:cubicBezTo>
                  <a:cubicBezTo>
                    <a:pt x="1" y="1149"/>
                    <a:pt x="99" y="1559"/>
                    <a:pt x="369" y="1872"/>
                  </a:cubicBezTo>
                  <a:cubicBezTo>
                    <a:pt x="523" y="2063"/>
                    <a:pt x="756" y="2198"/>
                    <a:pt x="1013" y="2278"/>
                  </a:cubicBezTo>
                  <a:cubicBezTo>
                    <a:pt x="1153" y="2322"/>
                    <a:pt x="1294" y="2343"/>
                    <a:pt x="1432" y="2343"/>
                  </a:cubicBezTo>
                  <a:cubicBezTo>
                    <a:pt x="1958" y="2343"/>
                    <a:pt x="2429" y="2036"/>
                    <a:pt x="2585" y="1559"/>
                  </a:cubicBezTo>
                  <a:cubicBezTo>
                    <a:pt x="2701" y="1191"/>
                    <a:pt x="2603" y="799"/>
                    <a:pt x="2333" y="491"/>
                  </a:cubicBezTo>
                  <a:cubicBezTo>
                    <a:pt x="2179" y="295"/>
                    <a:pt x="1946" y="141"/>
                    <a:pt x="1689" y="62"/>
                  </a:cubicBezTo>
                  <a:cubicBezTo>
                    <a:pt x="1553" y="21"/>
                    <a:pt x="1416" y="1"/>
                    <a:pt x="1280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65"/>
            <p:cNvSpPr/>
            <p:nvPr/>
          </p:nvSpPr>
          <p:spPr>
            <a:xfrm>
              <a:off x="2596842" y="2807219"/>
              <a:ext cx="260253" cy="173105"/>
            </a:xfrm>
            <a:custGeom>
              <a:avLst/>
              <a:gdLst/>
              <a:ahLst/>
              <a:cxnLst/>
              <a:rect l="l" t="t" r="r" b="b"/>
              <a:pathLst>
                <a:path w="2622" h="1744" extrusionOk="0">
                  <a:moveTo>
                    <a:pt x="233" y="0"/>
                  </a:moveTo>
                  <a:cubicBezTo>
                    <a:pt x="215" y="0"/>
                    <a:pt x="196" y="13"/>
                    <a:pt x="196" y="26"/>
                  </a:cubicBezTo>
                  <a:cubicBezTo>
                    <a:pt x="155" y="82"/>
                    <a:pt x="136" y="143"/>
                    <a:pt x="117" y="199"/>
                  </a:cubicBezTo>
                  <a:cubicBezTo>
                    <a:pt x="1" y="549"/>
                    <a:pt x="99" y="959"/>
                    <a:pt x="369" y="1272"/>
                  </a:cubicBezTo>
                  <a:cubicBezTo>
                    <a:pt x="523" y="1463"/>
                    <a:pt x="756" y="1598"/>
                    <a:pt x="1013" y="1678"/>
                  </a:cubicBezTo>
                  <a:cubicBezTo>
                    <a:pt x="1153" y="1722"/>
                    <a:pt x="1294" y="1743"/>
                    <a:pt x="1432" y="1743"/>
                  </a:cubicBezTo>
                  <a:cubicBezTo>
                    <a:pt x="1958" y="1743"/>
                    <a:pt x="2429" y="1436"/>
                    <a:pt x="2585" y="959"/>
                  </a:cubicBezTo>
                  <a:cubicBezTo>
                    <a:pt x="2603" y="899"/>
                    <a:pt x="2622" y="843"/>
                    <a:pt x="2622" y="782"/>
                  </a:cubicBezTo>
                  <a:cubicBezTo>
                    <a:pt x="2622" y="763"/>
                    <a:pt x="2622" y="745"/>
                    <a:pt x="2603" y="726"/>
                  </a:cubicBezTo>
                  <a:lnTo>
                    <a:pt x="2585" y="726"/>
                  </a:lnTo>
                  <a:cubicBezTo>
                    <a:pt x="2579" y="721"/>
                    <a:pt x="2572" y="718"/>
                    <a:pt x="2564" y="718"/>
                  </a:cubicBezTo>
                  <a:cubicBezTo>
                    <a:pt x="2545" y="718"/>
                    <a:pt x="2522" y="732"/>
                    <a:pt x="2505" y="745"/>
                  </a:cubicBezTo>
                  <a:cubicBezTo>
                    <a:pt x="2325" y="1090"/>
                    <a:pt x="1937" y="1308"/>
                    <a:pt x="1521" y="1308"/>
                  </a:cubicBezTo>
                  <a:cubicBezTo>
                    <a:pt x="1397" y="1308"/>
                    <a:pt x="1272" y="1289"/>
                    <a:pt x="1148" y="1248"/>
                  </a:cubicBezTo>
                  <a:cubicBezTo>
                    <a:pt x="915" y="1174"/>
                    <a:pt x="700" y="1039"/>
                    <a:pt x="546" y="861"/>
                  </a:cubicBezTo>
                  <a:cubicBezTo>
                    <a:pt x="350" y="628"/>
                    <a:pt x="252" y="339"/>
                    <a:pt x="290" y="64"/>
                  </a:cubicBezTo>
                  <a:cubicBezTo>
                    <a:pt x="290" y="45"/>
                    <a:pt x="290" y="26"/>
                    <a:pt x="271" y="8"/>
                  </a:cubicBezTo>
                  <a:lnTo>
                    <a:pt x="252" y="8"/>
                  </a:lnTo>
                  <a:cubicBezTo>
                    <a:pt x="247" y="2"/>
                    <a:pt x="240" y="0"/>
                    <a:pt x="233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65"/>
            <p:cNvSpPr/>
            <p:nvPr/>
          </p:nvSpPr>
          <p:spPr>
            <a:xfrm>
              <a:off x="2646867" y="2785780"/>
              <a:ext cx="187100" cy="130226"/>
            </a:xfrm>
            <a:custGeom>
              <a:avLst/>
              <a:gdLst/>
              <a:ahLst/>
              <a:cxnLst/>
              <a:rect l="l" t="t" r="r" b="b"/>
              <a:pathLst>
                <a:path w="1885" h="1312" extrusionOk="0">
                  <a:moveTo>
                    <a:pt x="795" y="1"/>
                  </a:moveTo>
                  <a:cubicBezTo>
                    <a:pt x="456" y="1"/>
                    <a:pt x="174" y="164"/>
                    <a:pt x="98" y="415"/>
                  </a:cubicBezTo>
                  <a:cubicBezTo>
                    <a:pt x="0" y="765"/>
                    <a:pt x="313" y="1138"/>
                    <a:pt x="779" y="1273"/>
                  </a:cubicBezTo>
                  <a:cubicBezTo>
                    <a:pt x="881" y="1299"/>
                    <a:pt x="984" y="1311"/>
                    <a:pt x="1082" y="1311"/>
                  </a:cubicBezTo>
                  <a:cubicBezTo>
                    <a:pt x="1432" y="1311"/>
                    <a:pt x="1729" y="1155"/>
                    <a:pt x="1791" y="881"/>
                  </a:cubicBezTo>
                  <a:cubicBezTo>
                    <a:pt x="1885" y="555"/>
                    <a:pt x="1595" y="182"/>
                    <a:pt x="1110" y="47"/>
                  </a:cubicBezTo>
                  <a:cubicBezTo>
                    <a:pt x="1003" y="15"/>
                    <a:pt x="897" y="1"/>
                    <a:pt x="795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65"/>
            <p:cNvSpPr/>
            <p:nvPr/>
          </p:nvSpPr>
          <p:spPr>
            <a:xfrm>
              <a:off x="2637140" y="2763547"/>
              <a:ext cx="152857" cy="42681"/>
            </a:xfrm>
            <a:custGeom>
              <a:avLst/>
              <a:gdLst/>
              <a:ahLst/>
              <a:cxnLst/>
              <a:rect l="l" t="t" r="r" b="b"/>
              <a:pathLst>
                <a:path w="1540" h="430" extrusionOk="0">
                  <a:moveTo>
                    <a:pt x="840" y="0"/>
                  </a:moveTo>
                  <a:cubicBezTo>
                    <a:pt x="350" y="0"/>
                    <a:pt x="0" y="350"/>
                    <a:pt x="80" y="429"/>
                  </a:cubicBezTo>
                  <a:lnTo>
                    <a:pt x="98" y="429"/>
                  </a:lnTo>
                  <a:cubicBezTo>
                    <a:pt x="140" y="429"/>
                    <a:pt x="196" y="331"/>
                    <a:pt x="429" y="233"/>
                  </a:cubicBezTo>
                  <a:cubicBezTo>
                    <a:pt x="565" y="154"/>
                    <a:pt x="742" y="135"/>
                    <a:pt x="877" y="135"/>
                  </a:cubicBezTo>
                  <a:cubicBezTo>
                    <a:pt x="933" y="135"/>
                    <a:pt x="975" y="135"/>
                    <a:pt x="1031" y="154"/>
                  </a:cubicBezTo>
                  <a:cubicBezTo>
                    <a:pt x="1362" y="215"/>
                    <a:pt x="1283" y="215"/>
                    <a:pt x="1479" y="271"/>
                  </a:cubicBezTo>
                  <a:cubicBezTo>
                    <a:pt x="1516" y="271"/>
                    <a:pt x="1540" y="233"/>
                    <a:pt x="1498" y="215"/>
                  </a:cubicBezTo>
                  <a:cubicBezTo>
                    <a:pt x="1423" y="154"/>
                    <a:pt x="1283" y="79"/>
                    <a:pt x="1148" y="37"/>
                  </a:cubicBezTo>
                  <a:cubicBezTo>
                    <a:pt x="1050" y="0"/>
                    <a:pt x="933" y="0"/>
                    <a:pt x="840" y="0"/>
                  </a:cubicBezTo>
                  <a:close/>
                </a:path>
              </a:pathLst>
            </a:custGeom>
            <a:solidFill>
              <a:srgbClr val="FBE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65"/>
            <p:cNvSpPr/>
            <p:nvPr/>
          </p:nvSpPr>
          <p:spPr>
            <a:xfrm>
              <a:off x="2610242" y="2840768"/>
              <a:ext cx="13598" cy="44170"/>
            </a:xfrm>
            <a:custGeom>
              <a:avLst/>
              <a:gdLst/>
              <a:ahLst/>
              <a:cxnLst/>
              <a:rect l="l" t="t" r="r" b="b"/>
              <a:pathLst>
                <a:path w="137" h="445" extrusionOk="0">
                  <a:moveTo>
                    <a:pt x="99" y="1"/>
                  </a:moveTo>
                  <a:cubicBezTo>
                    <a:pt x="99" y="1"/>
                    <a:pt x="80" y="1"/>
                    <a:pt x="80" y="20"/>
                  </a:cubicBezTo>
                  <a:lnTo>
                    <a:pt x="1" y="271"/>
                  </a:lnTo>
                  <a:cubicBezTo>
                    <a:pt x="1" y="327"/>
                    <a:pt x="20" y="388"/>
                    <a:pt x="38" y="444"/>
                  </a:cubicBezTo>
                  <a:lnTo>
                    <a:pt x="136" y="136"/>
                  </a:lnTo>
                  <a:cubicBezTo>
                    <a:pt x="117" y="76"/>
                    <a:pt x="117" y="38"/>
                    <a:pt x="99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65"/>
            <p:cNvSpPr/>
            <p:nvPr/>
          </p:nvSpPr>
          <p:spPr>
            <a:xfrm>
              <a:off x="2625527" y="2879279"/>
              <a:ext cx="15881" cy="42681"/>
            </a:xfrm>
            <a:custGeom>
              <a:avLst/>
              <a:gdLst/>
              <a:ahLst/>
              <a:cxnLst/>
              <a:rect l="l" t="t" r="r" b="b"/>
              <a:pathLst>
                <a:path w="160" h="430" extrusionOk="0">
                  <a:moveTo>
                    <a:pt x="99" y="0"/>
                  </a:moveTo>
                  <a:lnTo>
                    <a:pt x="1" y="331"/>
                  </a:lnTo>
                  <a:cubicBezTo>
                    <a:pt x="24" y="369"/>
                    <a:pt x="43" y="387"/>
                    <a:pt x="61" y="429"/>
                  </a:cubicBezTo>
                  <a:lnTo>
                    <a:pt x="159" y="98"/>
                  </a:lnTo>
                  <a:cubicBezTo>
                    <a:pt x="141" y="79"/>
                    <a:pt x="117" y="37"/>
                    <a:pt x="9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65"/>
            <p:cNvSpPr/>
            <p:nvPr/>
          </p:nvSpPr>
          <p:spPr>
            <a:xfrm>
              <a:off x="2644981" y="2906078"/>
              <a:ext cx="17668" cy="39008"/>
            </a:xfrm>
            <a:custGeom>
              <a:avLst/>
              <a:gdLst/>
              <a:ahLst/>
              <a:cxnLst/>
              <a:rect l="l" t="t" r="r" b="b"/>
              <a:pathLst>
                <a:path w="178" h="393" extrusionOk="0">
                  <a:moveTo>
                    <a:pt x="117" y="1"/>
                  </a:moveTo>
                  <a:lnTo>
                    <a:pt x="1" y="313"/>
                  </a:lnTo>
                  <a:cubicBezTo>
                    <a:pt x="38" y="350"/>
                    <a:pt x="61" y="369"/>
                    <a:pt x="80" y="392"/>
                  </a:cubicBezTo>
                  <a:lnTo>
                    <a:pt x="178" y="61"/>
                  </a:lnTo>
                  <a:cubicBezTo>
                    <a:pt x="155" y="43"/>
                    <a:pt x="136" y="19"/>
                    <a:pt x="117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65"/>
            <p:cNvSpPr/>
            <p:nvPr/>
          </p:nvSpPr>
          <p:spPr>
            <a:xfrm>
              <a:off x="2669994" y="2923647"/>
              <a:ext cx="17668" cy="36725"/>
            </a:xfrm>
            <a:custGeom>
              <a:avLst/>
              <a:gdLst/>
              <a:ahLst/>
              <a:cxnLst/>
              <a:rect l="l" t="t" r="r" b="b"/>
              <a:pathLst>
                <a:path w="178" h="370" extrusionOk="0">
                  <a:moveTo>
                    <a:pt x="98" y="1"/>
                  </a:moveTo>
                  <a:lnTo>
                    <a:pt x="1" y="332"/>
                  </a:lnTo>
                  <a:cubicBezTo>
                    <a:pt x="19" y="332"/>
                    <a:pt x="43" y="351"/>
                    <a:pt x="80" y="369"/>
                  </a:cubicBezTo>
                  <a:lnTo>
                    <a:pt x="178" y="38"/>
                  </a:lnTo>
                  <a:cubicBezTo>
                    <a:pt x="136" y="20"/>
                    <a:pt x="117" y="20"/>
                    <a:pt x="98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65"/>
            <p:cNvSpPr/>
            <p:nvPr/>
          </p:nvSpPr>
          <p:spPr>
            <a:xfrm>
              <a:off x="2695006" y="2935260"/>
              <a:ext cx="17668" cy="34839"/>
            </a:xfrm>
            <a:custGeom>
              <a:avLst/>
              <a:gdLst/>
              <a:ahLst/>
              <a:cxnLst/>
              <a:rect l="l" t="t" r="r" b="b"/>
              <a:pathLst>
                <a:path w="178" h="351" extrusionOk="0">
                  <a:moveTo>
                    <a:pt x="98" y="0"/>
                  </a:moveTo>
                  <a:lnTo>
                    <a:pt x="0" y="332"/>
                  </a:lnTo>
                  <a:lnTo>
                    <a:pt x="42" y="332"/>
                  </a:lnTo>
                  <a:cubicBezTo>
                    <a:pt x="61" y="350"/>
                    <a:pt x="61" y="350"/>
                    <a:pt x="80" y="350"/>
                  </a:cubicBezTo>
                  <a:lnTo>
                    <a:pt x="178" y="19"/>
                  </a:lnTo>
                  <a:lnTo>
                    <a:pt x="140" y="19"/>
                  </a:lnTo>
                  <a:cubicBezTo>
                    <a:pt x="117" y="0"/>
                    <a:pt x="117" y="0"/>
                    <a:pt x="98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65"/>
            <p:cNvSpPr/>
            <p:nvPr/>
          </p:nvSpPr>
          <p:spPr>
            <a:xfrm>
              <a:off x="2722302" y="2940818"/>
              <a:ext cx="17271" cy="32953"/>
            </a:xfrm>
            <a:custGeom>
              <a:avLst/>
              <a:gdLst/>
              <a:ahLst/>
              <a:cxnLst/>
              <a:rect l="l" t="t" r="r" b="b"/>
              <a:pathLst>
                <a:path w="174" h="332" extrusionOk="0">
                  <a:moveTo>
                    <a:pt x="99" y="0"/>
                  </a:moveTo>
                  <a:lnTo>
                    <a:pt x="1" y="332"/>
                  </a:lnTo>
                  <a:lnTo>
                    <a:pt x="75" y="332"/>
                  </a:lnTo>
                  <a:lnTo>
                    <a:pt x="173" y="19"/>
                  </a:lnTo>
                  <a:cubicBezTo>
                    <a:pt x="154" y="19"/>
                    <a:pt x="117" y="0"/>
                    <a:pt x="9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65"/>
            <p:cNvSpPr/>
            <p:nvPr/>
          </p:nvSpPr>
          <p:spPr>
            <a:xfrm>
              <a:off x="2749200" y="2940818"/>
              <a:ext cx="21340" cy="32953"/>
            </a:xfrm>
            <a:custGeom>
              <a:avLst/>
              <a:gdLst/>
              <a:ahLst/>
              <a:cxnLst/>
              <a:rect l="l" t="t" r="r" b="b"/>
              <a:pathLst>
                <a:path w="215" h="332" extrusionOk="0">
                  <a:moveTo>
                    <a:pt x="215" y="0"/>
                  </a:moveTo>
                  <a:cubicBezTo>
                    <a:pt x="177" y="0"/>
                    <a:pt x="135" y="0"/>
                    <a:pt x="117" y="19"/>
                  </a:cubicBezTo>
                  <a:lnTo>
                    <a:pt x="0" y="332"/>
                  </a:lnTo>
                  <a:lnTo>
                    <a:pt x="98" y="33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65"/>
            <p:cNvSpPr/>
            <p:nvPr/>
          </p:nvSpPr>
          <p:spPr>
            <a:xfrm>
              <a:off x="2780168" y="2931091"/>
              <a:ext cx="21440" cy="37122"/>
            </a:xfrm>
            <a:custGeom>
              <a:avLst/>
              <a:gdLst/>
              <a:ahLst/>
              <a:cxnLst/>
              <a:rect l="l" t="t" r="r" b="b"/>
              <a:pathLst>
                <a:path w="216" h="374" extrusionOk="0">
                  <a:moveTo>
                    <a:pt x="215" y="0"/>
                  </a:moveTo>
                  <a:lnTo>
                    <a:pt x="215" y="0"/>
                  </a:lnTo>
                  <a:cubicBezTo>
                    <a:pt x="173" y="24"/>
                    <a:pt x="136" y="24"/>
                    <a:pt x="117" y="42"/>
                  </a:cubicBezTo>
                  <a:lnTo>
                    <a:pt x="1" y="374"/>
                  </a:lnTo>
                  <a:cubicBezTo>
                    <a:pt x="38" y="350"/>
                    <a:pt x="75" y="332"/>
                    <a:pt x="117" y="332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65"/>
            <p:cNvSpPr/>
            <p:nvPr/>
          </p:nvSpPr>
          <p:spPr>
            <a:xfrm>
              <a:off x="2814907" y="2902406"/>
              <a:ext cx="25112" cy="46353"/>
            </a:xfrm>
            <a:custGeom>
              <a:avLst/>
              <a:gdLst/>
              <a:ahLst/>
              <a:cxnLst/>
              <a:rect l="l" t="t" r="r" b="b"/>
              <a:pathLst>
                <a:path w="253" h="467" extrusionOk="0">
                  <a:moveTo>
                    <a:pt x="252" y="0"/>
                  </a:moveTo>
                  <a:lnTo>
                    <a:pt x="252" y="0"/>
                  </a:lnTo>
                  <a:cubicBezTo>
                    <a:pt x="192" y="56"/>
                    <a:pt x="154" y="98"/>
                    <a:pt x="117" y="136"/>
                  </a:cubicBezTo>
                  <a:lnTo>
                    <a:pt x="0" y="467"/>
                  </a:lnTo>
                  <a:cubicBezTo>
                    <a:pt x="56" y="429"/>
                    <a:pt x="98" y="369"/>
                    <a:pt x="136" y="331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65"/>
            <p:cNvSpPr/>
            <p:nvPr/>
          </p:nvSpPr>
          <p:spPr>
            <a:xfrm>
              <a:off x="2671880" y="2811686"/>
              <a:ext cx="133402" cy="71366"/>
            </a:xfrm>
            <a:custGeom>
              <a:avLst/>
              <a:gdLst/>
              <a:ahLst/>
              <a:cxnLst/>
              <a:rect l="l" t="t" r="r" b="b"/>
              <a:pathLst>
                <a:path w="1344" h="719" extrusionOk="0">
                  <a:moveTo>
                    <a:pt x="350" y="0"/>
                  </a:moveTo>
                  <a:cubicBezTo>
                    <a:pt x="313" y="19"/>
                    <a:pt x="275" y="61"/>
                    <a:pt x="257" y="79"/>
                  </a:cubicBezTo>
                  <a:cubicBezTo>
                    <a:pt x="233" y="117"/>
                    <a:pt x="233" y="154"/>
                    <a:pt x="215" y="196"/>
                  </a:cubicBezTo>
                  <a:cubicBezTo>
                    <a:pt x="159" y="177"/>
                    <a:pt x="79" y="154"/>
                    <a:pt x="42" y="154"/>
                  </a:cubicBezTo>
                  <a:cubicBezTo>
                    <a:pt x="24" y="177"/>
                    <a:pt x="24" y="196"/>
                    <a:pt x="24" y="215"/>
                  </a:cubicBezTo>
                  <a:cubicBezTo>
                    <a:pt x="0" y="271"/>
                    <a:pt x="24" y="350"/>
                    <a:pt x="42" y="387"/>
                  </a:cubicBezTo>
                  <a:lnTo>
                    <a:pt x="196" y="387"/>
                  </a:lnTo>
                  <a:cubicBezTo>
                    <a:pt x="215" y="546"/>
                    <a:pt x="313" y="620"/>
                    <a:pt x="448" y="644"/>
                  </a:cubicBezTo>
                  <a:cubicBezTo>
                    <a:pt x="470" y="648"/>
                    <a:pt x="491" y="650"/>
                    <a:pt x="511" y="650"/>
                  </a:cubicBezTo>
                  <a:cubicBezTo>
                    <a:pt x="662" y="650"/>
                    <a:pt x="734" y="530"/>
                    <a:pt x="816" y="411"/>
                  </a:cubicBezTo>
                  <a:cubicBezTo>
                    <a:pt x="854" y="373"/>
                    <a:pt x="888" y="310"/>
                    <a:pt x="937" y="310"/>
                  </a:cubicBezTo>
                  <a:cubicBezTo>
                    <a:pt x="944" y="310"/>
                    <a:pt x="950" y="311"/>
                    <a:pt x="956" y="313"/>
                  </a:cubicBezTo>
                  <a:lnTo>
                    <a:pt x="975" y="313"/>
                  </a:lnTo>
                  <a:lnTo>
                    <a:pt x="975" y="369"/>
                  </a:lnTo>
                  <a:cubicBezTo>
                    <a:pt x="956" y="467"/>
                    <a:pt x="914" y="564"/>
                    <a:pt x="858" y="644"/>
                  </a:cubicBezTo>
                  <a:cubicBezTo>
                    <a:pt x="896" y="681"/>
                    <a:pt x="933" y="700"/>
                    <a:pt x="975" y="718"/>
                  </a:cubicBezTo>
                  <a:lnTo>
                    <a:pt x="994" y="718"/>
                  </a:lnTo>
                  <a:cubicBezTo>
                    <a:pt x="1092" y="681"/>
                    <a:pt x="1129" y="564"/>
                    <a:pt x="1148" y="504"/>
                  </a:cubicBezTo>
                  <a:lnTo>
                    <a:pt x="1306" y="504"/>
                  </a:lnTo>
                  <a:cubicBezTo>
                    <a:pt x="1325" y="485"/>
                    <a:pt x="1343" y="467"/>
                    <a:pt x="1343" y="448"/>
                  </a:cubicBezTo>
                  <a:cubicBezTo>
                    <a:pt x="1343" y="411"/>
                    <a:pt x="1325" y="369"/>
                    <a:pt x="1306" y="350"/>
                  </a:cubicBezTo>
                  <a:cubicBezTo>
                    <a:pt x="1264" y="350"/>
                    <a:pt x="1208" y="331"/>
                    <a:pt x="1166" y="313"/>
                  </a:cubicBezTo>
                  <a:cubicBezTo>
                    <a:pt x="1148" y="313"/>
                    <a:pt x="1148" y="294"/>
                    <a:pt x="1148" y="294"/>
                  </a:cubicBezTo>
                  <a:cubicBezTo>
                    <a:pt x="1129" y="196"/>
                    <a:pt x="1050" y="98"/>
                    <a:pt x="933" y="79"/>
                  </a:cubicBezTo>
                  <a:cubicBezTo>
                    <a:pt x="922" y="78"/>
                    <a:pt x="911" y="77"/>
                    <a:pt x="901" y="77"/>
                  </a:cubicBezTo>
                  <a:cubicBezTo>
                    <a:pt x="768" y="77"/>
                    <a:pt x="693" y="186"/>
                    <a:pt x="607" y="294"/>
                  </a:cubicBezTo>
                  <a:cubicBezTo>
                    <a:pt x="569" y="344"/>
                    <a:pt x="550" y="413"/>
                    <a:pt x="489" y="413"/>
                  </a:cubicBezTo>
                  <a:cubicBezTo>
                    <a:pt x="482" y="413"/>
                    <a:pt x="475" y="412"/>
                    <a:pt x="467" y="411"/>
                  </a:cubicBezTo>
                  <a:cubicBezTo>
                    <a:pt x="448" y="411"/>
                    <a:pt x="411" y="411"/>
                    <a:pt x="411" y="369"/>
                  </a:cubicBezTo>
                  <a:cubicBezTo>
                    <a:pt x="411" y="350"/>
                    <a:pt x="429" y="294"/>
                    <a:pt x="448" y="233"/>
                  </a:cubicBezTo>
                  <a:lnTo>
                    <a:pt x="565" y="233"/>
                  </a:lnTo>
                  <a:cubicBezTo>
                    <a:pt x="583" y="215"/>
                    <a:pt x="583" y="196"/>
                    <a:pt x="583" y="177"/>
                  </a:cubicBezTo>
                  <a:cubicBezTo>
                    <a:pt x="607" y="135"/>
                    <a:pt x="607" y="117"/>
                    <a:pt x="583" y="98"/>
                  </a:cubicBezTo>
                  <a:cubicBezTo>
                    <a:pt x="565" y="61"/>
                    <a:pt x="448" y="0"/>
                    <a:pt x="350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65"/>
            <p:cNvSpPr/>
            <p:nvPr/>
          </p:nvSpPr>
          <p:spPr>
            <a:xfrm>
              <a:off x="2598728" y="2742108"/>
              <a:ext cx="268095" cy="243677"/>
            </a:xfrm>
            <a:custGeom>
              <a:avLst/>
              <a:gdLst/>
              <a:ahLst/>
              <a:cxnLst/>
              <a:rect l="l" t="t" r="r" b="b"/>
              <a:pathLst>
                <a:path w="2701" h="2455" extrusionOk="0">
                  <a:moveTo>
                    <a:pt x="1256" y="120"/>
                  </a:moveTo>
                  <a:cubicBezTo>
                    <a:pt x="1395" y="120"/>
                    <a:pt x="1531" y="140"/>
                    <a:pt x="1651" y="179"/>
                  </a:cubicBezTo>
                  <a:cubicBezTo>
                    <a:pt x="2062" y="295"/>
                    <a:pt x="2370" y="603"/>
                    <a:pt x="2468" y="878"/>
                  </a:cubicBezTo>
                  <a:cubicBezTo>
                    <a:pt x="2566" y="1149"/>
                    <a:pt x="2547" y="1363"/>
                    <a:pt x="2234" y="1634"/>
                  </a:cubicBezTo>
                  <a:cubicBezTo>
                    <a:pt x="2027" y="1818"/>
                    <a:pt x="1760" y="1908"/>
                    <a:pt x="1494" y="1908"/>
                  </a:cubicBezTo>
                  <a:cubicBezTo>
                    <a:pt x="1335" y="1908"/>
                    <a:pt x="1176" y="1876"/>
                    <a:pt x="1031" y="1811"/>
                  </a:cubicBezTo>
                  <a:cubicBezTo>
                    <a:pt x="798" y="1713"/>
                    <a:pt x="602" y="1555"/>
                    <a:pt x="485" y="1345"/>
                  </a:cubicBezTo>
                  <a:cubicBezTo>
                    <a:pt x="350" y="1149"/>
                    <a:pt x="294" y="916"/>
                    <a:pt x="331" y="682"/>
                  </a:cubicBezTo>
                  <a:cubicBezTo>
                    <a:pt x="391" y="303"/>
                    <a:pt x="834" y="120"/>
                    <a:pt x="1256" y="120"/>
                  </a:cubicBezTo>
                  <a:close/>
                  <a:moveTo>
                    <a:pt x="214" y="724"/>
                  </a:moveTo>
                  <a:cubicBezTo>
                    <a:pt x="179" y="1016"/>
                    <a:pt x="295" y="1323"/>
                    <a:pt x="485" y="1555"/>
                  </a:cubicBezTo>
                  <a:cubicBezTo>
                    <a:pt x="644" y="1732"/>
                    <a:pt x="854" y="1886"/>
                    <a:pt x="1110" y="1965"/>
                  </a:cubicBezTo>
                  <a:cubicBezTo>
                    <a:pt x="1240" y="2003"/>
                    <a:pt x="1370" y="2022"/>
                    <a:pt x="1497" y="2022"/>
                  </a:cubicBezTo>
                  <a:cubicBezTo>
                    <a:pt x="1943" y="2022"/>
                    <a:pt x="2351" y="1797"/>
                    <a:pt x="2547" y="1419"/>
                  </a:cubicBezTo>
                  <a:lnTo>
                    <a:pt x="2547" y="1438"/>
                  </a:lnTo>
                  <a:cubicBezTo>
                    <a:pt x="2547" y="1461"/>
                    <a:pt x="2547" y="1480"/>
                    <a:pt x="2528" y="1499"/>
                  </a:cubicBezTo>
                  <a:lnTo>
                    <a:pt x="2528" y="1517"/>
                  </a:lnTo>
                  <a:cubicBezTo>
                    <a:pt x="2528" y="1536"/>
                    <a:pt x="2528" y="1578"/>
                    <a:pt x="2510" y="1597"/>
                  </a:cubicBezTo>
                  <a:cubicBezTo>
                    <a:pt x="2430" y="1886"/>
                    <a:pt x="2216" y="2100"/>
                    <a:pt x="1945" y="2236"/>
                  </a:cubicBezTo>
                  <a:cubicBezTo>
                    <a:pt x="1784" y="2304"/>
                    <a:pt x="1604" y="2347"/>
                    <a:pt x="1417" y="2347"/>
                  </a:cubicBezTo>
                  <a:cubicBezTo>
                    <a:pt x="1285" y="2347"/>
                    <a:pt x="1149" y="2326"/>
                    <a:pt x="1012" y="2278"/>
                  </a:cubicBezTo>
                  <a:cubicBezTo>
                    <a:pt x="761" y="2198"/>
                    <a:pt x="546" y="2063"/>
                    <a:pt x="387" y="1886"/>
                  </a:cubicBezTo>
                  <a:lnTo>
                    <a:pt x="387" y="1867"/>
                  </a:lnTo>
                  <a:cubicBezTo>
                    <a:pt x="369" y="1849"/>
                    <a:pt x="350" y="1849"/>
                    <a:pt x="350" y="1830"/>
                  </a:cubicBezTo>
                  <a:lnTo>
                    <a:pt x="331" y="1811"/>
                  </a:lnTo>
                  <a:cubicBezTo>
                    <a:pt x="313" y="1788"/>
                    <a:pt x="313" y="1769"/>
                    <a:pt x="294" y="1769"/>
                  </a:cubicBezTo>
                  <a:cubicBezTo>
                    <a:pt x="294" y="1751"/>
                    <a:pt x="294" y="1751"/>
                    <a:pt x="271" y="1732"/>
                  </a:cubicBezTo>
                  <a:cubicBezTo>
                    <a:pt x="271" y="1732"/>
                    <a:pt x="271" y="1713"/>
                    <a:pt x="252" y="1695"/>
                  </a:cubicBezTo>
                  <a:cubicBezTo>
                    <a:pt x="252" y="1695"/>
                    <a:pt x="252" y="1671"/>
                    <a:pt x="233" y="1671"/>
                  </a:cubicBezTo>
                  <a:cubicBezTo>
                    <a:pt x="233" y="1653"/>
                    <a:pt x="233" y="1634"/>
                    <a:pt x="215" y="1634"/>
                  </a:cubicBezTo>
                  <a:lnTo>
                    <a:pt x="215" y="1597"/>
                  </a:lnTo>
                  <a:cubicBezTo>
                    <a:pt x="196" y="1597"/>
                    <a:pt x="196" y="1578"/>
                    <a:pt x="196" y="1555"/>
                  </a:cubicBezTo>
                  <a:lnTo>
                    <a:pt x="177" y="1536"/>
                  </a:lnTo>
                  <a:cubicBezTo>
                    <a:pt x="177" y="1517"/>
                    <a:pt x="154" y="1499"/>
                    <a:pt x="154" y="1480"/>
                  </a:cubicBezTo>
                  <a:lnTo>
                    <a:pt x="154" y="1461"/>
                  </a:lnTo>
                  <a:cubicBezTo>
                    <a:pt x="154" y="1438"/>
                    <a:pt x="136" y="1419"/>
                    <a:pt x="136" y="1401"/>
                  </a:cubicBezTo>
                  <a:lnTo>
                    <a:pt x="136" y="1382"/>
                  </a:lnTo>
                  <a:cubicBezTo>
                    <a:pt x="136" y="1363"/>
                    <a:pt x="117" y="1345"/>
                    <a:pt x="117" y="1321"/>
                  </a:cubicBezTo>
                  <a:lnTo>
                    <a:pt x="117" y="1303"/>
                  </a:lnTo>
                  <a:lnTo>
                    <a:pt x="117" y="1247"/>
                  </a:lnTo>
                  <a:lnTo>
                    <a:pt x="117" y="1228"/>
                  </a:lnTo>
                  <a:lnTo>
                    <a:pt x="117" y="1186"/>
                  </a:lnTo>
                  <a:lnTo>
                    <a:pt x="117" y="1149"/>
                  </a:lnTo>
                  <a:lnTo>
                    <a:pt x="117" y="1112"/>
                  </a:lnTo>
                  <a:lnTo>
                    <a:pt x="117" y="1070"/>
                  </a:lnTo>
                  <a:lnTo>
                    <a:pt x="117" y="1032"/>
                  </a:lnTo>
                  <a:lnTo>
                    <a:pt x="117" y="1014"/>
                  </a:lnTo>
                  <a:cubicBezTo>
                    <a:pt x="117" y="995"/>
                    <a:pt x="136" y="972"/>
                    <a:pt x="136" y="953"/>
                  </a:cubicBezTo>
                  <a:lnTo>
                    <a:pt x="136" y="934"/>
                  </a:lnTo>
                  <a:cubicBezTo>
                    <a:pt x="136" y="916"/>
                    <a:pt x="154" y="897"/>
                    <a:pt x="154" y="855"/>
                  </a:cubicBezTo>
                  <a:cubicBezTo>
                    <a:pt x="154" y="836"/>
                    <a:pt x="177" y="799"/>
                    <a:pt x="196" y="780"/>
                  </a:cubicBezTo>
                  <a:lnTo>
                    <a:pt x="196" y="738"/>
                  </a:lnTo>
                  <a:cubicBezTo>
                    <a:pt x="209" y="738"/>
                    <a:pt x="213" y="729"/>
                    <a:pt x="214" y="724"/>
                  </a:cubicBezTo>
                  <a:close/>
                  <a:moveTo>
                    <a:pt x="1272" y="1"/>
                  </a:moveTo>
                  <a:cubicBezTo>
                    <a:pt x="755" y="1"/>
                    <a:pt x="278" y="275"/>
                    <a:pt x="80" y="720"/>
                  </a:cubicBezTo>
                  <a:cubicBezTo>
                    <a:pt x="19" y="836"/>
                    <a:pt x="0" y="1014"/>
                    <a:pt x="0" y="1186"/>
                  </a:cubicBezTo>
                  <a:lnTo>
                    <a:pt x="0" y="1247"/>
                  </a:lnTo>
                  <a:lnTo>
                    <a:pt x="0" y="1265"/>
                  </a:lnTo>
                  <a:cubicBezTo>
                    <a:pt x="19" y="1461"/>
                    <a:pt x="98" y="1671"/>
                    <a:pt x="215" y="1849"/>
                  </a:cubicBezTo>
                  <a:lnTo>
                    <a:pt x="233" y="1867"/>
                  </a:lnTo>
                  <a:cubicBezTo>
                    <a:pt x="252" y="1904"/>
                    <a:pt x="271" y="1928"/>
                    <a:pt x="294" y="1946"/>
                  </a:cubicBezTo>
                  <a:lnTo>
                    <a:pt x="294" y="1965"/>
                  </a:lnTo>
                  <a:cubicBezTo>
                    <a:pt x="467" y="2161"/>
                    <a:pt x="700" y="2315"/>
                    <a:pt x="970" y="2394"/>
                  </a:cubicBezTo>
                  <a:cubicBezTo>
                    <a:pt x="994" y="2394"/>
                    <a:pt x="994" y="2394"/>
                    <a:pt x="1012" y="2413"/>
                  </a:cubicBezTo>
                  <a:cubicBezTo>
                    <a:pt x="1050" y="2413"/>
                    <a:pt x="1068" y="2413"/>
                    <a:pt x="1110" y="2432"/>
                  </a:cubicBezTo>
                  <a:lnTo>
                    <a:pt x="1148" y="2432"/>
                  </a:lnTo>
                  <a:cubicBezTo>
                    <a:pt x="1166" y="2432"/>
                    <a:pt x="1204" y="2450"/>
                    <a:pt x="1246" y="2450"/>
                  </a:cubicBezTo>
                  <a:lnTo>
                    <a:pt x="1381" y="2450"/>
                  </a:lnTo>
                  <a:cubicBezTo>
                    <a:pt x="1416" y="2453"/>
                    <a:pt x="1451" y="2455"/>
                    <a:pt x="1486" y="2455"/>
                  </a:cubicBezTo>
                  <a:cubicBezTo>
                    <a:pt x="1659" y="2455"/>
                    <a:pt x="1819" y="2415"/>
                    <a:pt x="1983" y="2334"/>
                  </a:cubicBezTo>
                  <a:cubicBezTo>
                    <a:pt x="2295" y="2198"/>
                    <a:pt x="2528" y="1946"/>
                    <a:pt x="2626" y="1634"/>
                  </a:cubicBezTo>
                  <a:cubicBezTo>
                    <a:pt x="2626" y="1597"/>
                    <a:pt x="2645" y="1578"/>
                    <a:pt x="2645" y="1536"/>
                  </a:cubicBezTo>
                  <a:lnTo>
                    <a:pt x="2645" y="1517"/>
                  </a:lnTo>
                  <a:cubicBezTo>
                    <a:pt x="2645" y="1499"/>
                    <a:pt x="2663" y="1480"/>
                    <a:pt x="2663" y="1461"/>
                  </a:cubicBezTo>
                  <a:lnTo>
                    <a:pt x="2663" y="1438"/>
                  </a:lnTo>
                  <a:cubicBezTo>
                    <a:pt x="2701" y="1112"/>
                    <a:pt x="2603" y="780"/>
                    <a:pt x="2370" y="505"/>
                  </a:cubicBezTo>
                  <a:cubicBezTo>
                    <a:pt x="2197" y="295"/>
                    <a:pt x="1964" y="155"/>
                    <a:pt x="1693" y="62"/>
                  </a:cubicBezTo>
                  <a:cubicBezTo>
                    <a:pt x="1553" y="21"/>
                    <a:pt x="1411" y="1"/>
                    <a:pt x="1272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0" name="Google Shape;6190;p65"/>
          <p:cNvSpPr/>
          <p:nvPr/>
        </p:nvSpPr>
        <p:spPr>
          <a:xfrm>
            <a:off x="1964167" y="3084784"/>
            <a:ext cx="156529" cy="160996"/>
          </a:xfrm>
          <a:custGeom>
            <a:avLst/>
            <a:gdLst/>
            <a:ahLst/>
            <a:cxnLst/>
            <a:rect l="l" t="t" r="r" b="b"/>
            <a:pathLst>
              <a:path w="1577" h="1622" extrusionOk="0">
                <a:moveTo>
                  <a:pt x="768" y="1"/>
                </a:moveTo>
                <a:cubicBezTo>
                  <a:pt x="729" y="1"/>
                  <a:pt x="691" y="21"/>
                  <a:pt x="682" y="60"/>
                </a:cubicBezTo>
                <a:cubicBezTo>
                  <a:pt x="663" y="116"/>
                  <a:pt x="682" y="196"/>
                  <a:pt x="682" y="564"/>
                </a:cubicBezTo>
                <a:cubicBezTo>
                  <a:pt x="675" y="603"/>
                  <a:pt x="663" y="618"/>
                  <a:pt x="643" y="618"/>
                </a:cubicBezTo>
                <a:cubicBezTo>
                  <a:pt x="604" y="618"/>
                  <a:pt x="539" y="557"/>
                  <a:pt x="448" y="504"/>
                </a:cubicBezTo>
                <a:cubicBezTo>
                  <a:pt x="406" y="474"/>
                  <a:pt x="353" y="454"/>
                  <a:pt x="310" y="454"/>
                </a:cubicBezTo>
                <a:cubicBezTo>
                  <a:pt x="272" y="454"/>
                  <a:pt x="243" y="469"/>
                  <a:pt x="234" y="504"/>
                </a:cubicBezTo>
                <a:cubicBezTo>
                  <a:pt x="197" y="564"/>
                  <a:pt x="253" y="601"/>
                  <a:pt x="313" y="643"/>
                </a:cubicBezTo>
                <a:cubicBezTo>
                  <a:pt x="621" y="853"/>
                  <a:pt x="621" y="797"/>
                  <a:pt x="197" y="933"/>
                </a:cubicBezTo>
                <a:cubicBezTo>
                  <a:pt x="99" y="951"/>
                  <a:pt x="1" y="993"/>
                  <a:pt x="38" y="1068"/>
                </a:cubicBezTo>
                <a:cubicBezTo>
                  <a:pt x="48" y="1102"/>
                  <a:pt x="71" y="1114"/>
                  <a:pt x="109" y="1114"/>
                </a:cubicBezTo>
                <a:cubicBezTo>
                  <a:pt x="160" y="1114"/>
                  <a:pt x="238" y="1092"/>
                  <a:pt x="350" y="1068"/>
                </a:cubicBezTo>
                <a:cubicBezTo>
                  <a:pt x="369" y="1068"/>
                  <a:pt x="411" y="1049"/>
                  <a:pt x="430" y="1049"/>
                </a:cubicBezTo>
                <a:cubicBezTo>
                  <a:pt x="486" y="1031"/>
                  <a:pt x="528" y="1012"/>
                  <a:pt x="602" y="1012"/>
                </a:cubicBezTo>
                <a:cubicBezTo>
                  <a:pt x="602" y="1087"/>
                  <a:pt x="546" y="1128"/>
                  <a:pt x="528" y="1184"/>
                </a:cubicBezTo>
                <a:cubicBezTo>
                  <a:pt x="486" y="1264"/>
                  <a:pt x="411" y="1301"/>
                  <a:pt x="430" y="1399"/>
                </a:cubicBezTo>
                <a:cubicBezTo>
                  <a:pt x="430" y="1436"/>
                  <a:pt x="467" y="1460"/>
                  <a:pt x="504" y="1460"/>
                </a:cubicBezTo>
                <a:cubicBezTo>
                  <a:pt x="645" y="1397"/>
                  <a:pt x="698" y="1199"/>
                  <a:pt x="753" y="1199"/>
                </a:cubicBezTo>
                <a:cubicBezTo>
                  <a:pt x="767" y="1199"/>
                  <a:pt x="782" y="1212"/>
                  <a:pt x="798" y="1245"/>
                </a:cubicBezTo>
                <a:cubicBezTo>
                  <a:pt x="896" y="1460"/>
                  <a:pt x="915" y="1516"/>
                  <a:pt x="971" y="1595"/>
                </a:cubicBezTo>
                <a:cubicBezTo>
                  <a:pt x="984" y="1613"/>
                  <a:pt x="1005" y="1621"/>
                  <a:pt x="1027" y="1621"/>
                </a:cubicBezTo>
                <a:cubicBezTo>
                  <a:pt x="1073" y="1621"/>
                  <a:pt x="1123" y="1582"/>
                  <a:pt x="1111" y="1516"/>
                </a:cubicBezTo>
                <a:cubicBezTo>
                  <a:pt x="1069" y="1380"/>
                  <a:pt x="934" y="1128"/>
                  <a:pt x="952" y="1110"/>
                </a:cubicBezTo>
                <a:cubicBezTo>
                  <a:pt x="956" y="1106"/>
                  <a:pt x="961" y="1105"/>
                  <a:pt x="967" y="1105"/>
                </a:cubicBezTo>
                <a:cubicBezTo>
                  <a:pt x="1035" y="1105"/>
                  <a:pt x="1256" y="1301"/>
                  <a:pt x="1363" y="1301"/>
                </a:cubicBezTo>
                <a:cubicBezTo>
                  <a:pt x="1369" y="1303"/>
                  <a:pt x="1375" y="1304"/>
                  <a:pt x="1380" y="1304"/>
                </a:cubicBezTo>
                <a:cubicBezTo>
                  <a:pt x="1427" y="1304"/>
                  <a:pt x="1456" y="1241"/>
                  <a:pt x="1419" y="1203"/>
                </a:cubicBezTo>
                <a:cubicBezTo>
                  <a:pt x="1363" y="1110"/>
                  <a:pt x="1321" y="1087"/>
                  <a:pt x="1129" y="951"/>
                </a:cubicBezTo>
                <a:cubicBezTo>
                  <a:pt x="1111" y="951"/>
                  <a:pt x="1087" y="933"/>
                  <a:pt x="1087" y="914"/>
                </a:cubicBezTo>
                <a:cubicBezTo>
                  <a:pt x="1087" y="895"/>
                  <a:pt x="1129" y="877"/>
                  <a:pt x="1148" y="877"/>
                </a:cubicBezTo>
                <a:cubicBezTo>
                  <a:pt x="1246" y="877"/>
                  <a:pt x="1479" y="835"/>
                  <a:pt x="1479" y="835"/>
                </a:cubicBezTo>
                <a:cubicBezTo>
                  <a:pt x="1572" y="799"/>
                  <a:pt x="1577" y="661"/>
                  <a:pt x="1479" y="661"/>
                </a:cubicBezTo>
                <a:cubicBezTo>
                  <a:pt x="1473" y="661"/>
                  <a:pt x="1467" y="661"/>
                  <a:pt x="1461" y="662"/>
                </a:cubicBezTo>
                <a:cubicBezTo>
                  <a:pt x="1268" y="680"/>
                  <a:pt x="1141" y="699"/>
                  <a:pt x="1075" y="699"/>
                </a:cubicBezTo>
                <a:cubicBezTo>
                  <a:pt x="1006" y="699"/>
                  <a:pt x="1000" y="679"/>
                  <a:pt x="1050" y="620"/>
                </a:cubicBezTo>
                <a:cubicBezTo>
                  <a:pt x="1148" y="527"/>
                  <a:pt x="1227" y="448"/>
                  <a:pt x="1265" y="368"/>
                </a:cubicBezTo>
                <a:cubicBezTo>
                  <a:pt x="1279" y="311"/>
                  <a:pt x="1225" y="251"/>
                  <a:pt x="1174" y="251"/>
                </a:cubicBezTo>
                <a:cubicBezTo>
                  <a:pt x="1158" y="251"/>
                  <a:pt x="1143" y="257"/>
                  <a:pt x="1129" y="270"/>
                </a:cubicBezTo>
                <a:cubicBezTo>
                  <a:pt x="1037" y="345"/>
                  <a:pt x="929" y="506"/>
                  <a:pt x="885" y="506"/>
                </a:cubicBezTo>
                <a:cubicBezTo>
                  <a:pt x="882" y="506"/>
                  <a:pt x="880" y="505"/>
                  <a:pt x="878" y="504"/>
                </a:cubicBezTo>
                <a:cubicBezTo>
                  <a:pt x="854" y="504"/>
                  <a:pt x="854" y="466"/>
                  <a:pt x="854" y="429"/>
                </a:cubicBezTo>
                <a:cubicBezTo>
                  <a:pt x="854" y="270"/>
                  <a:pt x="878" y="154"/>
                  <a:pt x="854" y="60"/>
                </a:cubicBezTo>
                <a:cubicBezTo>
                  <a:pt x="845" y="21"/>
                  <a:pt x="806" y="1"/>
                  <a:pt x="7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1" name="Google Shape;6191;p65"/>
          <p:cNvSpPr/>
          <p:nvPr/>
        </p:nvSpPr>
        <p:spPr>
          <a:xfrm>
            <a:off x="1960899" y="4385604"/>
            <a:ext cx="165562" cy="149184"/>
          </a:xfrm>
          <a:custGeom>
            <a:avLst/>
            <a:gdLst/>
            <a:ahLst/>
            <a:cxnLst/>
            <a:rect l="l" t="t" r="r" b="b"/>
            <a:pathLst>
              <a:path w="1668" h="1503" extrusionOk="0">
                <a:moveTo>
                  <a:pt x="557" y="0"/>
                </a:moveTo>
                <a:cubicBezTo>
                  <a:pt x="546" y="0"/>
                  <a:pt x="533" y="3"/>
                  <a:pt x="520" y="10"/>
                </a:cubicBezTo>
                <a:cubicBezTo>
                  <a:pt x="441" y="47"/>
                  <a:pt x="483" y="145"/>
                  <a:pt x="539" y="341"/>
                </a:cubicBezTo>
                <a:cubicBezTo>
                  <a:pt x="557" y="360"/>
                  <a:pt x="557" y="379"/>
                  <a:pt x="576" y="397"/>
                </a:cubicBezTo>
                <a:cubicBezTo>
                  <a:pt x="576" y="458"/>
                  <a:pt x="618" y="514"/>
                  <a:pt x="618" y="574"/>
                </a:cubicBezTo>
                <a:cubicBezTo>
                  <a:pt x="608" y="577"/>
                  <a:pt x="598" y="578"/>
                  <a:pt x="589" y="578"/>
                </a:cubicBezTo>
                <a:cubicBezTo>
                  <a:pt x="529" y="578"/>
                  <a:pt x="493" y="530"/>
                  <a:pt x="441" y="514"/>
                </a:cubicBezTo>
                <a:cubicBezTo>
                  <a:pt x="380" y="483"/>
                  <a:pt x="328" y="425"/>
                  <a:pt x="258" y="425"/>
                </a:cubicBezTo>
                <a:cubicBezTo>
                  <a:pt x="242" y="425"/>
                  <a:pt x="225" y="428"/>
                  <a:pt x="208" y="435"/>
                </a:cubicBezTo>
                <a:cubicBezTo>
                  <a:pt x="170" y="435"/>
                  <a:pt x="152" y="476"/>
                  <a:pt x="170" y="514"/>
                </a:cubicBezTo>
                <a:cubicBezTo>
                  <a:pt x="268" y="691"/>
                  <a:pt x="557" y="710"/>
                  <a:pt x="403" y="784"/>
                </a:cubicBezTo>
                <a:cubicBezTo>
                  <a:pt x="189" y="901"/>
                  <a:pt x="152" y="924"/>
                  <a:pt x="72" y="980"/>
                </a:cubicBezTo>
                <a:cubicBezTo>
                  <a:pt x="0" y="1035"/>
                  <a:pt x="44" y="1118"/>
                  <a:pt x="127" y="1118"/>
                </a:cubicBezTo>
                <a:cubicBezTo>
                  <a:pt x="135" y="1118"/>
                  <a:pt x="143" y="1117"/>
                  <a:pt x="152" y="1115"/>
                </a:cubicBezTo>
                <a:cubicBezTo>
                  <a:pt x="279" y="1080"/>
                  <a:pt x="494" y="941"/>
                  <a:pt x="549" y="941"/>
                </a:cubicBezTo>
                <a:cubicBezTo>
                  <a:pt x="552" y="941"/>
                  <a:pt x="555" y="942"/>
                  <a:pt x="557" y="943"/>
                </a:cubicBezTo>
                <a:cubicBezTo>
                  <a:pt x="576" y="962"/>
                  <a:pt x="385" y="1251"/>
                  <a:pt x="385" y="1349"/>
                </a:cubicBezTo>
                <a:cubicBezTo>
                  <a:pt x="385" y="1402"/>
                  <a:pt x="410" y="1428"/>
                  <a:pt x="445" y="1428"/>
                </a:cubicBezTo>
                <a:cubicBezTo>
                  <a:pt x="462" y="1428"/>
                  <a:pt x="481" y="1422"/>
                  <a:pt x="501" y="1409"/>
                </a:cubicBezTo>
                <a:cubicBezTo>
                  <a:pt x="576" y="1349"/>
                  <a:pt x="599" y="1311"/>
                  <a:pt x="716" y="1078"/>
                </a:cubicBezTo>
                <a:cubicBezTo>
                  <a:pt x="731" y="1078"/>
                  <a:pt x="734" y="1054"/>
                  <a:pt x="744" y="1054"/>
                </a:cubicBezTo>
                <a:cubicBezTo>
                  <a:pt x="747" y="1054"/>
                  <a:pt x="750" y="1056"/>
                  <a:pt x="753" y="1060"/>
                </a:cubicBezTo>
                <a:cubicBezTo>
                  <a:pt x="791" y="1060"/>
                  <a:pt x="791" y="1078"/>
                  <a:pt x="791" y="1097"/>
                </a:cubicBezTo>
                <a:cubicBezTo>
                  <a:pt x="809" y="1195"/>
                  <a:pt x="870" y="1428"/>
                  <a:pt x="870" y="1447"/>
                </a:cubicBezTo>
                <a:cubicBezTo>
                  <a:pt x="885" y="1485"/>
                  <a:pt x="918" y="1503"/>
                  <a:pt x="952" y="1503"/>
                </a:cubicBezTo>
                <a:cubicBezTo>
                  <a:pt x="1004" y="1503"/>
                  <a:pt x="1057" y="1461"/>
                  <a:pt x="1042" y="1391"/>
                </a:cubicBezTo>
                <a:cubicBezTo>
                  <a:pt x="985" y="1091"/>
                  <a:pt x="937" y="964"/>
                  <a:pt x="977" y="964"/>
                </a:cubicBezTo>
                <a:cubicBezTo>
                  <a:pt x="989" y="964"/>
                  <a:pt x="1011" y="976"/>
                  <a:pt x="1042" y="999"/>
                </a:cubicBezTo>
                <a:cubicBezTo>
                  <a:pt x="1140" y="1078"/>
                  <a:pt x="1220" y="1157"/>
                  <a:pt x="1318" y="1176"/>
                </a:cubicBezTo>
                <a:cubicBezTo>
                  <a:pt x="1328" y="1181"/>
                  <a:pt x="1337" y="1183"/>
                  <a:pt x="1347" y="1183"/>
                </a:cubicBezTo>
                <a:cubicBezTo>
                  <a:pt x="1407" y="1183"/>
                  <a:pt x="1448" y="1089"/>
                  <a:pt x="1416" y="1041"/>
                </a:cubicBezTo>
                <a:cubicBezTo>
                  <a:pt x="1318" y="943"/>
                  <a:pt x="1122" y="845"/>
                  <a:pt x="1140" y="808"/>
                </a:cubicBezTo>
                <a:cubicBezTo>
                  <a:pt x="1140" y="784"/>
                  <a:pt x="1182" y="784"/>
                  <a:pt x="1220" y="784"/>
                </a:cubicBezTo>
                <a:cubicBezTo>
                  <a:pt x="1392" y="766"/>
                  <a:pt x="1490" y="784"/>
                  <a:pt x="1588" y="747"/>
                </a:cubicBezTo>
                <a:cubicBezTo>
                  <a:pt x="1667" y="728"/>
                  <a:pt x="1649" y="593"/>
                  <a:pt x="1588" y="593"/>
                </a:cubicBezTo>
                <a:cubicBezTo>
                  <a:pt x="1565" y="588"/>
                  <a:pt x="1542" y="585"/>
                  <a:pt x="1513" y="585"/>
                </a:cubicBezTo>
                <a:cubicBezTo>
                  <a:pt x="1442" y="585"/>
                  <a:pt x="1332" y="599"/>
                  <a:pt x="1084" y="612"/>
                </a:cubicBezTo>
                <a:cubicBezTo>
                  <a:pt x="968" y="612"/>
                  <a:pt x="1042" y="514"/>
                  <a:pt x="1122" y="379"/>
                </a:cubicBezTo>
                <a:cubicBezTo>
                  <a:pt x="1159" y="299"/>
                  <a:pt x="1182" y="183"/>
                  <a:pt x="1103" y="164"/>
                </a:cubicBezTo>
                <a:cubicBezTo>
                  <a:pt x="1095" y="162"/>
                  <a:pt x="1087" y="160"/>
                  <a:pt x="1080" y="160"/>
                </a:cubicBezTo>
                <a:cubicBezTo>
                  <a:pt x="1032" y="160"/>
                  <a:pt x="1000" y="209"/>
                  <a:pt x="968" y="262"/>
                </a:cubicBezTo>
                <a:cubicBezTo>
                  <a:pt x="877" y="415"/>
                  <a:pt x="841" y="497"/>
                  <a:pt x="814" y="497"/>
                </a:cubicBezTo>
                <a:cubicBezTo>
                  <a:pt x="781" y="497"/>
                  <a:pt x="759" y="386"/>
                  <a:pt x="674" y="145"/>
                </a:cubicBezTo>
                <a:cubicBezTo>
                  <a:pt x="658" y="79"/>
                  <a:pt x="617" y="0"/>
                  <a:pt x="5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3" name="Google Shape;6193;p65"/>
          <p:cNvSpPr/>
          <p:nvPr/>
        </p:nvSpPr>
        <p:spPr>
          <a:xfrm>
            <a:off x="1130859" y="3834628"/>
            <a:ext cx="129333" cy="124866"/>
          </a:xfrm>
          <a:custGeom>
            <a:avLst/>
            <a:gdLst/>
            <a:ahLst/>
            <a:cxnLst/>
            <a:rect l="l" t="t" r="r" b="b"/>
            <a:pathLst>
              <a:path w="1303" h="1258" extrusionOk="0">
                <a:moveTo>
                  <a:pt x="1085" y="0"/>
                </a:moveTo>
                <a:cubicBezTo>
                  <a:pt x="1072" y="0"/>
                  <a:pt x="1060" y="5"/>
                  <a:pt x="1050" y="14"/>
                </a:cubicBezTo>
                <a:cubicBezTo>
                  <a:pt x="994" y="33"/>
                  <a:pt x="952" y="89"/>
                  <a:pt x="742" y="322"/>
                </a:cubicBezTo>
                <a:cubicBezTo>
                  <a:pt x="729" y="340"/>
                  <a:pt x="717" y="348"/>
                  <a:pt x="707" y="348"/>
                </a:cubicBezTo>
                <a:cubicBezTo>
                  <a:pt x="672" y="348"/>
                  <a:pt x="655" y="258"/>
                  <a:pt x="626" y="168"/>
                </a:cubicBezTo>
                <a:cubicBezTo>
                  <a:pt x="606" y="102"/>
                  <a:pt x="564" y="23"/>
                  <a:pt x="516" y="23"/>
                </a:cubicBezTo>
                <a:cubicBezTo>
                  <a:pt x="506" y="23"/>
                  <a:pt x="496" y="26"/>
                  <a:pt x="486" y="33"/>
                </a:cubicBezTo>
                <a:cubicBezTo>
                  <a:pt x="430" y="51"/>
                  <a:pt x="449" y="107"/>
                  <a:pt x="449" y="187"/>
                </a:cubicBezTo>
                <a:cubicBezTo>
                  <a:pt x="500" y="352"/>
                  <a:pt x="535" y="418"/>
                  <a:pt x="502" y="418"/>
                </a:cubicBezTo>
                <a:cubicBezTo>
                  <a:pt x="472" y="418"/>
                  <a:pt x="389" y="366"/>
                  <a:pt x="215" y="285"/>
                </a:cubicBezTo>
                <a:cubicBezTo>
                  <a:pt x="171" y="274"/>
                  <a:pt x="129" y="257"/>
                  <a:pt x="92" y="257"/>
                </a:cubicBezTo>
                <a:cubicBezTo>
                  <a:pt x="63" y="257"/>
                  <a:pt x="38" y="268"/>
                  <a:pt x="20" y="303"/>
                </a:cubicBezTo>
                <a:cubicBezTo>
                  <a:pt x="1" y="364"/>
                  <a:pt x="99" y="401"/>
                  <a:pt x="234" y="481"/>
                </a:cubicBezTo>
                <a:cubicBezTo>
                  <a:pt x="253" y="499"/>
                  <a:pt x="276" y="499"/>
                  <a:pt x="295" y="518"/>
                </a:cubicBezTo>
                <a:cubicBezTo>
                  <a:pt x="332" y="536"/>
                  <a:pt x="393" y="555"/>
                  <a:pt x="430" y="597"/>
                </a:cubicBezTo>
                <a:cubicBezTo>
                  <a:pt x="393" y="634"/>
                  <a:pt x="332" y="634"/>
                  <a:pt x="295" y="653"/>
                </a:cubicBezTo>
                <a:cubicBezTo>
                  <a:pt x="215" y="690"/>
                  <a:pt x="136" y="672"/>
                  <a:pt x="99" y="751"/>
                </a:cubicBezTo>
                <a:cubicBezTo>
                  <a:pt x="80" y="770"/>
                  <a:pt x="80" y="807"/>
                  <a:pt x="117" y="830"/>
                </a:cubicBezTo>
                <a:cubicBezTo>
                  <a:pt x="141" y="839"/>
                  <a:pt x="166" y="842"/>
                  <a:pt x="190" y="842"/>
                </a:cubicBezTo>
                <a:cubicBezTo>
                  <a:pt x="275" y="842"/>
                  <a:pt x="359" y="802"/>
                  <a:pt x="403" y="802"/>
                </a:cubicBezTo>
                <a:cubicBezTo>
                  <a:pt x="430" y="802"/>
                  <a:pt x="442" y="817"/>
                  <a:pt x="430" y="868"/>
                </a:cubicBezTo>
                <a:cubicBezTo>
                  <a:pt x="351" y="1082"/>
                  <a:pt x="295" y="1236"/>
                  <a:pt x="393" y="1255"/>
                </a:cubicBezTo>
                <a:cubicBezTo>
                  <a:pt x="401" y="1257"/>
                  <a:pt x="408" y="1258"/>
                  <a:pt x="414" y="1258"/>
                </a:cubicBezTo>
                <a:cubicBezTo>
                  <a:pt x="471" y="1258"/>
                  <a:pt x="488" y="1190"/>
                  <a:pt x="509" y="1119"/>
                </a:cubicBezTo>
                <a:cubicBezTo>
                  <a:pt x="578" y="952"/>
                  <a:pt x="601" y="859"/>
                  <a:pt x="622" y="859"/>
                </a:cubicBezTo>
                <a:cubicBezTo>
                  <a:pt x="643" y="859"/>
                  <a:pt x="662" y="947"/>
                  <a:pt x="719" y="1138"/>
                </a:cubicBezTo>
                <a:cubicBezTo>
                  <a:pt x="737" y="1205"/>
                  <a:pt x="778" y="1240"/>
                  <a:pt x="814" y="1240"/>
                </a:cubicBezTo>
                <a:cubicBezTo>
                  <a:pt x="863" y="1240"/>
                  <a:pt x="902" y="1175"/>
                  <a:pt x="859" y="1040"/>
                </a:cubicBezTo>
                <a:cubicBezTo>
                  <a:pt x="817" y="868"/>
                  <a:pt x="798" y="797"/>
                  <a:pt x="831" y="797"/>
                </a:cubicBezTo>
                <a:cubicBezTo>
                  <a:pt x="860" y="797"/>
                  <a:pt x="932" y="854"/>
                  <a:pt x="1069" y="947"/>
                </a:cubicBezTo>
                <a:cubicBezTo>
                  <a:pt x="1092" y="947"/>
                  <a:pt x="1111" y="966"/>
                  <a:pt x="1130" y="984"/>
                </a:cubicBezTo>
                <a:cubicBezTo>
                  <a:pt x="1140" y="989"/>
                  <a:pt x="1151" y="991"/>
                  <a:pt x="1161" y="991"/>
                </a:cubicBezTo>
                <a:cubicBezTo>
                  <a:pt x="1226" y="991"/>
                  <a:pt x="1274" y="897"/>
                  <a:pt x="1209" y="849"/>
                </a:cubicBezTo>
                <a:cubicBezTo>
                  <a:pt x="915" y="653"/>
                  <a:pt x="817" y="616"/>
                  <a:pt x="952" y="597"/>
                </a:cubicBezTo>
                <a:cubicBezTo>
                  <a:pt x="1069" y="574"/>
                  <a:pt x="1167" y="574"/>
                  <a:pt x="1246" y="536"/>
                </a:cubicBezTo>
                <a:cubicBezTo>
                  <a:pt x="1302" y="518"/>
                  <a:pt x="1284" y="401"/>
                  <a:pt x="1209" y="401"/>
                </a:cubicBezTo>
                <a:cubicBezTo>
                  <a:pt x="1131" y="401"/>
                  <a:pt x="989" y="425"/>
                  <a:pt x="936" y="425"/>
                </a:cubicBezTo>
                <a:cubicBezTo>
                  <a:pt x="923" y="425"/>
                  <a:pt x="915" y="424"/>
                  <a:pt x="915" y="420"/>
                </a:cubicBezTo>
                <a:cubicBezTo>
                  <a:pt x="896" y="401"/>
                  <a:pt x="934" y="383"/>
                  <a:pt x="934" y="364"/>
                </a:cubicBezTo>
                <a:cubicBezTo>
                  <a:pt x="1032" y="247"/>
                  <a:pt x="1111" y="187"/>
                  <a:pt x="1148" y="107"/>
                </a:cubicBezTo>
                <a:cubicBezTo>
                  <a:pt x="1177" y="50"/>
                  <a:pt x="1128" y="0"/>
                  <a:pt x="10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4" name="Google Shape;6194;p65"/>
          <p:cNvSpPr/>
          <p:nvPr/>
        </p:nvSpPr>
        <p:spPr>
          <a:xfrm>
            <a:off x="2767597" y="964216"/>
            <a:ext cx="129333" cy="124866"/>
          </a:xfrm>
          <a:custGeom>
            <a:avLst/>
            <a:gdLst/>
            <a:ahLst/>
            <a:cxnLst/>
            <a:rect l="l" t="t" r="r" b="b"/>
            <a:pathLst>
              <a:path w="1303" h="1258" extrusionOk="0">
                <a:moveTo>
                  <a:pt x="1085" y="0"/>
                </a:moveTo>
                <a:cubicBezTo>
                  <a:pt x="1072" y="0"/>
                  <a:pt x="1060" y="5"/>
                  <a:pt x="1050" y="14"/>
                </a:cubicBezTo>
                <a:cubicBezTo>
                  <a:pt x="994" y="33"/>
                  <a:pt x="952" y="89"/>
                  <a:pt x="742" y="322"/>
                </a:cubicBezTo>
                <a:cubicBezTo>
                  <a:pt x="729" y="340"/>
                  <a:pt x="717" y="348"/>
                  <a:pt x="707" y="348"/>
                </a:cubicBezTo>
                <a:cubicBezTo>
                  <a:pt x="672" y="348"/>
                  <a:pt x="655" y="258"/>
                  <a:pt x="626" y="168"/>
                </a:cubicBezTo>
                <a:cubicBezTo>
                  <a:pt x="606" y="102"/>
                  <a:pt x="564" y="23"/>
                  <a:pt x="516" y="23"/>
                </a:cubicBezTo>
                <a:cubicBezTo>
                  <a:pt x="506" y="23"/>
                  <a:pt x="496" y="26"/>
                  <a:pt x="486" y="33"/>
                </a:cubicBezTo>
                <a:cubicBezTo>
                  <a:pt x="430" y="51"/>
                  <a:pt x="449" y="107"/>
                  <a:pt x="449" y="187"/>
                </a:cubicBezTo>
                <a:cubicBezTo>
                  <a:pt x="500" y="352"/>
                  <a:pt x="535" y="418"/>
                  <a:pt x="502" y="418"/>
                </a:cubicBezTo>
                <a:cubicBezTo>
                  <a:pt x="472" y="418"/>
                  <a:pt x="389" y="366"/>
                  <a:pt x="215" y="285"/>
                </a:cubicBezTo>
                <a:cubicBezTo>
                  <a:pt x="171" y="274"/>
                  <a:pt x="129" y="257"/>
                  <a:pt x="92" y="257"/>
                </a:cubicBezTo>
                <a:cubicBezTo>
                  <a:pt x="63" y="257"/>
                  <a:pt x="38" y="268"/>
                  <a:pt x="20" y="303"/>
                </a:cubicBezTo>
                <a:cubicBezTo>
                  <a:pt x="1" y="364"/>
                  <a:pt x="99" y="401"/>
                  <a:pt x="234" y="481"/>
                </a:cubicBezTo>
                <a:cubicBezTo>
                  <a:pt x="253" y="499"/>
                  <a:pt x="276" y="499"/>
                  <a:pt x="295" y="518"/>
                </a:cubicBezTo>
                <a:cubicBezTo>
                  <a:pt x="332" y="536"/>
                  <a:pt x="393" y="555"/>
                  <a:pt x="430" y="597"/>
                </a:cubicBezTo>
                <a:cubicBezTo>
                  <a:pt x="393" y="634"/>
                  <a:pt x="332" y="634"/>
                  <a:pt x="295" y="653"/>
                </a:cubicBezTo>
                <a:cubicBezTo>
                  <a:pt x="215" y="690"/>
                  <a:pt x="136" y="672"/>
                  <a:pt x="99" y="751"/>
                </a:cubicBezTo>
                <a:cubicBezTo>
                  <a:pt x="80" y="770"/>
                  <a:pt x="80" y="807"/>
                  <a:pt x="117" y="830"/>
                </a:cubicBezTo>
                <a:cubicBezTo>
                  <a:pt x="141" y="839"/>
                  <a:pt x="166" y="842"/>
                  <a:pt x="190" y="842"/>
                </a:cubicBezTo>
                <a:cubicBezTo>
                  <a:pt x="275" y="842"/>
                  <a:pt x="359" y="802"/>
                  <a:pt x="403" y="802"/>
                </a:cubicBezTo>
                <a:cubicBezTo>
                  <a:pt x="430" y="802"/>
                  <a:pt x="442" y="817"/>
                  <a:pt x="430" y="868"/>
                </a:cubicBezTo>
                <a:cubicBezTo>
                  <a:pt x="351" y="1082"/>
                  <a:pt x="295" y="1236"/>
                  <a:pt x="393" y="1255"/>
                </a:cubicBezTo>
                <a:cubicBezTo>
                  <a:pt x="401" y="1257"/>
                  <a:pt x="408" y="1258"/>
                  <a:pt x="414" y="1258"/>
                </a:cubicBezTo>
                <a:cubicBezTo>
                  <a:pt x="471" y="1258"/>
                  <a:pt x="488" y="1190"/>
                  <a:pt x="509" y="1119"/>
                </a:cubicBezTo>
                <a:cubicBezTo>
                  <a:pt x="578" y="952"/>
                  <a:pt x="601" y="859"/>
                  <a:pt x="622" y="859"/>
                </a:cubicBezTo>
                <a:cubicBezTo>
                  <a:pt x="643" y="859"/>
                  <a:pt x="662" y="947"/>
                  <a:pt x="719" y="1138"/>
                </a:cubicBezTo>
                <a:cubicBezTo>
                  <a:pt x="737" y="1205"/>
                  <a:pt x="778" y="1240"/>
                  <a:pt x="814" y="1240"/>
                </a:cubicBezTo>
                <a:cubicBezTo>
                  <a:pt x="863" y="1240"/>
                  <a:pt x="902" y="1175"/>
                  <a:pt x="859" y="1040"/>
                </a:cubicBezTo>
                <a:cubicBezTo>
                  <a:pt x="817" y="868"/>
                  <a:pt x="798" y="797"/>
                  <a:pt x="831" y="797"/>
                </a:cubicBezTo>
                <a:cubicBezTo>
                  <a:pt x="860" y="797"/>
                  <a:pt x="932" y="854"/>
                  <a:pt x="1069" y="947"/>
                </a:cubicBezTo>
                <a:cubicBezTo>
                  <a:pt x="1092" y="947"/>
                  <a:pt x="1111" y="966"/>
                  <a:pt x="1130" y="984"/>
                </a:cubicBezTo>
                <a:cubicBezTo>
                  <a:pt x="1140" y="989"/>
                  <a:pt x="1151" y="991"/>
                  <a:pt x="1161" y="991"/>
                </a:cubicBezTo>
                <a:cubicBezTo>
                  <a:pt x="1226" y="991"/>
                  <a:pt x="1274" y="897"/>
                  <a:pt x="1209" y="849"/>
                </a:cubicBezTo>
                <a:cubicBezTo>
                  <a:pt x="915" y="653"/>
                  <a:pt x="817" y="616"/>
                  <a:pt x="952" y="597"/>
                </a:cubicBezTo>
                <a:cubicBezTo>
                  <a:pt x="1069" y="574"/>
                  <a:pt x="1167" y="574"/>
                  <a:pt x="1246" y="536"/>
                </a:cubicBezTo>
                <a:cubicBezTo>
                  <a:pt x="1302" y="518"/>
                  <a:pt x="1284" y="401"/>
                  <a:pt x="1209" y="401"/>
                </a:cubicBezTo>
                <a:cubicBezTo>
                  <a:pt x="1131" y="401"/>
                  <a:pt x="989" y="425"/>
                  <a:pt x="936" y="425"/>
                </a:cubicBezTo>
                <a:cubicBezTo>
                  <a:pt x="923" y="425"/>
                  <a:pt x="915" y="424"/>
                  <a:pt x="915" y="420"/>
                </a:cubicBezTo>
                <a:cubicBezTo>
                  <a:pt x="896" y="401"/>
                  <a:pt x="934" y="383"/>
                  <a:pt x="934" y="364"/>
                </a:cubicBezTo>
                <a:cubicBezTo>
                  <a:pt x="1032" y="247"/>
                  <a:pt x="1111" y="187"/>
                  <a:pt x="1148" y="107"/>
                </a:cubicBezTo>
                <a:cubicBezTo>
                  <a:pt x="1177" y="50"/>
                  <a:pt x="1128" y="0"/>
                  <a:pt x="10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5" name="Google Shape;6195;p65"/>
          <p:cNvSpPr/>
          <p:nvPr/>
        </p:nvSpPr>
        <p:spPr>
          <a:xfrm>
            <a:off x="1263812" y="1199317"/>
            <a:ext cx="165562" cy="149184"/>
          </a:xfrm>
          <a:custGeom>
            <a:avLst/>
            <a:gdLst/>
            <a:ahLst/>
            <a:cxnLst/>
            <a:rect l="l" t="t" r="r" b="b"/>
            <a:pathLst>
              <a:path w="1668" h="1503" extrusionOk="0">
                <a:moveTo>
                  <a:pt x="557" y="0"/>
                </a:moveTo>
                <a:cubicBezTo>
                  <a:pt x="546" y="0"/>
                  <a:pt x="533" y="3"/>
                  <a:pt x="520" y="10"/>
                </a:cubicBezTo>
                <a:cubicBezTo>
                  <a:pt x="441" y="47"/>
                  <a:pt x="483" y="145"/>
                  <a:pt x="539" y="341"/>
                </a:cubicBezTo>
                <a:cubicBezTo>
                  <a:pt x="557" y="360"/>
                  <a:pt x="557" y="379"/>
                  <a:pt x="576" y="397"/>
                </a:cubicBezTo>
                <a:cubicBezTo>
                  <a:pt x="576" y="458"/>
                  <a:pt x="618" y="514"/>
                  <a:pt x="618" y="574"/>
                </a:cubicBezTo>
                <a:cubicBezTo>
                  <a:pt x="608" y="577"/>
                  <a:pt x="598" y="578"/>
                  <a:pt x="589" y="578"/>
                </a:cubicBezTo>
                <a:cubicBezTo>
                  <a:pt x="529" y="578"/>
                  <a:pt x="493" y="530"/>
                  <a:pt x="441" y="514"/>
                </a:cubicBezTo>
                <a:cubicBezTo>
                  <a:pt x="380" y="483"/>
                  <a:pt x="328" y="425"/>
                  <a:pt x="258" y="425"/>
                </a:cubicBezTo>
                <a:cubicBezTo>
                  <a:pt x="242" y="425"/>
                  <a:pt x="225" y="428"/>
                  <a:pt x="208" y="435"/>
                </a:cubicBezTo>
                <a:cubicBezTo>
                  <a:pt x="170" y="435"/>
                  <a:pt x="152" y="476"/>
                  <a:pt x="170" y="514"/>
                </a:cubicBezTo>
                <a:cubicBezTo>
                  <a:pt x="268" y="691"/>
                  <a:pt x="557" y="710"/>
                  <a:pt x="403" y="784"/>
                </a:cubicBezTo>
                <a:cubicBezTo>
                  <a:pt x="189" y="901"/>
                  <a:pt x="152" y="924"/>
                  <a:pt x="72" y="980"/>
                </a:cubicBezTo>
                <a:cubicBezTo>
                  <a:pt x="0" y="1035"/>
                  <a:pt x="44" y="1118"/>
                  <a:pt x="127" y="1118"/>
                </a:cubicBezTo>
                <a:cubicBezTo>
                  <a:pt x="135" y="1118"/>
                  <a:pt x="143" y="1117"/>
                  <a:pt x="152" y="1115"/>
                </a:cubicBezTo>
                <a:cubicBezTo>
                  <a:pt x="279" y="1080"/>
                  <a:pt x="494" y="941"/>
                  <a:pt x="549" y="941"/>
                </a:cubicBezTo>
                <a:cubicBezTo>
                  <a:pt x="552" y="941"/>
                  <a:pt x="555" y="942"/>
                  <a:pt x="557" y="943"/>
                </a:cubicBezTo>
                <a:cubicBezTo>
                  <a:pt x="576" y="962"/>
                  <a:pt x="385" y="1251"/>
                  <a:pt x="385" y="1349"/>
                </a:cubicBezTo>
                <a:cubicBezTo>
                  <a:pt x="385" y="1402"/>
                  <a:pt x="410" y="1428"/>
                  <a:pt x="445" y="1428"/>
                </a:cubicBezTo>
                <a:cubicBezTo>
                  <a:pt x="462" y="1428"/>
                  <a:pt x="481" y="1422"/>
                  <a:pt x="501" y="1409"/>
                </a:cubicBezTo>
                <a:cubicBezTo>
                  <a:pt x="576" y="1349"/>
                  <a:pt x="599" y="1311"/>
                  <a:pt x="716" y="1078"/>
                </a:cubicBezTo>
                <a:cubicBezTo>
                  <a:pt x="731" y="1078"/>
                  <a:pt x="734" y="1054"/>
                  <a:pt x="744" y="1054"/>
                </a:cubicBezTo>
                <a:cubicBezTo>
                  <a:pt x="747" y="1054"/>
                  <a:pt x="750" y="1056"/>
                  <a:pt x="753" y="1060"/>
                </a:cubicBezTo>
                <a:cubicBezTo>
                  <a:pt x="791" y="1060"/>
                  <a:pt x="791" y="1078"/>
                  <a:pt x="791" y="1097"/>
                </a:cubicBezTo>
                <a:cubicBezTo>
                  <a:pt x="809" y="1195"/>
                  <a:pt x="870" y="1428"/>
                  <a:pt x="870" y="1447"/>
                </a:cubicBezTo>
                <a:cubicBezTo>
                  <a:pt x="885" y="1485"/>
                  <a:pt x="918" y="1503"/>
                  <a:pt x="952" y="1503"/>
                </a:cubicBezTo>
                <a:cubicBezTo>
                  <a:pt x="1004" y="1503"/>
                  <a:pt x="1057" y="1461"/>
                  <a:pt x="1042" y="1391"/>
                </a:cubicBezTo>
                <a:cubicBezTo>
                  <a:pt x="985" y="1091"/>
                  <a:pt x="937" y="964"/>
                  <a:pt x="977" y="964"/>
                </a:cubicBezTo>
                <a:cubicBezTo>
                  <a:pt x="989" y="964"/>
                  <a:pt x="1011" y="976"/>
                  <a:pt x="1042" y="999"/>
                </a:cubicBezTo>
                <a:cubicBezTo>
                  <a:pt x="1140" y="1078"/>
                  <a:pt x="1220" y="1157"/>
                  <a:pt x="1318" y="1176"/>
                </a:cubicBezTo>
                <a:cubicBezTo>
                  <a:pt x="1328" y="1181"/>
                  <a:pt x="1337" y="1183"/>
                  <a:pt x="1347" y="1183"/>
                </a:cubicBezTo>
                <a:cubicBezTo>
                  <a:pt x="1407" y="1183"/>
                  <a:pt x="1448" y="1089"/>
                  <a:pt x="1416" y="1041"/>
                </a:cubicBezTo>
                <a:cubicBezTo>
                  <a:pt x="1318" y="943"/>
                  <a:pt x="1122" y="845"/>
                  <a:pt x="1140" y="808"/>
                </a:cubicBezTo>
                <a:cubicBezTo>
                  <a:pt x="1140" y="784"/>
                  <a:pt x="1182" y="784"/>
                  <a:pt x="1220" y="784"/>
                </a:cubicBezTo>
                <a:cubicBezTo>
                  <a:pt x="1392" y="766"/>
                  <a:pt x="1490" y="784"/>
                  <a:pt x="1588" y="747"/>
                </a:cubicBezTo>
                <a:cubicBezTo>
                  <a:pt x="1667" y="728"/>
                  <a:pt x="1649" y="593"/>
                  <a:pt x="1588" y="593"/>
                </a:cubicBezTo>
                <a:cubicBezTo>
                  <a:pt x="1565" y="588"/>
                  <a:pt x="1542" y="585"/>
                  <a:pt x="1513" y="585"/>
                </a:cubicBezTo>
                <a:cubicBezTo>
                  <a:pt x="1442" y="585"/>
                  <a:pt x="1332" y="599"/>
                  <a:pt x="1084" y="612"/>
                </a:cubicBezTo>
                <a:cubicBezTo>
                  <a:pt x="968" y="612"/>
                  <a:pt x="1042" y="514"/>
                  <a:pt x="1122" y="379"/>
                </a:cubicBezTo>
                <a:cubicBezTo>
                  <a:pt x="1159" y="299"/>
                  <a:pt x="1182" y="183"/>
                  <a:pt x="1103" y="164"/>
                </a:cubicBezTo>
                <a:cubicBezTo>
                  <a:pt x="1095" y="162"/>
                  <a:pt x="1087" y="160"/>
                  <a:pt x="1080" y="160"/>
                </a:cubicBezTo>
                <a:cubicBezTo>
                  <a:pt x="1032" y="160"/>
                  <a:pt x="1000" y="209"/>
                  <a:pt x="968" y="262"/>
                </a:cubicBezTo>
                <a:cubicBezTo>
                  <a:pt x="877" y="415"/>
                  <a:pt x="841" y="497"/>
                  <a:pt x="814" y="497"/>
                </a:cubicBezTo>
                <a:cubicBezTo>
                  <a:pt x="781" y="497"/>
                  <a:pt x="759" y="386"/>
                  <a:pt x="674" y="145"/>
                </a:cubicBezTo>
                <a:cubicBezTo>
                  <a:pt x="658" y="79"/>
                  <a:pt x="617" y="0"/>
                  <a:pt x="5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0" name="Google Shape;6200;p65"/>
          <p:cNvGrpSpPr/>
          <p:nvPr/>
        </p:nvGrpSpPr>
        <p:grpSpPr>
          <a:xfrm>
            <a:off x="2921268" y="2507270"/>
            <a:ext cx="285762" cy="251221"/>
            <a:chOff x="3210243" y="2361957"/>
            <a:chExt cx="285762" cy="251221"/>
          </a:xfrm>
        </p:grpSpPr>
        <p:sp>
          <p:nvSpPr>
            <p:cNvPr id="6201" name="Google Shape;6201;p65"/>
            <p:cNvSpPr/>
            <p:nvPr/>
          </p:nvSpPr>
          <p:spPr>
            <a:xfrm>
              <a:off x="3227414" y="2367516"/>
              <a:ext cx="268591" cy="240302"/>
            </a:xfrm>
            <a:custGeom>
              <a:avLst/>
              <a:gdLst/>
              <a:ahLst/>
              <a:cxnLst/>
              <a:rect l="l" t="t" r="r" b="b"/>
              <a:pathLst>
                <a:path w="2706" h="2421" extrusionOk="0">
                  <a:moveTo>
                    <a:pt x="1429" y="0"/>
                  </a:moveTo>
                  <a:cubicBezTo>
                    <a:pt x="1388" y="0"/>
                    <a:pt x="1347" y="2"/>
                    <a:pt x="1306" y="7"/>
                  </a:cubicBezTo>
                  <a:cubicBezTo>
                    <a:pt x="1031" y="44"/>
                    <a:pt x="798" y="142"/>
                    <a:pt x="583" y="296"/>
                  </a:cubicBezTo>
                  <a:cubicBezTo>
                    <a:pt x="313" y="511"/>
                    <a:pt x="117" y="804"/>
                    <a:pt x="61" y="1112"/>
                  </a:cubicBezTo>
                  <a:cubicBezTo>
                    <a:pt x="0" y="1443"/>
                    <a:pt x="79" y="1756"/>
                    <a:pt x="275" y="2008"/>
                  </a:cubicBezTo>
                  <a:cubicBezTo>
                    <a:pt x="467" y="2266"/>
                    <a:pt x="796" y="2420"/>
                    <a:pt x="1154" y="2420"/>
                  </a:cubicBezTo>
                  <a:cubicBezTo>
                    <a:pt x="1196" y="2420"/>
                    <a:pt x="1239" y="2418"/>
                    <a:pt x="1283" y="2414"/>
                  </a:cubicBezTo>
                  <a:cubicBezTo>
                    <a:pt x="1539" y="2395"/>
                    <a:pt x="1791" y="2297"/>
                    <a:pt x="2006" y="2143"/>
                  </a:cubicBezTo>
                  <a:cubicBezTo>
                    <a:pt x="2565" y="1695"/>
                    <a:pt x="2705" y="940"/>
                    <a:pt x="2314" y="431"/>
                  </a:cubicBezTo>
                  <a:cubicBezTo>
                    <a:pt x="2105" y="156"/>
                    <a:pt x="1774" y="0"/>
                    <a:pt x="142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65"/>
            <p:cNvSpPr/>
            <p:nvPr/>
          </p:nvSpPr>
          <p:spPr>
            <a:xfrm>
              <a:off x="3243097" y="2395009"/>
              <a:ext cx="252908" cy="212808"/>
            </a:xfrm>
            <a:custGeom>
              <a:avLst/>
              <a:gdLst/>
              <a:ahLst/>
              <a:cxnLst/>
              <a:rect l="l" t="t" r="r" b="b"/>
              <a:pathLst>
                <a:path w="2548" h="2144" extrusionOk="0">
                  <a:moveTo>
                    <a:pt x="1983" y="0"/>
                  </a:moveTo>
                  <a:cubicBezTo>
                    <a:pt x="1983" y="0"/>
                    <a:pt x="1964" y="0"/>
                    <a:pt x="1964" y="19"/>
                  </a:cubicBezTo>
                  <a:cubicBezTo>
                    <a:pt x="1941" y="38"/>
                    <a:pt x="1922" y="61"/>
                    <a:pt x="1941" y="80"/>
                  </a:cubicBezTo>
                  <a:cubicBezTo>
                    <a:pt x="2174" y="546"/>
                    <a:pt x="2020" y="1148"/>
                    <a:pt x="1554" y="1498"/>
                  </a:cubicBezTo>
                  <a:cubicBezTo>
                    <a:pt x="1358" y="1652"/>
                    <a:pt x="1148" y="1731"/>
                    <a:pt x="915" y="1768"/>
                  </a:cubicBezTo>
                  <a:cubicBezTo>
                    <a:pt x="889" y="1770"/>
                    <a:pt x="862" y="1770"/>
                    <a:pt x="836" y="1770"/>
                  </a:cubicBezTo>
                  <a:cubicBezTo>
                    <a:pt x="553" y="1770"/>
                    <a:pt x="291" y="1679"/>
                    <a:pt x="99" y="1516"/>
                  </a:cubicBezTo>
                  <a:cubicBezTo>
                    <a:pt x="99" y="1498"/>
                    <a:pt x="75" y="1498"/>
                    <a:pt x="57" y="1498"/>
                  </a:cubicBezTo>
                  <a:lnTo>
                    <a:pt x="19" y="1498"/>
                  </a:lnTo>
                  <a:cubicBezTo>
                    <a:pt x="1" y="1516"/>
                    <a:pt x="1" y="1554"/>
                    <a:pt x="19" y="1577"/>
                  </a:cubicBezTo>
                  <a:cubicBezTo>
                    <a:pt x="38" y="1633"/>
                    <a:pt x="75" y="1670"/>
                    <a:pt x="117" y="1731"/>
                  </a:cubicBezTo>
                  <a:cubicBezTo>
                    <a:pt x="309" y="1989"/>
                    <a:pt x="638" y="2143"/>
                    <a:pt x="996" y="2143"/>
                  </a:cubicBezTo>
                  <a:cubicBezTo>
                    <a:pt x="1038" y="2143"/>
                    <a:pt x="1081" y="2141"/>
                    <a:pt x="1125" y="2137"/>
                  </a:cubicBezTo>
                  <a:cubicBezTo>
                    <a:pt x="1381" y="2118"/>
                    <a:pt x="1633" y="2020"/>
                    <a:pt x="1848" y="1866"/>
                  </a:cubicBezTo>
                  <a:cubicBezTo>
                    <a:pt x="2407" y="1418"/>
                    <a:pt x="2547" y="663"/>
                    <a:pt x="2156" y="154"/>
                  </a:cubicBezTo>
                  <a:cubicBezTo>
                    <a:pt x="2118" y="98"/>
                    <a:pt x="2081" y="61"/>
                    <a:pt x="2039" y="19"/>
                  </a:cubicBezTo>
                  <a:cubicBezTo>
                    <a:pt x="2020" y="0"/>
                    <a:pt x="2002" y="0"/>
                    <a:pt x="1983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65"/>
            <p:cNvSpPr/>
            <p:nvPr/>
          </p:nvSpPr>
          <p:spPr>
            <a:xfrm>
              <a:off x="3260268" y="2399079"/>
              <a:ext cx="179656" cy="147298"/>
            </a:xfrm>
            <a:custGeom>
              <a:avLst/>
              <a:gdLst/>
              <a:ahLst/>
              <a:cxnLst/>
              <a:rect l="l" t="t" r="r" b="b"/>
              <a:pathLst>
                <a:path w="1810" h="1484" extrusionOk="0">
                  <a:moveTo>
                    <a:pt x="1154" y="0"/>
                  </a:moveTo>
                  <a:cubicBezTo>
                    <a:pt x="944" y="0"/>
                    <a:pt x="709" y="83"/>
                    <a:pt x="509" y="253"/>
                  </a:cubicBezTo>
                  <a:cubicBezTo>
                    <a:pt x="117" y="561"/>
                    <a:pt x="0" y="1028"/>
                    <a:pt x="215" y="1303"/>
                  </a:cubicBezTo>
                  <a:cubicBezTo>
                    <a:pt x="320" y="1424"/>
                    <a:pt x="476" y="1484"/>
                    <a:pt x="649" y="1484"/>
                  </a:cubicBezTo>
                  <a:cubicBezTo>
                    <a:pt x="861" y="1484"/>
                    <a:pt x="1099" y="1395"/>
                    <a:pt x="1302" y="1223"/>
                  </a:cubicBezTo>
                  <a:cubicBezTo>
                    <a:pt x="1693" y="930"/>
                    <a:pt x="1810" y="444"/>
                    <a:pt x="1595" y="174"/>
                  </a:cubicBezTo>
                  <a:cubicBezTo>
                    <a:pt x="1489" y="59"/>
                    <a:pt x="1330" y="0"/>
                    <a:pt x="1154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65"/>
            <p:cNvSpPr/>
            <p:nvPr/>
          </p:nvSpPr>
          <p:spPr>
            <a:xfrm>
              <a:off x="3235256" y="2396895"/>
              <a:ext cx="92707" cy="129233"/>
            </a:xfrm>
            <a:custGeom>
              <a:avLst/>
              <a:gdLst/>
              <a:ahLst/>
              <a:cxnLst/>
              <a:rect l="l" t="t" r="r" b="b"/>
              <a:pathLst>
                <a:path w="934" h="1302" extrusionOk="0">
                  <a:moveTo>
                    <a:pt x="877" y="0"/>
                  </a:moveTo>
                  <a:cubicBezTo>
                    <a:pt x="779" y="42"/>
                    <a:pt x="621" y="98"/>
                    <a:pt x="527" y="196"/>
                  </a:cubicBezTo>
                  <a:cubicBezTo>
                    <a:pt x="0" y="602"/>
                    <a:pt x="117" y="1301"/>
                    <a:pt x="215" y="1301"/>
                  </a:cubicBezTo>
                  <a:lnTo>
                    <a:pt x="215" y="1283"/>
                  </a:lnTo>
                  <a:cubicBezTo>
                    <a:pt x="294" y="1283"/>
                    <a:pt x="196" y="1185"/>
                    <a:pt x="271" y="896"/>
                  </a:cubicBezTo>
                  <a:cubicBezTo>
                    <a:pt x="313" y="662"/>
                    <a:pt x="430" y="466"/>
                    <a:pt x="546" y="350"/>
                  </a:cubicBezTo>
                  <a:cubicBezTo>
                    <a:pt x="798" y="117"/>
                    <a:pt x="761" y="177"/>
                    <a:pt x="915" y="61"/>
                  </a:cubicBezTo>
                  <a:cubicBezTo>
                    <a:pt x="933" y="42"/>
                    <a:pt x="915" y="0"/>
                    <a:pt x="896" y="0"/>
                  </a:cubicBezTo>
                  <a:close/>
                </a:path>
              </a:pathLst>
            </a:custGeom>
            <a:solidFill>
              <a:srgbClr val="FBE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65"/>
            <p:cNvSpPr/>
            <p:nvPr/>
          </p:nvSpPr>
          <p:spPr>
            <a:xfrm>
              <a:off x="3271782" y="2564936"/>
              <a:ext cx="33053" cy="30571"/>
            </a:xfrm>
            <a:custGeom>
              <a:avLst/>
              <a:gdLst/>
              <a:ahLst/>
              <a:cxnLst/>
              <a:rect l="l" t="t" r="r" b="b"/>
              <a:pathLst>
                <a:path w="333" h="308" extrusionOk="0">
                  <a:moveTo>
                    <a:pt x="1" y="0"/>
                  </a:moveTo>
                  <a:lnTo>
                    <a:pt x="1" y="37"/>
                  </a:lnTo>
                  <a:lnTo>
                    <a:pt x="159" y="233"/>
                  </a:lnTo>
                  <a:cubicBezTo>
                    <a:pt x="215" y="271"/>
                    <a:pt x="276" y="289"/>
                    <a:pt x="332" y="308"/>
                  </a:cubicBezTo>
                  <a:lnTo>
                    <a:pt x="136" y="56"/>
                  </a:lnTo>
                  <a:cubicBezTo>
                    <a:pt x="80" y="37"/>
                    <a:pt x="43" y="19"/>
                    <a:pt x="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65"/>
            <p:cNvSpPr/>
            <p:nvPr/>
          </p:nvSpPr>
          <p:spPr>
            <a:xfrm>
              <a:off x="3312576" y="2576449"/>
              <a:ext cx="32953" cy="26998"/>
            </a:xfrm>
            <a:custGeom>
              <a:avLst/>
              <a:gdLst/>
              <a:ahLst/>
              <a:cxnLst/>
              <a:rect l="l" t="t" r="r" b="b"/>
              <a:pathLst>
                <a:path w="332" h="272" extrusionOk="0">
                  <a:moveTo>
                    <a:pt x="0" y="1"/>
                  </a:moveTo>
                  <a:lnTo>
                    <a:pt x="215" y="253"/>
                  </a:lnTo>
                  <a:cubicBezTo>
                    <a:pt x="252" y="271"/>
                    <a:pt x="290" y="271"/>
                    <a:pt x="331" y="271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65"/>
            <p:cNvSpPr/>
            <p:nvPr/>
          </p:nvSpPr>
          <p:spPr>
            <a:xfrm>
              <a:off x="3345430" y="2570494"/>
              <a:ext cx="30671" cy="29182"/>
            </a:xfrm>
            <a:custGeom>
              <a:avLst/>
              <a:gdLst/>
              <a:ahLst/>
              <a:cxnLst/>
              <a:rect l="l" t="t" r="r" b="b"/>
              <a:pathLst>
                <a:path w="309" h="294" extrusionOk="0">
                  <a:moveTo>
                    <a:pt x="94" y="0"/>
                  </a:moveTo>
                  <a:cubicBezTo>
                    <a:pt x="75" y="19"/>
                    <a:pt x="38" y="19"/>
                    <a:pt x="0" y="42"/>
                  </a:cubicBezTo>
                  <a:lnTo>
                    <a:pt x="210" y="294"/>
                  </a:lnTo>
                  <a:cubicBezTo>
                    <a:pt x="252" y="294"/>
                    <a:pt x="271" y="294"/>
                    <a:pt x="308" y="275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65"/>
            <p:cNvSpPr/>
            <p:nvPr/>
          </p:nvSpPr>
          <p:spPr>
            <a:xfrm>
              <a:off x="3374115" y="2560767"/>
              <a:ext cx="29281" cy="31068"/>
            </a:xfrm>
            <a:custGeom>
              <a:avLst/>
              <a:gdLst/>
              <a:ahLst/>
              <a:cxnLst/>
              <a:rect l="l" t="t" r="r" b="b"/>
              <a:pathLst>
                <a:path w="295" h="313" extrusionOk="0">
                  <a:moveTo>
                    <a:pt x="80" y="0"/>
                  </a:moveTo>
                  <a:cubicBezTo>
                    <a:pt x="61" y="23"/>
                    <a:pt x="19" y="23"/>
                    <a:pt x="1" y="42"/>
                  </a:cubicBezTo>
                  <a:lnTo>
                    <a:pt x="215" y="313"/>
                  </a:lnTo>
                  <a:cubicBezTo>
                    <a:pt x="234" y="294"/>
                    <a:pt x="253" y="275"/>
                    <a:pt x="294" y="275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65"/>
            <p:cNvSpPr/>
            <p:nvPr/>
          </p:nvSpPr>
          <p:spPr>
            <a:xfrm>
              <a:off x="3397241" y="2545481"/>
              <a:ext cx="29281" cy="32953"/>
            </a:xfrm>
            <a:custGeom>
              <a:avLst/>
              <a:gdLst/>
              <a:ahLst/>
              <a:cxnLst/>
              <a:rect l="l" t="t" r="r" b="b"/>
              <a:pathLst>
                <a:path w="295" h="332" extrusionOk="0">
                  <a:moveTo>
                    <a:pt x="80" y="0"/>
                  </a:moveTo>
                  <a:cubicBezTo>
                    <a:pt x="61" y="0"/>
                    <a:pt x="61" y="19"/>
                    <a:pt x="38" y="19"/>
                  </a:cubicBezTo>
                  <a:cubicBezTo>
                    <a:pt x="38" y="38"/>
                    <a:pt x="20" y="38"/>
                    <a:pt x="1" y="61"/>
                  </a:cubicBezTo>
                  <a:lnTo>
                    <a:pt x="215" y="331"/>
                  </a:lnTo>
                  <a:cubicBezTo>
                    <a:pt x="234" y="313"/>
                    <a:pt x="234" y="313"/>
                    <a:pt x="253" y="294"/>
                  </a:cubicBezTo>
                  <a:cubicBezTo>
                    <a:pt x="253" y="294"/>
                    <a:pt x="271" y="271"/>
                    <a:pt x="295" y="271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65"/>
            <p:cNvSpPr/>
            <p:nvPr/>
          </p:nvSpPr>
          <p:spPr>
            <a:xfrm>
              <a:off x="3418581" y="2526027"/>
              <a:ext cx="26899" cy="32953"/>
            </a:xfrm>
            <a:custGeom>
              <a:avLst/>
              <a:gdLst/>
              <a:ahLst/>
              <a:cxnLst/>
              <a:rect l="l" t="t" r="r" b="b"/>
              <a:pathLst>
                <a:path w="271" h="332" extrusionOk="0">
                  <a:moveTo>
                    <a:pt x="56" y="0"/>
                  </a:moveTo>
                  <a:cubicBezTo>
                    <a:pt x="38" y="24"/>
                    <a:pt x="19" y="42"/>
                    <a:pt x="0" y="61"/>
                  </a:cubicBezTo>
                  <a:lnTo>
                    <a:pt x="215" y="332"/>
                  </a:lnTo>
                  <a:cubicBezTo>
                    <a:pt x="234" y="313"/>
                    <a:pt x="252" y="294"/>
                    <a:pt x="271" y="27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65"/>
            <p:cNvSpPr/>
            <p:nvPr/>
          </p:nvSpPr>
          <p:spPr>
            <a:xfrm>
              <a:off x="3435653" y="2501015"/>
              <a:ext cx="25608" cy="34839"/>
            </a:xfrm>
            <a:custGeom>
              <a:avLst/>
              <a:gdLst/>
              <a:ahLst/>
              <a:cxnLst/>
              <a:rect l="l" t="t" r="r" b="b"/>
              <a:pathLst>
                <a:path w="258" h="351" extrusionOk="0">
                  <a:moveTo>
                    <a:pt x="43" y="1"/>
                  </a:moveTo>
                  <a:cubicBezTo>
                    <a:pt x="24" y="19"/>
                    <a:pt x="24" y="61"/>
                    <a:pt x="1" y="80"/>
                  </a:cubicBezTo>
                  <a:lnTo>
                    <a:pt x="216" y="350"/>
                  </a:lnTo>
                  <a:cubicBezTo>
                    <a:pt x="216" y="332"/>
                    <a:pt x="234" y="294"/>
                    <a:pt x="258" y="276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65"/>
            <p:cNvSpPr/>
            <p:nvPr/>
          </p:nvSpPr>
          <p:spPr>
            <a:xfrm>
              <a:off x="3447266" y="2468161"/>
              <a:ext cx="23226" cy="39008"/>
            </a:xfrm>
            <a:custGeom>
              <a:avLst/>
              <a:gdLst/>
              <a:ahLst/>
              <a:cxnLst/>
              <a:rect l="l" t="t" r="r" b="b"/>
              <a:pathLst>
                <a:path w="234" h="393" extrusionOk="0">
                  <a:moveTo>
                    <a:pt x="43" y="0"/>
                  </a:moveTo>
                  <a:cubicBezTo>
                    <a:pt x="24" y="42"/>
                    <a:pt x="24" y="80"/>
                    <a:pt x="1" y="117"/>
                  </a:cubicBezTo>
                  <a:lnTo>
                    <a:pt x="215" y="392"/>
                  </a:lnTo>
                  <a:cubicBezTo>
                    <a:pt x="215" y="350"/>
                    <a:pt x="234" y="313"/>
                    <a:pt x="234" y="276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65"/>
            <p:cNvSpPr/>
            <p:nvPr/>
          </p:nvSpPr>
          <p:spPr>
            <a:xfrm>
              <a:off x="3449549" y="2421809"/>
              <a:ext cx="23326" cy="44567"/>
            </a:xfrm>
            <a:custGeom>
              <a:avLst/>
              <a:gdLst/>
              <a:ahLst/>
              <a:cxnLst/>
              <a:rect l="l" t="t" r="r" b="b"/>
              <a:pathLst>
                <a:path w="235" h="449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62"/>
                    <a:pt x="20" y="118"/>
                    <a:pt x="20" y="197"/>
                  </a:cubicBezTo>
                  <a:lnTo>
                    <a:pt x="234" y="449"/>
                  </a:lnTo>
                  <a:cubicBezTo>
                    <a:pt x="234" y="393"/>
                    <a:pt x="211" y="332"/>
                    <a:pt x="192" y="2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65"/>
            <p:cNvSpPr/>
            <p:nvPr/>
          </p:nvSpPr>
          <p:spPr>
            <a:xfrm>
              <a:off x="3293122" y="2420022"/>
              <a:ext cx="102434" cy="106106"/>
            </a:xfrm>
            <a:custGeom>
              <a:avLst/>
              <a:gdLst/>
              <a:ahLst/>
              <a:cxnLst/>
              <a:rect l="l" t="t" r="r" b="b"/>
              <a:pathLst>
                <a:path w="1032" h="1069" extrusionOk="0">
                  <a:moveTo>
                    <a:pt x="896" y="0"/>
                  </a:moveTo>
                  <a:cubicBezTo>
                    <a:pt x="854" y="42"/>
                    <a:pt x="817" y="80"/>
                    <a:pt x="779" y="98"/>
                  </a:cubicBezTo>
                  <a:lnTo>
                    <a:pt x="737" y="98"/>
                  </a:lnTo>
                  <a:cubicBezTo>
                    <a:pt x="709" y="84"/>
                    <a:pt x="674" y="75"/>
                    <a:pt x="638" y="75"/>
                  </a:cubicBezTo>
                  <a:cubicBezTo>
                    <a:pt x="579" y="75"/>
                    <a:pt x="516" y="98"/>
                    <a:pt x="467" y="159"/>
                  </a:cubicBezTo>
                  <a:cubicBezTo>
                    <a:pt x="350" y="275"/>
                    <a:pt x="388" y="411"/>
                    <a:pt x="448" y="546"/>
                  </a:cubicBezTo>
                  <a:cubicBezTo>
                    <a:pt x="467" y="602"/>
                    <a:pt x="504" y="681"/>
                    <a:pt x="467" y="719"/>
                  </a:cubicBezTo>
                  <a:cubicBezTo>
                    <a:pt x="454" y="735"/>
                    <a:pt x="431" y="749"/>
                    <a:pt x="410" y="749"/>
                  </a:cubicBezTo>
                  <a:cubicBezTo>
                    <a:pt x="402" y="749"/>
                    <a:pt x="394" y="747"/>
                    <a:pt x="388" y="742"/>
                  </a:cubicBezTo>
                  <a:cubicBezTo>
                    <a:pt x="369" y="742"/>
                    <a:pt x="332" y="700"/>
                    <a:pt x="294" y="644"/>
                  </a:cubicBezTo>
                  <a:lnTo>
                    <a:pt x="369" y="546"/>
                  </a:lnTo>
                  <a:cubicBezTo>
                    <a:pt x="369" y="527"/>
                    <a:pt x="350" y="509"/>
                    <a:pt x="332" y="485"/>
                  </a:cubicBezTo>
                  <a:cubicBezTo>
                    <a:pt x="313" y="448"/>
                    <a:pt x="294" y="448"/>
                    <a:pt x="271" y="448"/>
                  </a:cubicBezTo>
                  <a:cubicBezTo>
                    <a:pt x="215" y="448"/>
                    <a:pt x="117" y="509"/>
                    <a:pt x="61" y="565"/>
                  </a:cubicBezTo>
                  <a:cubicBezTo>
                    <a:pt x="38" y="625"/>
                    <a:pt x="61" y="663"/>
                    <a:pt x="61" y="719"/>
                  </a:cubicBezTo>
                  <a:lnTo>
                    <a:pt x="136" y="798"/>
                  </a:lnTo>
                  <a:cubicBezTo>
                    <a:pt x="80" y="858"/>
                    <a:pt x="38" y="896"/>
                    <a:pt x="0" y="933"/>
                  </a:cubicBezTo>
                  <a:cubicBezTo>
                    <a:pt x="0" y="952"/>
                    <a:pt x="19" y="975"/>
                    <a:pt x="38" y="975"/>
                  </a:cubicBezTo>
                  <a:cubicBezTo>
                    <a:pt x="80" y="1031"/>
                    <a:pt x="154" y="1050"/>
                    <a:pt x="196" y="1068"/>
                  </a:cubicBezTo>
                  <a:lnTo>
                    <a:pt x="294" y="933"/>
                  </a:lnTo>
                  <a:cubicBezTo>
                    <a:pt x="345" y="963"/>
                    <a:pt x="393" y="976"/>
                    <a:pt x="438" y="976"/>
                  </a:cubicBezTo>
                  <a:cubicBezTo>
                    <a:pt x="514" y="976"/>
                    <a:pt x="583" y="939"/>
                    <a:pt x="644" y="877"/>
                  </a:cubicBezTo>
                  <a:cubicBezTo>
                    <a:pt x="761" y="742"/>
                    <a:pt x="719" y="583"/>
                    <a:pt x="663" y="448"/>
                  </a:cubicBezTo>
                  <a:cubicBezTo>
                    <a:pt x="644" y="392"/>
                    <a:pt x="602" y="313"/>
                    <a:pt x="644" y="275"/>
                  </a:cubicBezTo>
                  <a:cubicBezTo>
                    <a:pt x="663" y="275"/>
                    <a:pt x="663" y="252"/>
                    <a:pt x="681" y="252"/>
                  </a:cubicBezTo>
                  <a:cubicBezTo>
                    <a:pt x="681" y="252"/>
                    <a:pt x="700" y="275"/>
                    <a:pt x="719" y="275"/>
                  </a:cubicBezTo>
                  <a:cubicBezTo>
                    <a:pt x="798" y="350"/>
                    <a:pt x="835" y="448"/>
                    <a:pt x="877" y="546"/>
                  </a:cubicBezTo>
                  <a:cubicBezTo>
                    <a:pt x="933" y="546"/>
                    <a:pt x="971" y="509"/>
                    <a:pt x="994" y="485"/>
                  </a:cubicBezTo>
                  <a:lnTo>
                    <a:pt x="1013" y="467"/>
                  </a:lnTo>
                  <a:cubicBezTo>
                    <a:pt x="1031" y="369"/>
                    <a:pt x="971" y="275"/>
                    <a:pt x="915" y="215"/>
                  </a:cubicBezTo>
                  <a:lnTo>
                    <a:pt x="1013" y="98"/>
                  </a:lnTo>
                  <a:cubicBezTo>
                    <a:pt x="1013" y="80"/>
                    <a:pt x="994" y="42"/>
                    <a:pt x="994" y="42"/>
                  </a:cubicBezTo>
                  <a:cubicBezTo>
                    <a:pt x="952" y="0"/>
                    <a:pt x="933" y="0"/>
                    <a:pt x="89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65"/>
            <p:cNvSpPr/>
            <p:nvPr/>
          </p:nvSpPr>
          <p:spPr>
            <a:xfrm>
              <a:off x="3210243" y="2361957"/>
              <a:ext cx="277921" cy="251221"/>
            </a:xfrm>
            <a:custGeom>
              <a:avLst/>
              <a:gdLst/>
              <a:ahLst/>
              <a:cxnLst/>
              <a:rect l="l" t="t" r="r" b="b"/>
              <a:pathLst>
                <a:path w="2800" h="2531" extrusionOk="0">
                  <a:moveTo>
                    <a:pt x="1605" y="110"/>
                  </a:moveTo>
                  <a:cubicBezTo>
                    <a:pt x="1686" y="110"/>
                    <a:pt x="1762" y="119"/>
                    <a:pt x="1829" y="138"/>
                  </a:cubicBezTo>
                  <a:cubicBezTo>
                    <a:pt x="2099" y="217"/>
                    <a:pt x="2253" y="352"/>
                    <a:pt x="2314" y="763"/>
                  </a:cubicBezTo>
                  <a:cubicBezTo>
                    <a:pt x="2370" y="1210"/>
                    <a:pt x="2118" y="1635"/>
                    <a:pt x="1750" y="1849"/>
                  </a:cubicBezTo>
                  <a:cubicBezTo>
                    <a:pt x="1554" y="1985"/>
                    <a:pt x="1302" y="2045"/>
                    <a:pt x="1069" y="2045"/>
                  </a:cubicBezTo>
                  <a:cubicBezTo>
                    <a:pt x="835" y="2026"/>
                    <a:pt x="602" y="1947"/>
                    <a:pt x="430" y="1770"/>
                  </a:cubicBezTo>
                  <a:cubicBezTo>
                    <a:pt x="80" y="1420"/>
                    <a:pt x="369" y="721"/>
                    <a:pt x="798" y="394"/>
                  </a:cubicBezTo>
                  <a:cubicBezTo>
                    <a:pt x="1049" y="200"/>
                    <a:pt x="1353" y="110"/>
                    <a:pt x="1605" y="110"/>
                  </a:cubicBezTo>
                  <a:close/>
                  <a:moveTo>
                    <a:pt x="2342" y="415"/>
                  </a:moveTo>
                  <a:cubicBezTo>
                    <a:pt x="2352" y="421"/>
                    <a:pt x="2355" y="435"/>
                    <a:pt x="2370" y="450"/>
                  </a:cubicBezTo>
                  <a:lnTo>
                    <a:pt x="2389" y="450"/>
                  </a:lnTo>
                  <a:cubicBezTo>
                    <a:pt x="2412" y="469"/>
                    <a:pt x="2431" y="487"/>
                    <a:pt x="2431" y="529"/>
                  </a:cubicBezTo>
                  <a:cubicBezTo>
                    <a:pt x="2622" y="763"/>
                    <a:pt x="2682" y="1070"/>
                    <a:pt x="2622" y="1364"/>
                  </a:cubicBezTo>
                  <a:cubicBezTo>
                    <a:pt x="2566" y="1653"/>
                    <a:pt x="2412" y="1947"/>
                    <a:pt x="2137" y="2143"/>
                  </a:cubicBezTo>
                  <a:cubicBezTo>
                    <a:pt x="1922" y="2316"/>
                    <a:pt x="1689" y="2395"/>
                    <a:pt x="1456" y="2414"/>
                  </a:cubicBezTo>
                  <a:lnTo>
                    <a:pt x="1437" y="2414"/>
                  </a:lnTo>
                  <a:cubicBezTo>
                    <a:pt x="1418" y="2414"/>
                    <a:pt x="1400" y="2432"/>
                    <a:pt x="1381" y="2432"/>
                  </a:cubicBezTo>
                  <a:lnTo>
                    <a:pt x="1265" y="2432"/>
                  </a:lnTo>
                  <a:cubicBezTo>
                    <a:pt x="1246" y="2414"/>
                    <a:pt x="1246" y="2414"/>
                    <a:pt x="1223" y="2414"/>
                  </a:cubicBezTo>
                  <a:lnTo>
                    <a:pt x="1129" y="2414"/>
                  </a:lnTo>
                  <a:cubicBezTo>
                    <a:pt x="1106" y="2395"/>
                    <a:pt x="1087" y="2395"/>
                    <a:pt x="1069" y="2395"/>
                  </a:cubicBezTo>
                  <a:lnTo>
                    <a:pt x="1050" y="2395"/>
                  </a:lnTo>
                  <a:cubicBezTo>
                    <a:pt x="1031" y="2395"/>
                    <a:pt x="1013" y="2376"/>
                    <a:pt x="989" y="2376"/>
                  </a:cubicBezTo>
                  <a:lnTo>
                    <a:pt x="971" y="2376"/>
                  </a:lnTo>
                  <a:cubicBezTo>
                    <a:pt x="952" y="2353"/>
                    <a:pt x="933" y="2353"/>
                    <a:pt x="915" y="2334"/>
                  </a:cubicBezTo>
                  <a:lnTo>
                    <a:pt x="896" y="2334"/>
                  </a:lnTo>
                  <a:cubicBezTo>
                    <a:pt x="873" y="2334"/>
                    <a:pt x="854" y="2316"/>
                    <a:pt x="835" y="2316"/>
                  </a:cubicBezTo>
                  <a:lnTo>
                    <a:pt x="817" y="2297"/>
                  </a:lnTo>
                  <a:cubicBezTo>
                    <a:pt x="817" y="2297"/>
                    <a:pt x="798" y="2297"/>
                    <a:pt x="779" y="2278"/>
                  </a:cubicBezTo>
                  <a:lnTo>
                    <a:pt x="756" y="2278"/>
                  </a:lnTo>
                  <a:cubicBezTo>
                    <a:pt x="737" y="2260"/>
                    <a:pt x="737" y="2260"/>
                    <a:pt x="719" y="2236"/>
                  </a:cubicBezTo>
                  <a:cubicBezTo>
                    <a:pt x="700" y="2236"/>
                    <a:pt x="700" y="2236"/>
                    <a:pt x="700" y="2218"/>
                  </a:cubicBezTo>
                  <a:cubicBezTo>
                    <a:pt x="682" y="2218"/>
                    <a:pt x="663" y="2199"/>
                    <a:pt x="663" y="2199"/>
                  </a:cubicBezTo>
                  <a:cubicBezTo>
                    <a:pt x="640" y="2199"/>
                    <a:pt x="640" y="2180"/>
                    <a:pt x="640" y="2180"/>
                  </a:cubicBezTo>
                  <a:cubicBezTo>
                    <a:pt x="621" y="2180"/>
                    <a:pt x="602" y="2162"/>
                    <a:pt x="602" y="2162"/>
                  </a:cubicBezTo>
                  <a:lnTo>
                    <a:pt x="584" y="2143"/>
                  </a:lnTo>
                  <a:cubicBezTo>
                    <a:pt x="565" y="2120"/>
                    <a:pt x="546" y="2101"/>
                    <a:pt x="546" y="2082"/>
                  </a:cubicBezTo>
                  <a:lnTo>
                    <a:pt x="523" y="2082"/>
                  </a:lnTo>
                  <a:cubicBezTo>
                    <a:pt x="504" y="2064"/>
                    <a:pt x="504" y="2045"/>
                    <a:pt x="486" y="2026"/>
                  </a:cubicBezTo>
                  <a:cubicBezTo>
                    <a:pt x="467" y="2003"/>
                    <a:pt x="448" y="1966"/>
                    <a:pt x="430" y="1947"/>
                  </a:cubicBezTo>
                  <a:cubicBezTo>
                    <a:pt x="430" y="1929"/>
                    <a:pt x="406" y="1929"/>
                    <a:pt x="406" y="1910"/>
                  </a:cubicBezTo>
                  <a:cubicBezTo>
                    <a:pt x="406" y="1910"/>
                    <a:pt x="406" y="1906"/>
                    <a:pt x="405" y="1901"/>
                  </a:cubicBezTo>
                  <a:lnTo>
                    <a:pt x="405" y="1901"/>
                  </a:lnTo>
                  <a:cubicBezTo>
                    <a:pt x="617" y="2072"/>
                    <a:pt x="891" y="2164"/>
                    <a:pt x="1170" y="2164"/>
                  </a:cubicBezTo>
                  <a:cubicBezTo>
                    <a:pt x="1196" y="2164"/>
                    <a:pt x="1221" y="2163"/>
                    <a:pt x="1246" y="2162"/>
                  </a:cubicBezTo>
                  <a:cubicBezTo>
                    <a:pt x="1479" y="2120"/>
                    <a:pt x="1712" y="2045"/>
                    <a:pt x="1922" y="1868"/>
                  </a:cubicBezTo>
                  <a:cubicBezTo>
                    <a:pt x="2405" y="1505"/>
                    <a:pt x="2561" y="897"/>
                    <a:pt x="2342" y="415"/>
                  </a:cubicBezTo>
                  <a:close/>
                  <a:moveTo>
                    <a:pt x="1539" y="0"/>
                  </a:moveTo>
                  <a:cubicBezTo>
                    <a:pt x="1511" y="0"/>
                    <a:pt x="1484" y="1"/>
                    <a:pt x="1456" y="2"/>
                  </a:cubicBezTo>
                  <a:cubicBezTo>
                    <a:pt x="1204" y="44"/>
                    <a:pt x="933" y="138"/>
                    <a:pt x="719" y="315"/>
                  </a:cubicBezTo>
                  <a:cubicBezTo>
                    <a:pt x="173" y="744"/>
                    <a:pt x="1" y="1462"/>
                    <a:pt x="332" y="1985"/>
                  </a:cubicBezTo>
                  <a:cubicBezTo>
                    <a:pt x="388" y="2120"/>
                    <a:pt x="504" y="2236"/>
                    <a:pt x="663" y="2334"/>
                  </a:cubicBezTo>
                  <a:cubicBezTo>
                    <a:pt x="663" y="2353"/>
                    <a:pt x="682" y="2353"/>
                    <a:pt x="700" y="2376"/>
                  </a:cubicBezTo>
                  <a:lnTo>
                    <a:pt x="719" y="2376"/>
                  </a:lnTo>
                  <a:cubicBezTo>
                    <a:pt x="896" y="2493"/>
                    <a:pt x="1106" y="2530"/>
                    <a:pt x="1321" y="2530"/>
                  </a:cubicBezTo>
                  <a:lnTo>
                    <a:pt x="1456" y="2530"/>
                  </a:lnTo>
                  <a:cubicBezTo>
                    <a:pt x="1731" y="2512"/>
                    <a:pt x="1983" y="2414"/>
                    <a:pt x="2197" y="2236"/>
                  </a:cubicBezTo>
                  <a:cubicBezTo>
                    <a:pt x="2216" y="2218"/>
                    <a:pt x="2216" y="2218"/>
                    <a:pt x="2235" y="2218"/>
                  </a:cubicBezTo>
                  <a:cubicBezTo>
                    <a:pt x="2253" y="2199"/>
                    <a:pt x="2295" y="2180"/>
                    <a:pt x="2314" y="2143"/>
                  </a:cubicBezTo>
                  <a:lnTo>
                    <a:pt x="2333" y="2120"/>
                  </a:lnTo>
                  <a:cubicBezTo>
                    <a:pt x="2351" y="2101"/>
                    <a:pt x="2389" y="2082"/>
                    <a:pt x="2412" y="2045"/>
                  </a:cubicBezTo>
                  <a:cubicBezTo>
                    <a:pt x="2449" y="2003"/>
                    <a:pt x="2468" y="1985"/>
                    <a:pt x="2487" y="1947"/>
                  </a:cubicBezTo>
                  <a:cubicBezTo>
                    <a:pt x="2622" y="1770"/>
                    <a:pt x="2701" y="1579"/>
                    <a:pt x="2738" y="1383"/>
                  </a:cubicBezTo>
                  <a:cubicBezTo>
                    <a:pt x="2799" y="1033"/>
                    <a:pt x="2720" y="702"/>
                    <a:pt x="2529" y="450"/>
                  </a:cubicBezTo>
                  <a:lnTo>
                    <a:pt x="2468" y="394"/>
                  </a:lnTo>
                  <a:lnTo>
                    <a:pt x="2449" y="371"/>
                  </a:lnTo>
                  <a:cubicBezTo>
                    <a:pt x="2449" y="352"/>
                    <a:pt x="2431" y="333"/>
                    <a:pt x="2412" y="315"/>
                  </a:cubicBezTo>
                  <a:lnTo>
                    <a:pt x="2389" y="315"/>
                  </a:lnTo>
                  <a:cubicBezTo>
                    <a:pt x="2174" y="100"/>
                    <a:pt x="1860" y="0"/>
                    <a:pt x="153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6" name="Google Shape;6216;p65"/>
          <p:cNvGrpSpPr/>
          <p:nvPr/>
        </p:nvGrpSpPr>
        <p:grpSpPr>
          <a:xfrm>
            <a:off x="705214" y="2662130"/>
            <a:ext cx="1218806" cy="1006286"/>
            <a:chOff x="471674" y="2386776"/>
            <a:chExt cx="958106" cy="790981"/>
          </a:xfrm>
        </p:grpSpPr>
        <p:sp>
          <p:nvSpPr>
            <p:cNvPr id="6217" name="Google Shape;6217;p65"/>
            <p:cNvSpPr/>
            <p:nvPr/>
          </p:nvSpPr>
          <p:spPr>
            <a:xfrm>
              <a:off x="471674" y="2386776"/>
              <a:ext cx="958106" cy="788938"/>
            </a:xfrm>
            <a:custGeom>
              <a:avLst/>
              <a:gdLst/>
              <a:ahLst/>
              <a:cxnLst/>
              <a:rect l="l" t="t" r="r" b="b"/>
              <a:pathLst>
                <a:path w="13723" h="11300" extrusionOk="0">
                  <a:moveTo>
                    <a:pt x="7601" y="1"/>
                  </a:moveTo>
                  <a:cubicBezTo>
                    <a:pt x="7471" y="1"/>
                    <a:pt x="7363" y="105"/>
                    <a:pt x="7347" y="223"/>
                  </a:cubicBezTo>
                  <a:lnTo>
                    <a:pt x="7230" y="1039"/>
                  </a:lnTo>
                  <a:lnTo>
                    <a:pt x="1675" y="204"/>
                  </a:lnTo>
                  <a:cubicBezTo>
                    <a:pt x="1663" y="203"/>
                    <a:pt x="1650" y="202"/>
                    <a:pt x="1638" y="202"/>
                  </a:cubicBezTo>
                  <a:cubicBezTo>
                    <a:pt x="1477" y="202"/>
                    <a:pt x="1343" y="314"/>
                    <a:pt x="1325" y="474"/>
                  </a:cubicBezTo>
                  <a:lnTo>
                    <a:pt x="1129" y="1738"/>
                  </a:lnTo>
                  <a:lnTo>
                    <a:pt x="19" y="9201"/>
                  </a:lnTo>
                  <a:cubicBezTo>
                    <a:pt x="1" y="9374"/>
                    <a:pt x="117" y="9532"/>
                    <a:pt x="295" y="9569"/>
                  </a:cubicBezTo>
                  <a:lnTo>
                    <a:pt x="12053" y="11300"/>
                  </a:lnTo>
                  <a:lnTo>
                    <a:pt x="12090" y="11300"/>
                  </a:lnTo>
                  <a:cubicBezTo>
                    <a:pt x="12244" y="11300"/>
                    <a:pt x="12379" y="11202"/>
                    <a:pt x="12403" y="11048"/>
                  </a:cubicBezTo>
                  <a:lnTo>
                    <a:pt x="13704" y="2303"/>
                  </a:lnTo>
                  <a:cubicBezTo>
                    <a:pt x="13723" y="2144"/>
                    <a:pt x="13606" y="1972"/>
                    <a:pt x="13429" y="1953"/>
                  </a:cubicBezTo>
                  <a:lnTo>
                    <a:pt x="13042" y="1892"/>
                  </a:lnTo>
                  <a:lnTo>
                    <a:pt x="13177" y="1095"/>
                  </a:lnTo>
                  <a:cubicBezTo>
                    <a:pt x="13196" y="941"/>
                    <a:pt x="13079" y="806"/>
                    <a:pt x="12944" y="787"/>
                  </a:cubicBezTo>
                  <a:lnTo>
                    <a:pt x="7659" y="8"/>
                  </a:lnTo>
                  <a:cubicBezTo>
                    <a:pt x="7639" y="3"/>
                    <a:pt x="7620" y="1"/>
                    <a:pt x="7601" y="1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65"/>
            <p:cNvSpPr/>
            <p:nvPr/>
          </p:nvSpPr>
          <p:spPr>
            <a:xfrm>
              <a:off x="475933" y="2407112"/>
              <a:ext cx="949588" cy="766945"/>
            </a:xfrm>
            <a:custGeom>
              <a:avLst/>
              <a:gdLst/>
              <a:ahLst/>
              <a:cxnLst/>
              <a:rect l="l" t="t" r="r" b="b"/>
              <a:pathLst>
                <a:path w="13601" h="10985" extrusionOk="0">
                  <a:moveTo>
                    <a:pt x="1574" y="0"/>
                  </a:moveTo>
                  <a:cubicBezTo>
                    <a:pt x="1436" y="0"/>
                    <a:pt x="1337" y="89"/>
                    <a:pt x="1320" y="217"/>
                  </a:cubicBezTo>
                  <a:lnTo>
                    <a:pt x="19" y="8939"/>
                  </a:lnTo>
                  <a:cubicBezTo>
                    <a:pt x="0" y="9097"/>
                    <a:pt x="98" y="9214"/>
                    <a:pt x="234" y="9233"/>
                  </a:cubicBezTo>
                  <a:lnTo>
                    <a:pt x="11992" y="10982"/>
                  </a:lnTo>
                  <a:cubicBezTo>
                    <a:pt x="12003" y="10983"/>
                    <a:pt x="12014" y="10984"/>
                    <a:pt x="12025" y="10984"/>
                  </a:cubicBezTo>
                  <a:cubicBezTo>
                    <a:pt x="12149" y="10984"/>
                    <a:pt x="12264" y="10891"/>
                    <a:pt x="12281" y="10767"/>
                  </a:cubicBezTo>
                  <a:lnTo>
                    <a:pt x="13582" y="2041"/>
                  </a:lnTo>
                  <a:cubicBezTo>
                    <a:pt x="13601" y="1887"/>
                    <a:pt x="13508" y="1770"/>
                    <a:pt x="13368" y="1751"/>
                  </a:cubicBezTo>
                  <a:lnTo>
                    <a:pt x="1614" y="2"/>
                  </a:lnTo>
                  <a:cubicBezTo>
                    <a:pt x="1601" y="1"/>
                    <a:pt x="1587" y="0"/>
                    <a:pt x="1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65"/>
            <p:cNvSpPr/>
            <p:nvPr/>
          </p:nvSpPr>
          <p:spPr>
            <a:xfrm>
              <a:off x="554409" y="2407112"/>
              <a:ext cx="871113" cy="229420"/>
            </a:xfrm>
            <a:custGeom>
              <a:avLst/>
              <a:gdLst/>
              <a:ahLst/>
              <a:cxnLst/>
              <a:rect l="l" t="t" r="r" b="b"/>
              <a:pathLst>
                <a:path w="12477" h="3286" extrusionOk="0">
                  <a:moveTo>
                    <a:pt x="450" y="0"/>
                  </a:moveTo>
                  <a:cubicBezTo>
                    <a:pt x="312" y="0"/>
                    <a:pt x="213" y="89"/>
                    <a:pt x="196" y="217"/>
                  </a:cubicBezTo>
                  <a:lnTo>
                    <a:pt x="0" y="1476"/>
                  </a:lnTo>
                  <a:lnTo>
                    <a:pt x="12267" y="3286"/>
                  </a:lnTo>
                  <a:lnTo>
                    <a:pt x="12458" y="2041"/>
                  </a:lnTo>
                  <a:cubicBezTo>
                    <a:pt x="12477" y="1887"/>
                    <a:pt x="12384" y="1770"/>
                    <a:pt x="12244" y="1751"/>
                  </a:cubicBezTo>
                  <a:lnTo>
                    <a:pt x="490" y="2"/>
                  </a:lnTo>
                  <a:cubicBezTo>
                    <a:pt x="477" y="1"/>
                    <a:pt x="463" y="0"/>
                    <a:pt x="450" y="0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65"/>
            <p:cNvSpPr/>
            <p:nvPr/>
          </p:nvSpPr>
          <p:spPr>
            <a:xfrm>
              <a:off x="600628" y="2453191"/>
              <a:ext cx="283738" cy="48872"/>
            </a:xfrm>
            <a:custGeom>
              <a:avLst/>
              <a:gdLst/>
              <a:ahLst/>
              <a:cxnLst/>
              <a:rect l="l" t="t" r="r" b="b"/>
              <a:pathLst>
                <a:path w="4064" h="700" extrusionOk="0">
                  <a:moveTo>
                    <a:pt x="61" y="0"/>
                  </a:moveTo>
                  <a:cubicBezTo>
                    <a:pt x="19" y="0"/>
                    <a:pt x="1" y="23"/>
                    <a:pt x="1" y="42"/>
                  </a:cubicBezTo>
                  <a:cubicBezTo>
                    <a:pt x="1" y="61"/>
                    <a:pt x="19" y="98"/>
                    <a:pt x="38" y="98"/>
                  </a:cubicBezTo>
                  <a:cubicBezTo>
                    <a:pt x="700" y="233"/>
                    <a:pt x="1363" y="350"/>
                    <a:pt x="2002" y="448"/>
                  </a:cubicBezTo>
                  <a:cubicBezTo>
                    <a:pt x="2664" y="546"/>
                    <a:pt x="3345" y="644"/>
                    <a:pt x="4003" y="700"/>
                  </a:cubicBezTo>
                  <a:cubicBezTo>
                    <a:pt x="4026" y="700"/>
                    <a:pt x="4063" y="681"/>
                    <a:pt x="4063" y="644"/>
                  </a:cubicBezTo>
                  <a:cubicBezTo>
                    <a:pt x="4063" y="625"/>
                    <a:pt x="4045" y="583"/>
                    <a:pt x="4026" y="583"/>
                  </a:cubicBezTo>
                  <a:cubicBezTo>
                    <a:pt x="3364" y="448"/>
                    <a:pt x="2701" y="331"/>
                    <a:pt x="2044" y="233"/>
                  </a:cubicBezTo>
                  <a:cubicBezTo>
                    <a:pt x="1381" y="140"/>
                    <a:pt x="719" y="61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65"/>
            <p:cNvSpPr/>
            <p:nvPr/>
          </p:nvSpPr>
          <p:spPr>
            <a:xfrm>
              <a:off x="1334629" y="2523847"/>
              <a:ext cx="90902" cy="112685"/>
            </a:xfrm>
            <a:custGeom>
              <a:avLst/>
              <a:gdLst/>
              <a:ahLst/>
              <a:cxnLst/>
              <a:rect l="l" t="t" r="r" b="b"/>
              <a:pathLst>
                <a:path w="1302" h="1614" extrusionOk="0">
                  <a:moveTo>
                    <a:pt x="644" y="0"/>
                  </a:moveTo>
                  <a:cubicBezTo>
                    <a:pt x="392" y="61"/>
                    <a:pt x="178" y="271"/>
                    <a:pt x="136" y="546"/>
                  </a:cubicBezTo>
                  <a:lnTo>
                    <a:pt x="1" y="1460"/>
                  </a:lnTo>
                  <a:lnTo>
                    <a:pt x="1092" y="1614"/>
                  </a:lnTo>
                  <a:lnTo>
                    <a:pt x="1283" y="369"/>
                  </a:lnTo>
                  <a:cubicBezTo>
                    <a:pt x="1302" y="215"/>
                    <a:pt x="1209" y="98"/>
                    <a:pt x="1069" y="79"/>
                  </a:cubicBezTo>
                  <a:lnTo>
                    <a:pt x="644" y="0"/>
                  </a:ln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65"/>
            <p:cNvSpPr/>
            <p:nvPr/>
          </p:nvSpPr>
          <p:spPr>
            <a:xfrm>
              <a:off x="581149" y="2633532"/>
              <a:ext cx="99699" cy="54109"/>
            </a:xfrm>
            <a:custGeom>
              <a:avLst/>
              <a:gdLst/>
              <a:ahLst/>
              <a:cxnLst/>
              <a:rect l="l" t="t" r="r" b="b"/>
              <a:pathLst>
                <a:path w="1428" h="775" extrusionOk="0">
                  <a:moveTo>
                    <a:pt x="726" y="1"/>
                  </a:moveTo>
                  <a:cubicBezTo>
                    <a:pt x="574" y="1"/>
                    <a:pt x="434" y="45"/>
                    <a:pt x="340" y="122"/>
                  </a:cubicBezTo>
                  <a:cubicBezTo>
                    <a:pt x="1" y="352"/>
                    <a:pt x="357" y="774"/>
                    <a:pt x="821" y="774"/>
                  </a:cubicBezTo>
                  <a:cubicBezTo>
                    <a:pt x="867" y="774"/>
                    <a:pt x="913" y="770"/>
                    <a:pt x="961" y="761"/>
                  </a:cubicBezTo>
                  <a:cubicBezTo>
                    <a:pt x="1427" y="663"/>
                    <a:pt x="1408" y="332"/>
                    <a:pt x="1194" y="160"/>
                  </a:cubicBezTo>
                  <a:cubicBezTo>
                    <a:pt x="1055" y="50"/>
                    <a:pt x="885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65"/>
            <p:cNvSpPr/>
            <p:nvPr/>
          </p:nvSpPr>
          <p:spPr>
            <a:xfrm>
              <a:off x="748573" y="2657968"/>
              <a:ext cx="99001" cy="54388"/>
            </a:xfrm>
            <a:custGeom>
              <a:avLst/>
              <a:gdLst/>
              <a:ahLst/>
              <a:cxnLst/>
              <a:rect l="l" t="t" r="r" b="b"/>
              <a:pathLst>
                <a:path w="1418" h="779" extrusionOk="0">
                  <a:moveTo>
                    <a:pt x="725" y="1"/>
                  </a:moveTo>
                  <a:cubicBezTo>
                    <a:pt x="576" y="1"/>
                    <a:pt x="435" y="45"/>
                    <a:pt x="330" y="122"/>
                  </a:cubicBezTo>
                  <a:cubicBezTo>
                    <a:pt x="0" y="364"/>
                    <a:pt x="355" y="779"/>
                    <a:pt x="811" y="779"/>
                  </a:cubicBezTo>
                  <a:cubicBezTo>
                    <a:pt x="865" y="779"/>
                    <a:pt x="919" y="773"/>
                    <a:pt x="974" y="761"/>
                  </a:cubicBezTo>
                  <a:cubicBezTo>
                    <a:pt x="1417" y="663"/>
                    <a:pt x="1417" y="332"/>
                    <a:pt x="1184" y="159"/>
                  </a:cubicBezTo>
                  <a:cubicBezTo>
                    <a:pt x="1045" y="49"/>
                    <a:pt x="881" y="1"/>
                    <a:pt x="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65"/>
            <p:cNvSpPr/>
            <p:nvPr/>
          </p:nvSpPr>
          <p:spPr>
            <a:xfrm>
              <a:off x="471674" y="2402853"/>
              <a:ext cx="958106" cy="774904"/>
            </a:xfrm>
            <a:custGeom>
              <a:avLst/>
              <a:gdLst/>
              <a:ahLst/>
              <a:cxnLst/>
              <a:rect l="l" t="t" r="r" b="b"/>
              <a:pathLst>
                <a:path w="13723" h="11099" extrusionOk="0">
                  <a:moveTo>
                    <a:pt x="1652" y="119"/>
                  </a:moveTo>
                  <a:lnTo>
                    <a:pt x="13410" y="1850"/>
                  </a:lnTo>
                  <a:cubicBezTo>
                    <a:pt x="13429" y="1868"/>
                    <a:pt x="13452" y="1868"/>
                    <a:pt x="13452" y="1868"/>
                  </a:cubicBezTo>
                  <a:cubicBezTo>
                    <a:pt x="13545" y="1910"/>
                    <a:pt x="13606" y="1985"/>
                    <a:pt x="13587" y="2083"/>
                  </a:cubicBezTo>
                  <a:lnTo>
                    <a:pt x="13410" y="3286"/>
                  </a:lnTo>
                  <a:lnTo>
                    <a:pt x="1246" y="1481"/>
                  </a:lnTo>
                  <a:lnTo>
                    <a:pt x="1442" y="278"/>
                  </a:lnTo>
                  <a:lnTo>
                    <a:pt x="1442" y="255"/>
                  </a:lnTo>
                  <a:lnTo>
                    <a:pt x="1442" y="236"/>
                  </a:lnTo>
                  <a:lnTo>
                    <a:pt x="1461" y="217"/>
                  </a:lnTo>
                  <a:lnTo>
                    <a:pt x="1461" y="199"/>
                  </a:lnTo>
                  <a:lnTo>
                    <a:pt x="1479" y="180"/>
                  </a:lnTo>
                  <a:lnTo>
                    <a:pt x="1498" y="161"/>
                  </a:lnTo>
                  <a:lnTo>
                    <a:pt x="1517" y="138"/>
                  </a:lnTo>
                  <a:lnTo>
                    <a:pt x="1559" y="138"/>
                  </a:lnTo>
                  <a:lnTo>
                    <a:pt x="1577" y="119"/>
                  </a:lnTo>
                  <a:close/>
                  <a:moveTo>
                    <a:pt x="1246" y="1598"/>
                  </a:moveTo>
                  <a:lnTo>
                    <a:pt x="13391" y="3403"/>
                  </a:lnTo>
                  <a:lnTo>
                    <a:pt x="12286" y="10810"/>
                  </a:lnTo>
                  <a:cubicBezTo>
                    <a:pt x="12266" y="10912"/>
                    <a:pt x="12191" y="10986"/>
                    <a:pt x="12106" y="10986"/>
                  </a:cubicBezTo>
                  <a:cubicBezTo>
                    <a:pt x="12095" y="10986"/>
                    <a:pt x="12083" y="10985"/>
                    <a:pt x="12072" y="10982"/>
                  </a:cubicBezTo>
                  <a:lnTo>
                    <a:pt x="313" y="9256"/>
                  </a:lnTo>
                  <a:cubicBezTo>
                    <a:pt x="197" y="9233"/>
                    <a:pt x="117" y="9117"/>
                    <a:pt x="136" y="9023"/>
                  </a:cubicBezTo>
                  <a:lnTo>
                    <a:pt x="1246" y="1598"/>
                  </a:lnTo>
                  <a:close/>
                  <a:moveTo>
                    <a:pt x="1638" y="1"/>
                  </a:moveTo>
                  <a:cubicBezTo>
                    <a:pt x="1477" y="1"/>
                    <a:pt x="1343" y="113"/>
                    <a:pt x="1325" y="278"/>
                  </a:cubicBezTo>
                  <a:lnTo>
                    <a:pt x="1129" y="1519"/>
                  </a:lnTo>
                  <a:lnTo>
                    <a:pt x="19" y="9000"/>
                  </a:lnTo>
                  <a:cubicBezTo>
                    <a:pt x="1" y="9177"/>
                    <a:pt x="117" y="9331"/>
                    <a:pt x="295" y="9350"/>
                  </a:cubicBezTo>
                  <a:lnTo>
                    <a:pt x="12053" y="11099"/>
                  </a:lnTo>
                  <a:lnTo>
                    <a:pt x="12090" y="11099"/>
                  </a:lnTo>
                  <a:cubicBezTo>
                    <a:pt x="12244" y="11099"/>
                    <a:pt x="12379" y="10982"/>
                    <a:pt x="12403" y="10828"/>
                  </a:cubicBezTo>
                  <a:lnTo>
                    <a:pt x="13704" y="2102"/>
                  </a:lnTo>
                  <a:cubicBezTo>
                    <a:pt x="13723" y="1929"/>
                    <a:pt x="13606" y="1771"/>
                    <a:pt x="13429" y="1752"/>
                  </a:cubicBezTo>
                  <a:lnTo>
                    <a:pt x="1675" y="3"/>
                  </a:lnTo>
                  <a:cubicBezTo>
                    <a:pt x="1663" y="1"/>
                    <a:pt x="1650" y="1"/>
                    <a:pt x="163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65"/>
            <p:cNvSpPr/>
            <p:nvPr/>
          </p:nvSpPr>
          <p:spPr>
            <a:xfrm>
              <a:off x="687622" y="2624106"/>
              <a:ext cx="71982" cy="46359"/>
            </a:xfrm>
            <a:custGeom>
              <a:avLst/>
              <a:gdLst/>
              <a:ahLst/>
              <a:cxnLst/>
              <a:rect l="l" t="t" r="r" b="b"/>
              <a:pathLst>
                <a:path w="1031" h="664" extrusionOk="0">
                  <a:moveTo>
                    <a:pt x="98" y="1"/>
                  </a:moveTo>
                  <a:cubicBezTo>
                    <a:pt x="75" y="1"/>
                    <a:pt x="37" y="24"/>
                    <a:pt x="37" y="61"/>
                  </a:cubicBezTo>
                  <a:cubicBezTo>
                    <a:pt x="0" y="197"/>
                    <a:pt x="37" y="332"/>
                    <a:pt x="117" y="449"/>
                  </a:cubicBezTo>
                  <a:cubicBezTo>
                    <a:pt x="191" y="565"/>
                    <a:pt x="331" y="644"/>
                    <a:pt x="448" y="663"/>
                  </a:cubicBezTo>
                  <a:lnTo>
                    <a:pt x="522" y="663"/>
                  </a:lnTo>
                  <a:cubicBezTo>
                    <a:pt x="639" y="663"/>
                    <a:pt x="737" y="626"/>
                    <a:pt x="835" y="546"/>
                  </a:cubicBezTo>
                  <a:cubicBezTo>
                    <a:pt x="952" y="467"/>
                    <a:pt x="1008" y="332"/>
                    <a:pt x="1031" y="197"/>
                  </a:cubicBezTo>
                  <a:cubicBezTo>
                    <a:pt x="1031" y="178"/>
                    <a:pt x="1008" y="141"/>
                    <a:pt x="970" y="141"/>
                  </a:cubicBezTo>
                  <a:cubicBezTo>
                    <a:pt x="952" y="141"/>
                    <a:pt x="914" y="159"/>
                    <a:pt x="914" y="197"/>
                  </a:cubicBezTo>
                  <a:cubicBezTo>
                    <a:pt x="914" y="295"/>
                    <a:pt x="854" y="393"/>
                    <a:pt x="756" y="467"/>
                  </a:cubicBezTo>
                  <a:cubicBezTo>
                    <a:pt x="694" y="517"/>
                    <a:pt x="617" y="551"/>
                    <a:pt x="526" y="551"/>
                  </a:cubicBezTo>
                  <a:cubicBezTo>
                    <a:pt x="507" y="551"/>
                    <a:pt x="487" y="550"/>
                    <a:pt x="467" y="546"/>
                  </a:cubicBezTo>
                  <a:cubicBezTo>
                    <a:pt x="369" y="528"/>
                    <a:pt x="271" y="467"/>
                    <a:pt x="215" y="393"/>
                  </a:cubicBezTo>
                  <a:cubicBezTo>
                    <a:pt x="154" y="295"/>
                    <a:pt x="117" y="178"/>
                    <a:pt x="135" y="80"/>
                  </a:cubicBezTo>
                  <a:cubicBezTo>
                    <a:pt x="154" y="43"/>
                    <a:pt x="135" y="24"/>
                    <a:pt x="9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65"/>
            <p:cNvSpPr/>
            <p:nvPr/>
          </p:nvSpPr>
          <p:spPr>
            <a:xfrm>
              <a:off x="601955" y="2563574"/>
              <a:ext cx="77567" cy="48593"/>
            </a:xfrm>
            <a:custGeom>
              <a:avLst/>
              <a:gdLst/>
              <a:ahLst/>
              <a:cxnLst/>
              <a:rect l="l" t="t" r="r" b="b"/>
              <a:pathLst>
                <a:path w="1111" h="696" extrusionOk="0">
                  <a:moveTo>
                    <a:pt x="255" y="0"/>
                  </a:moveTo>
                  <a:cubicBezTo>
                    <a:pt x="239" y="0"/>
                    <a:pt x="224" y="5"/>
                    <a:pt x="215" y="14"/>
                  </a:cubicBezTo>
                  <a:cubicBezTo>
                    <a:pt x="196" y="33"/>
                    <a:pt x="196" y="75"/>
                    <a:pt x="215" y="93"/>
                  </a:cubicBezTo>
                  <a:lnTo>
                    <a:pt x="369" y="285"/>
                  </a:lnTo>
                  <a:cubicBezTo>
                    <a:pt x="369" y="308"/>
                    <a:pt x="350" y="327"/>
                    <a:pt x="332" y="345"/>
                  </a:cubicBezTo>
                  <a:lnTo>
                    <a:pt x="98" y="210"/>
                  </a:lnTo>
                  <a:cubicBezTo>
                    <a:pt x="93" y="205"/>
                    <a:pt x="86" y="202"/>
                    <a:pt x="78" y="202"/>
                  </a:cubicBezTo>
                  <a:cubicBezTo>
                    <a:pt x="59" y="202"/>
                    <a:pt x="36" y="216"/>
                    <a:pt x="19" y="229"/>
                  </a:cubicBezTo>
                  <a:cubicBezTo>
                    <a:pt x="0" y="266"/>
                    <a:pt x="19" y="308"/>
                    <a:pt x="42" y="308"/>
                  </a:cubicBezTo>
                  <a:lnTo>
                    <a:pt x="276" y="425"/>
                  </a:lnTo>
                  <a:cubicBezTo>
                    <a:pt x="252" y="462"/>
                    <a:pt x="234" y="481"/>
                    <a:pt x="234" y="499"/>
                  </a:cubicBezTo>
                  <a:cubicBezTo>
                    <a:pt x="215" y="541"/>
                    <a:pt x="234" y="560"/>
                    <a:pt x="252" y="579"/>
                  </a:cubicBezTo>
                  <a:cubicBezTo>
                    <a:pt x="264" y="584"/>
                    <a:pt x="274" y="586"/>
                    <a:pt x="284" y="586"/>
                  </a:cubicBezTo>
                  <a:cubicBezTo>
                    <a:pt x="312" y="586"/>
                    <a:pt x="332" y="569"/>
                    <a:pt x="332" y="541"/>
                  </a:cubicBezTo>
                  <a:cubicBezTo>
                    <a:pt x="401" y="386"/>
                    <a:pt x="541" y="278"/>
                    <a:pt x="694" y="278"/>
                  </a:cubicBezTo>
                  <a:cubicBezTo>
                    <a:pt x="716" y="278"/>
                    <a:pt x="738" y="280"/>
                    <a:pt x="761" y="285"/>
                  </a:cubicBezTo>
                  <a:cubicBezTo>
                    <a:pt x="896" y="327"/>
                    <a:pt x="994" y="481"/>
                    <a:pt x="994" y="635"/>
                  </a:cubicBezTo>
                  <a:cubicBezTo>
                    <a:pt x="1013" y="677"/>
                    <a:pt x="1031" y="695"/>
                    <a:pt x="1050" y="695"/>
                  </a:cubicBezTo>
                  <a:lnTo>
                    <a:pt x="1069" y="695"/>
                  </a:lnTo>
                  <a:cubicBezTo>
                    <a:pt x="1092" y="695"/>
                    <a:pt x="1110" y="677"/>
                    <a:pt x="1110" y="635"/>
                  </a:cubicBezTo>
                  <a:cubicBezTo>
                    <a:pt x="1110" y="425"/>
                    <a:pt x="975" y="247"/>
                    <a:pt x="779" y="191"/>
                  </a:cubicBezTo>
                  <a:cubicBezTo>
                    <a:pt x="743" y="176"/>
                    <a:pt x="705" y="169"/>
                    <a:pt x="666" y="169"/>
                  </a:cubicBezTo>
                  <a:cubicBezTo>
                    <a:pt x="598" y="169"/>
                    <a:pt x="529" y="190"/>
                    <a:pt x="467" y="229"/>
                  </a:cubicBezTo>
                  <a:lnTo>
                    <a:pt x="294" y="14"/>
                  </a:lnTo>
                  <a:cubicBezTo>
                    <a:pt x="285" y="5"/>
                    <a:pt x="270" y="0"/>
                    <a:pt x="255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65"/>
            <p:cNvSpPr/>
            <p:nvPr/>
          </p:nvSpPr>
          <p:spPr>
            <a:xfrm>
              <a:off x="774197" y="2596528"/>
              <a:ext cx="81477" cy="38749"/>
            </a:xfrm>
            <a:custGeom>
              <a:avLst/>
              <a:gdLst/>
              <a:ahLst/>
              <a:cxnLst/>
              <a:rect l="l" t="t" r="r" b="b"/>
              <a:pathLst>
                <a:path w="1167" h="555" extrusionOk="0">
                  <a:moveTo>
                    <a:pt x="996" y="1"/>
                  </a:moveTo>
                  <a:cubicBezTo>
                    <a:pt x="988" y="1"/>
                    <a:pt x="981" y="3"/>
                    <a:pt x="976" y="9"/>
                  </a:cubicBezTo>
                  <a:lnTo>
                    <a:pt x="742" y="163"/>
                  </a:lnTo>
                  <a:cubicBezTo>
                    <a:pt x="663" y="88"/>
                    <a:pt x="565" y="27"/>
                    <a:pt x="449" y="27"/>
                  </a:cubicBezTo>
                  <a:cubicBezTo>
                    <a:pt x="257" y="27"/>
                    <a:pt x="80" y="163"/>
                    <a:pt x="1" y="358"/>
                  </a:cubicBezTo>
                  <a:cubicBezTo>
                    <a:pt x="1" y="396"/>
                    <a:pt x="1" y="438"/>
                    <a:pt x="43" y="438"/>
                  </a:cubicBezTo>
                  <a:cubicBezTo>
                    <a:pt x="53" y="443"/>
                    <a:pt x="61" y="445"/>
                    <a:pt x="69" y="445"/>
                  </a:cubicBezTo>
                  <a:cubicBezTo>
                    <a:pt x="90" y="445"/>
                    <a:pt x="104" y="427"/>
                    <a:pt x="117" y="396"/>
                  </a:cubicBezTo>
                  <a:cubicBezTo>
                    <a:pt x="178" y="242"/>
                    <a:pt x="313" y="144"/>
                    <a:pt x="449" y="144"/>
                  </a:cubicBezTo>
                  <a:cubicBezTo>
                    <a:pt x="626" y="144"/>
                    <a:pt x="761" y="302"/>
                    <a:pt x="780" y="512"/>
                  </a:cubicBezTo>
                  <a:cubicBezTo>
                    <a:pt x="780" y="536"/>
                    <a:pt x="798" y="554"/>
                    <a:pt x="840" y="554"/>
                  </a:cubicBezTo>
                  <a:cubicBezTo>
                    <a:pt x="878" y="554"/>
                    <a:pt x="896" y="536"/>
                    <a:pt x="896" y="494"/>
                  </a:cubicBezTo>
                  <a:cubicBezTo>
                    <a:pt x="896" y="475"/>
                    <a:pt x="878" y="438"/>
                    <a:pt x="878" y="419"/>
                  </a:cubicBezTo>
                  <a:lnTo>
                    <a:pt x="1129" y="358"/>
                  </a:lnTo>
                  <a:cubicBezTo>
                    <a:pt x="1148" y="358"/>
                    <a:pt x="1167" y="340"/>
                    <a:pt x="1167" y="302"/>
                  </a:cubicBezTo>
                  <a:cubicBezTo>
                    <a:pt x="1167" y="272"/>
                    <a:pt x="1147" y="253"/>
                    <a:pt x="1128" y="253"/>
                  </a:cubicBezTo>
                  <a:cubicBezTo>
                    <a:pt x="1122" y="253"/>
                    <a:pt x="1116" y="256"/>
                    <a:pt x="1111" y="260"/>
                  </a:cubicBezTo>
                  <a:lnTo>
                    <a:pt x="840" y="302"/>
                  </a:lnTo>
                  <a:cubicBezTo>
                    <a:pt x="840" y="279"/>
                    <a:pt x="817" y="260"/>
                    <a:pt x="817" y="242"/>
                  </a:cubicBezTo>
                  <a:lnTo>
                    <a:pt x="1032" y="107"/>
                  </a:lnTo>
                  <a:cubicBezTo>
                    <a:pt x="1050" y="88"/>
                    <a:pt x="1073" y="69"/>
                    <a:pt x="1050" y="27"/>
                  </a:cubicBezTo>
                  <a:cubicBezTo>
                    <a:pt x="1037" y="14"/>
                    <a:pt x="1014" y="1"/>
                    <a:pt x="996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65"/>
            <p:cNvSpPr/>
            <p:nvPr/>
          </p:nvSpPr>
          <p:spPr>
            <a:xfrm>
              <a:off x="551825" y="2682265"/>
              <a:ext cx="492702" cy="236612"/>
            </a:xfrm>
            <a:custGeom>
              <a:avLst/>
              <a:gdLst/>
              <a:ahLst/>
              <a:cxnLst/>
              <a:rect l="l" t="t" r="r" b="b"/>
              <a:pathLst>
                <a:path w="7057" h="3389" extrusionOk="0">
                  <a:moveTo>
                    <a:pt x="7000" y="1"/>
                  </a:moveTo>
                  <a:cubicBezTo>
                    <a:pt x="6993" y="1"/>
                    <a:pt x="6985" y="3"/>
                    <a:pt x="6978" y="7"/>
                  </a:cubicBezTo>
                  <a:lnTo>
                    <a:pt x="6259" y="315"/>
                  </a:lnTo>
                  <a:cubicBezTo>
                    <a:pt x="6217" y="334"/>
                    <a:pt x="6217" y="394"/>
                    <a:pt x="6241" y="413"/>
                  </a:cubicBezTo>
                  <a:lnTo>
                    <a:pt x="6511" y="628"/>
                  </a:lnTo>
                  <a:lnTo>
                    <a:pt x="5345" y="2199"/>
                  </a:lnTo>
                  <a:cubicBezTo>
                    <a:pt x="5327" y="2223"/>
                    <a:pt x="5285" y="2241"/>
                    <a:pt x="5266" y="2241"/>
                  </a:cubicBezTo>
                  <a:cubicBezTo>
                    <a:pt x="5229" y="2241"/>
                    <a:pt x="5191" y="2241"/>
                    <a:pt x="5168" y="2199"/>
                  </a:cubicBezTo>
                  <a:lnTo>
                    <a:pt x="4198" y="1229"/>
                  </a:lnTo>
                  <a:cubicBezTo>
                    <a:pt x="4161" y="1192"/>
                    <a:pt x="4100" y="1173"/>
                    <a:pt x="4044" y="1173"/>
                  </a:cubicBezTo>
                  <a:cubicBezTo>
                    <a:pt x="3965" y="1173"/>
                    <a:pt x="3909" y="1192"/>
                    <a:pt x="3867" y="1248"/>
                  </a:cubicBezTo>
                  <a:lnTo>
                    <a:pt x="2743" y="2475"/>
                  </a:lnTo>
                  <a:cubicBezTo>
                    <a:pt x="2709" y="2495"/>
                    <a:pt x="2678" y="2510"/>
                    <a:pt x="2646" y="2510"/>
                  </a:cubicBezTo>
                  <a:cubicBezTo>
                    <a:pt x="2619" y="2510"/>
                    <a:pt x="2593" y="2500"/>
                    <a:pt x="2565" y="2475"/>
                  </a:cubicBezTo>
                  <a:lnTo>
                    <a:pt x="1651" y="1677"/>
                  </a:lnTo>
                  <a:cubicBezTo>
                    <a:pt x="1595" y="1640"/>
                    <a:pt x="1535" y="1616"/>
                    <a:pt x="1479" y="1616"/>
                  </a:cubicBezTo>
                  <a:cubicBezTo>
                    <a:pt x="1418" y="1640"/>
                    <a:pt x="1362" y="1658"/>
                    <a:pt x="1320" y="1714"/>
                  </a:cubicBezTo>
                  <a:lnTo>
                    <a:pt x="19" y="3309"/>
                  </a:lnTo>
                  <a:cubicBezTo>
                    <a:pt x="0" y="3328"/>
                    <a:pt x="0" y="3365"/>
                    <a:pt x="37" y="3389"/>
                  </a:cubicBezTo>
                  <a:lnTo>
                    <a:pt x="79" y="3389"/>
                  </a:lnTo>
                  <a:cubicBezTo>
                    <a:pt x="79" y="3389"/>
                    <a:pt x="98" y="3389"/>
                    <a:pt x="117" y="3365"/>
                  </a:cubicBezTo>
                  <a:lnTo>
                    <a:pt x="1399" y="1775"/>
                  </a:lnTo>
                  <a:cubicBezTo>
                    <a:pt x="1418" y="1756"/>
                    <a:pt x="1460" y="1733"/>
                    <a:pt x="1497" y="1733"/>
                  </a:cubicBezTo>
                  <a:cubicBezTo>
                    <a:pt x="1516" y="1733"/>
                    <a:pt x="1553" y="1756"/>
                    <a:pt x="1577" y="1775"/>
                  </a:cubicBezTo>
                  <a:lnTo>
                    <a:pt x="2486" y="2573"/>
                  </a:lnTo>
                  <a:cubicBezTo>
                    <a:pt x="2532" y="2607"/>
                    <a:pt x="2586" y="2626"/>
                    <a:pt x="2640" y="2626"/>
                  </a:cubicBezTo>
                  <a:cubicBezTo>
                    <a:pt x="2702" y="2626"/>
                    <a:pt x="2765" y="2602"/>
                    <a:pt x="2817" y="2549"/>
                  </a:cubicBezTo>
                  <a:lnTo>
                    <a:pt x="3946" y="1327"/>
                  </a:lnTo>
                  <a:cubicBezTo>
                    <a:pt x="3983" y="1290"/>
                    <a:pt x="4002" y="1290"/>
                    <a:pt x="4044" y="1290"/>
                  </a:cubicBezTo>
                  <a:cubicBezTo>
                    <a:pt x="4063" y="1290"/>
                    <a:pt x="4100" y="1290"/>
                    <a:pt x="4119" y="1309"/>
                  </a:cubicBezTo>
                  <a:lnTo>
                    <a:pt x="5093" y="2297"/>
                  </a:lnTo>
                  <a:cubicBezTo>
                    <a:pt x="5131" y="2339"/>
                    <a:pt x="5210" y="2358"/>
                    <a:pt x="5266" y="2358"/>
                  </a:cubicBezTo>
                  <a:cubicBezTo>
                    <a:pt x="5327" y="2358"/>
                    <a:pt x="5401" y="2316"/>
                    <a:pt x="5443" y="2260"/>
                  </a:cubicBezTo>
                  <a:lnTo>
                    <a:pt x="6609" y="684"/>
                  </a:lnTo>
                  <a:lnTo>
                    <a:pt x="6861" y="879"/>
                  </a:lnTo>
                  <a:cubicBezTo>
                    <a:pt x="6872" y="890"/>
                    <a:pt x="6885" y="895"/>
                    <a:pt x="6898" y="895"/>
                  </a:cubicBezTo>
                  <a:cubicBezTo>
                    <a:pt x="6930" y="895"/>
                    <a:pt x="6964" y="869"/>
                    <a:pt x="6978" y="842"/>
                  </a:cubicBezTo>
                  <a:lnTo>
                    <a:pt x="7057" y="63"/>
                  </a:lnTo>
                  <a:cubicBezTo>
                    <a:pt x="7057" y="33"/>
                    <a:pt x="7030" y="1"/>
                    <a:pt x="700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65"/>
            <p:cNvSpPr/>
            <p:nvPr/>
          </p:nvSpPr>
          <p:spPr>
            <a:xfrm>
              <a:off x="1079652" y="2754387"/>
              <a:ext cx="210430" cy="58647"/>
            </a:xfrm>
            <a:custGeom>
              <a:avLst/>
              <a:gdLst/>
              <a:ahLst/>
              <a:cxnLst/>
              <a:rect l="l" t="t" r="r" b="b"/>
              <a:pathLst>
                <a:path w="3014" h="840" extrusionOk="0">
                  <a:moveTo>
                    <a:pt x="99" y="0"/>
                  </a:moveTo>
                  <a:cubicBezTo>
                    <a:pt x="57" y="0"/>
                    <a:pt x="38" y="24"/>
                    <a:pt x="38" y="42"/>
                  </a:cubicBezTo>
                  <a:lnTo>
                    <a:pt x="1" y="374"/>
                  </a:lnTo>
                  <a:cubicBezTo>
                    <a:pt x="1" y="392"/>
                    <a:pt x="1" y="411"/>
                    <a:pt x="38" y="411"/>
                  </a:cubicBezTo>
                  <a:lnTo>
                    <a:pt x="2916" y="840"/>
                  </a:lnTo>
                  <a:cubicBezTo>
                    <a:pt x="2934" y="840"/>
                    <a:pt x="2953" y="817"/>
                    <a:pt x="2953" y="798"/>
                  </a:cubicBezTo>
                  <a:lnTo>
                    <a:pt x="3014" y="490"/>
                  </a:lnTo>
                  <a:cubicBezTo>
                    <a:pt x="3014" y="467"/>
                    <a:pt x="2995" y="429"/>
                    <a:pt x="2972" y="429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65"/>
            <p:cNvSpPr/>
            <p:nvPr/>
          </p:nvSpPr>
          <p:spPr>
            <a:xfrm>
              <a:off x="1067294" y="2782524"/>
              <a:ext cx="210430" cy="57599"/>
            </a:xfrm>
            <a:custGeom>
              <a:avLst/>
              <a:gdLst/>
              <a:ahLst/>
              <a:cxnLst/>
              <a:rect l="l" t="t" r="r" b="b"/>
              <a:pathLst>
                <a:path w="3014" h="825" extrusionOk="0">
                  <a:moveTo>
                    <a:pt x="79" y="0"/>
                  </a:moveTo>
                  <a:cubicBezTo>
                    <a:pt x="61" y="0"/>
                    <a:pt x="42" y="13"/>
                    <a:pt x="42" y="26"/>
                  </a:cubicBezTo>
                  <a:lnTo>
                    <a:pt x="0" y="358"/>
                  </a:lnTo>
                  <a:cubicBezTo>
                    <a:pt x="0" y="376"/>
                    <a:pt x="24" y="395"/>
                    <a:pt x="42" y="395"/>
                  </a:cubicBezTo>
                  <a:lnTo>
                    <a:pt x="2916" y="824"/>
                  </a:lnTo>
                  <a:cubicBezTo>
                    <a:pt x="2939" y="824"/>
                    <a:pt x="2958" y="824"/>
                    <a:pt x="2958" y="787"/>
                  </a:cubicBezTo>
                  <a:lnTo>
                    <a:pt x="3013" y="474"/>
                  </a:lnTo>
                  <a:cubicBezTo>
                    <a:pt x="3013" y="456"/>
                    <a:pt x="2995" y="437"/>
                    <a:pt x="2976" y="414"/>
                  </a:cubicBezTo>
                  <a:lnTo>
                    <a:pt x="98" y="8"/>
                  </a:lnTo>
                  <a:cubicBezTo>
                    <a:pt x="93" y="2"/>
                    <a:pt x="86" y="0"/>
                    <a:pt x="7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65"/>
            <p:cNvSpPr/>
            <p:nvPr/>
          </p:nvSpPr>
          <p:spPr>
            <a:xfrm>
              <a:off x="1053959" y="2809543"/>
              <a:ext cx="210430" cy="57599"/>
            </a:xfrm>
            <a:custGeom>
              <a:avLst/>
              <a:gdLst/>
              <a:ahLst/>
              <a:cxnLst/>
              <a:rect l="l" t="t" r="r" b="b"/>
              <a:pathLst>
                <a:path w="3014" h="825" extrusionOk="0">
                  <a:moveTo>
                    <a:pt x="75" y="0"/>
                  </a:moveTo>
                  <a:cubicBezTo>
                    <a:pt x="56" y="0"/>
                    <a:pt x="38" y="13"/>
                    <a:pt x="38" y="27"/>
                  </a:cubicBezTo>
                  <a:lnTo>
                    <a:pt x="0" y="358"/>
                  </a:lnTo>
                  <a:cubicBezTo>
                    <a:pt x="0" y="376"/>
                    <a:pt x="0" y="400"/>
                    <a:pt x="38" y="400"/>
                  </a:cubicBezTo>
                  <a:lnTo>
                    <a:pt x="2915" y="824"/>
                  </a:lnTo>
                  <a:cubicBezTo>
                    <a:pt x="2934" y="824"/>
                    <a:pt x="2953" y="824"/>
                    <a:pt x="2953" y="787"/>
                  </a:cubicBezTo>
                  <a:lnTo>
                    <a:pt x="3013" y="474"/>
                  </a:lnTo>
                  <a:cubicBezTo>
                    <a:pt x="3013" y="456"/>
                    <a:pt x="2990" y="437"/>
                    <a:pt x="2971" y="418"/>
                  </a:cubicBezTo>
                  <a:lnTo>
                    <a:pt x="98" y="8"/>
                  </a:lnTo>
                  <a:cubicBezTo>
                    <a:pt x="91" y="2"/>
                    <a:pt x="83" y="0"/>
                    <a:pt x="75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65"/>
            <p:cNvSpPr/>
            <p:nvPr/>
          </p:nvSpPr>
          <p:spPr>
            <a:xfrm>
              <a:off x="1057869" y="2839495"/>
              <a:ext cx="211687" cy="58088"/>
            </a:xfrm>
            <a:custGeom>
              <a:avLst/>
              <a:gdLst/>
              <a:ahLst/>
              <a:cxnLst/>
              <a:rect l="l" t="t" r="r" b="b"/>
              <a:pathLst>
                <a:path w="3032" h="832" extrusionOk="0">
                  <a:moveTo>
                    <a:pt x="91" y="1"/>
                  </a:moveTo>
                  <a:cubicBezTo>
                    <a:pt x="71" y="1"/>
                    <a:pt x="61" y="18"/>
                    <a:pt x="61" y="45"/>
                  </a:cubicBezTo>
                  <a:lnTo>
                    <a:pt x="19" y="358"/>
                  </a:lnTo>
                  <a:cubicBezTo>
                    <a:pt x="0" y="377"/>
                    <a:pt x="19" y="395"/>
                    <a:pt x="61" y="395"/>
                  </a:cubicBezTo>
                  <a:lnTo>
                    <a:pt x="2915" y="824"/>
                  </a:lnTo>
                  <a:cubicBezTo>
                    <a:pt x="2927" y="829"/>
                    <a:pt x="2936" y="832"/>
                    <a:pt x="2944" y="832"/>
                  </a:cubicBezTo>
                  <a:cubicBezTo>
                    <a:pt x="2966" y="832"/>
                    <a:pt x="2976" y="814"/>
                    <a:pt x="2976" y="787"/>
                  </a:cubicBezTo>
                  <a:lnTo>
                    <a:pt x="3032" y="474"/>
                  </a:lnTo>
                  <a:cubicBezTo>
                    <a:pt x="3032" y="456"/>
                    <a:pt x="3013" y="437"/>
                    <a:pt x="2995" y="437"/>
                  </a:cubicBezTo>
                  <a:lnTo>
                    <a:pt x="117" y="8"/>
                  </a:lnTo>
                  <a:cubicBezTo>
                    <a:pt x="107" y="3"/>
                    <a:pt x="98" y="1"/>
                    <a:pt x="91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65"/>
            <p:cNvSpPr/>
            <p:nvPr/>
          </p:nvSpPr>
          <p:spPr>
            <a:xfrm>
              <a:off x="1063384" y="2870006"/>
              <a:ext cx="211756" cy="57530"/>
            </a:xfrm>
            <a:custGeom>
              <a:avLst/>
              <a:gdLst/>
              <a:ahLst/>
              <a:cxnLst/>
              <a:rect l="l" t="t" r="r" b="b"/>
              <a:pathLst>
                <a:path w="3033" h="824" extrusionOk="0">
                  <a:moveTo>
                    <a:pt x="117" y="0"/>
                  </a:moveTo>
                  <a:cubicBezTo>
                    <a:pt x="80" y="0"/>
                    <a:pt x="56" y="0"/>
                    <a:pt x="56" y="37"/>
                  </a:cubicBezTo>
                  <a:lnTo>
                    <a:pt x="19" y="350"/>
                  </a:lnTo>
                  <a:cubicBezTo>
                    <a:pt x="0" y="369"/>
                    <a:pt x="19" y="387"/>
                    <a:pt x="38" y="406"/>
                  </a:cubicBezTo>
                  <a:lnTo>
                    <a:pt x="2916" y="816"/>
                  </a:lnTo>
                  <a:cubicBezTo>
                    <a:pt x="2925" y="821"/>
                    <a:pt x="2934" y="824"/>
                    <a:pt x="2941" y="824"/>
                  </a:cubicBezTo>
                  <a:cubicBezTo>
                    <a:pt x="2961" y="824"/>
                    <a:pt x="2972" y="805"/>
                    <a:pt x="2972" y="774"/>
                  </a:cubicBezTo>
                  <a:lnTo>
                    <a:pt x="3014" y="467"/>
                  </a:lnTo>
                  <a:cubicBezTo>
                    <a:pt x="3032" y="443"/>
                    <a:pt x="3014" y="425"/>
                    <a:pt x="2972" y="425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65"/>
            <p:cNvSpPr/>
            <p:nvPr/>
          </p:nvSpPr>
          <p:spPr>
            <a:xfrm>
              <a:off x="1049700" y="2897025"/>
              <a:ext cx="210430" cy="57599"/>
            </a:xfrm>
            <a:custGeom>
              <a:avLst/>
              <a:gdLst/>
              <a:ahLst/>
              <a:cxnLst/>
              <a:rect l="l" t="t" r="r" b="b"/>
              <a:pathLst>
                <a:path w="3014" h="825" extrusionOk="0">
                  <a:moveTo>
                    <a:pt x="99" y="0"/>
                  </a:moveTo>
                  <a:cubicBezTo>
                    <a:pt x="80" y="0"/>
                    <a:pt x="61" y="0"/>
                    <a:pt x="61" y="38"/>
                  </a:cubicBezTo>
                  <a:lnTo>
                    <a:pt x="1" y="350"/>
                  </a:lnTo>
                  <a:cubicBezTo>
                    <a:pt x="1" y="369"/>
                    <a:pt x="19" y="387"/>
                    <a:pt x="43" y="406"/>
                  </a:cubicBezTo>
                  <a:lnTo>
                    <a:pt x="2916" y="817"/>
                  </a:lnTo>
                  <a:cubicBezTo>
                    <a:pt x="2921" y="822"/>
                    <a:pt x="2929" y="824"/>
                    <a:pt x="2936" y="824"/>
                  </a:cubicBezTo>
                  <a:cubicBezTo>
                    <a:pt x="2955" y="824"/>
                    <a:pt x="2976" y="811"/>
                    <a:pt x="2976" y="798"/>
                  </a:cubicBezTo>
                  <a:lnTo>
                    <a:pt x="3014" y="467"/>
                  </a:lnTo>
                  <a:cubicBezTo>
                    <a:pt x="3014" y="448"/>
                    <a:pt x="3014" y="429"/>
                    <a:pt x="2976" y="429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65"/>
            <p:cNvSpPr/>
            <p:nvPr/>
          </p:nvSpPr>
          <p:spPr>
            <a:xfrm>
              <a:off x="1037691" y="2924045"/>
              <a:ext cx="210430" cy="58367"/>
            </a:xfrm>
            <a:custGeom>
              <a:avLst/>
              <a:gdLst/>
              <a:ahLst/>
              <a:cxnLst/>
              <a:rect l="l" t="t" r="r" b="b"/>
              <a:pathLst>
                <a:path w="3014" h="836" extrusionOk="0">
                  <a:moveTo>
                    <a:pt x="98" y="0"/>
                  </a:moveTo>
                  <a:cubicBezTo>
                    <a:pt x="75" y="0"/>
                    <a:pt x="37" y="0"/>
                    <a:pt x="37" y="42"/>
                  </a:cubicBezTo>
                  <a:lnTo>
                    <a:pt x="0" y="350"/>
                  </a:lnTo>
                  <a:cubicBezTo>
                    <a:pt x="0" y="369"/>
                    <a:pt x="19" y="392"/>
                    <a:pt x="37" y="411"/>
                  </a:cubicBezTo>
                  <a:lnTo>
                    <a:pt x="2915" y="835"/>
                  </a:lnTo>
                  <a:cubicBezTo>
                    <a:pt x="2934" y="835"/>
                    <a:pt x="2952" y="817"/>
                    <a:pt x="2952" y="798"/>
                  </a:cubicBezTo>
                  <a:lnTo>
                    <a:pt x="3013" y="467"/>
                  </a:lnTo>
                  <a:cubicBezTo>
                    <a:pt x="3013" y="448"/>
                    <a:pt x="2990" y="430"/>
                    <a:pt x="2971" y="43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65"/>
            <p:cNvSpPr/>
            <p:nvPr/>
          </p:nvSpPr>
          <p:spPr>
            <a:xfrm>
              <a:off x="1193665" y="2772260"/>
              <a:ext cx="13754" cy="28416"/>
            </a:xfrm>
            <a:custGeom>
              <a:avLst/>
              <a:gdLst/>
              <a:ahLst/>
              <a:cxnLst/>
              <a:rect l="l" t="t" r="r" b="b"/>
              <a:pathLst>
                <a:path w="197" h="407" extrusionOk="0">
                  <a:moveTo>
                    <a:pt x="37" y="1"/>
                  </a:moveTo>
                  <a:lnTo>
                    <a:pt x="0" y="369"/>
                  </a:lnTo>
                  <a:lnTo>
                    <a:pt x="135" y="407"/>
                  </a:lnTo>
                  <a:lnTo>
                    <a:pt x="196" y="2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65"/>
            <p:cNvSpPr/>
            <p:nvPr/>
          </p:nvSpPr>
          <p:spPr>
            <a:xfrm>
              <a:off x="1224874" y="2777497"/>
              <a:ext cx="15081" cy="27438"/>
            </a:xfrm>
            <a:custGeom>
              <a:avLst/>
              <a:gdLst/>
              <a:ahLst/>
              <a:cxnLst/>
              <a:rect l="l" t="t" r="r" b="b"/>
              <a:pathLst>
                <a:path w="216" h="393" extrusionOk="0">
                  <a:moveTo>
                    <a:pt x="57" y="1"/>
                  </a:moveTo>
                  <a:lnTo>
                    <a:pt x="1" y="369"/>
                  </a:lnTo>
                  <a:lnTo>
                    <a:pt x="155" y="392"/>
                  </a:lnTo>
                  <a:lnTo>
                    <a:pt x="215" y="19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65"/>
            <p:cNvSpPr/>
            <p:nvPr/>
          </p:nvSpPr>
          <p:spPr>
            <a:xfrm>
              <a:off x="1257479" y="2781756"/>
              <a:ext cx="13405" cy="28346"/>
            </a:xfrm>
            <a:custGeom>
              <a:avLst/>
              <a:gdLst/>
              <a:ahLst/>
              <a:cxnLst/>
              <a:rect l="l" t="t" r="r" b="b"/>
              <a:pathLst>
                <a:path w="192" h="406" extrusionOk="0">
                  <a:moveTo>
                    <a:pt x="56" y="0"/>
                  </a:moveTo>
                  <a:lnTo>
                    <a:pt x="0" y="369"/>
                  </a:lnTo>
                  <a:lnTo>
                    <a:pt x="154" y="406"/>
                  </a:lnTo>
                  <a:lnTo>
                    <a:pt x="192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65"/>
            <p:cNvSpPr/>
            <p:nvPr/>
          </p:nvSpPr>
          <p:spPr>
            <a:xfrm>
              <a:off x="1161060" y="2768071"/>
              <a:ext cx="15081" cy="27089"/>
            </a:xfrm>
            <a:custGeom>
              <a:avLst/>
              <a:gdLst/>
              <a:ahLst/>
              <a:cxnLst/>
              <a:rect l="l" t="t" r="r" b="b"/>
              <a:pathLst>
                <a:path w="216" h="388" extrusionOk="0">
                  <a:moveTo>
                    <a:pt x="57" y="0"/>
                  </a:moveTo>
                  <a:lnTo>
                    <a:pt x="1" y="369"/>
                  </a:lnTo>
                  <a:lnTo>
                    <a:pt x="155" y="387"/>
                  </a:lnTo>
                  <a:lnTo>
                    <a:pt x="215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65"/>
            <p:cNvSpPr/>
            <p:nvPr/>
          </p:nvSpPr>
          <p:spPr>
            <a:xfrm>
              <a:off x="1128525" y="2762486"/>
              <a:ext cx="15011" cy="28765"/>
            </a:xfrm>
            <a:custGeom>
              <a:avLst/>
              <a:gdLst/>
              <a:ahLst/>
              <a:cxnLst/>
              <a:rect l="l" t="t" r="r" b="b"/>
              <a:pathLst>
                <a:path w="215" h="412" extrusionOk="0">
                  <a:moveTo>
                    <a:pt x="56" y="1"/>
                  </a:moveTo>
                  <a:lnTo>
                    <a:pt x="0" y="374"/>
                  </a:lnTo>
                  <a:lnTo>
                    <a:pt x="154" y="411"/>
                  </a:lnTo>
                  <a:lnTo>
                    <a:pt x="215" y="24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65"/>
            <p:cNvSpPr/>
            <p:nvPr/>
          </p:nvSpPr>
          <p:spPr>
            <a:xfrm>
              <a:off x="1097246" y="2758646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61" y="0"/>
                  </a:moveTo>
                  <a:lnTo>
                    <a:pt x="1" y="368"/>
                  </a:lnTo>
                  <a:lnTo>
                    <a:pt x="154" y="387"/>
                  </a:lnTo>
                  <a:lnTo>
                    <a:pt x="196" y="1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65"/>
            <p:cNvSpPr/>
            <p:nvPr/>
          </p:nvSpPr>
          <p:spPr>
            <a:xfrm>
              <a:off x="1181238" y="2800606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62" y="1"/>
                  </a:moveTo>
                  <a:lnTo>
                    <a:pt x="1" y="369"/>
                  </a:lnTo>
                  <a:lnTo>
                    <a:pt x="159" y="388"/>
                  </a:lnTo>
                  <a:lnTo>
                    <a:pt x="197" y="19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65"/>
            <p:cNvSpPr/>
            <p:nvPr/>
          </p:nvSpPr>
          <p:spPr>
            <a:xfrm>
              <a:off x="1212516" y="2804865"/>
              <a:ext cx="15081" cy="27089"/>
            </a:xfrm>
            <a:custGeom>
              <a:avLst/>
              <a:gdLst/>
              <a:ahLst/>
              <a:cxnLst/>
              <a:rect l="l" t="t" r="r" b="b"/>
              <a:pathLst>
                <a:path w="216" h="388" extrusionOk="0">
                  <a:moveTo>
                    <a:pt x="61" y="0"/>
                  </a:moveTo>
                  <a:lnTo>
                    <a:pt x="1" y="369"/>
                  </a:lnTo>
                  <a:lnTo>
                    <a:pt x="159" y="387"/>
                  </a:lnTo>
                  <a:lnTo>
                    <a:pt x="215" y="1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65"/>
            <p:cNvSpPr/>
            <p:nvPr/>
          </p:nvSpPr>
          <p:spPr>
            <a:xfrm>
              <a:off x="1245121" y="2808775"/>
              <a:ext cx="15011" cy="28695"/>
            </a:xfrm>
            <a:custGeom>
              <a:avLst/>
              <a:gdLst/>
              <a:ahLst/>
              <a:cxnLst/>
              <a:rect l="l" t="t" r="r" b="b"/>
              <a:pathLst>
                <a:path w="215" h="411" extrusionOk="0">
                  <a:moveTo>
                    <a:pt x="61" y="0"/>
                  </a:moveTo>
                  <a:lnTo>
                    <a:pt x="0" y="387"/>
                  </a:lnTo>
                  <a:lnTo>
                    <a:pt x="159" y="411"/>
                  </a:lnTo>
                  <a:lnTo>
                    <a:pt x="215" y="3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65"/>
            <p:cNvSpPr/>
            <p:nvPr/>
          </p:nvSpPr>
          <p:spPr>
            <a:xfrm>
              <a:off x="1148702" y="2795091"/>
              <a:ext cx="15081" cy="27438"/>
            </a:xfrm>
            <a:custGeom>
              <a:avLst/>
              <a:gdLst/>
              <a:ahLst/>
              <a:cxnLst/>
              <a:rect l="l" t="t" r="r" b="b"/>
              <a:pathLst>
                <a:path w="216" h="393" extrusionOk="0">
                  <a:moveTo>
                    <a:pt x="61" y="0"/>
                  </a:moveTo>
                  <a:lnTo>
                    <a:pt x="0" y="374"/>
                  </a:lnTo>
                  <a:lnTo>
                    <a:pt x="159" y="392"/>
                  </a:lnTo>
                  <a:lnTo>
                    <a:pt x="215" y="2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65"/>
            <p:cNvSpPr/>
            <p:nvPr/>
          </p:nvSpPr>
          <p:spPr>
            <a:xfrm>
              <a:off x="1117773" y="2791181"/>
              <a:ext cx="13405" cy="27089"/>
            </a:xfrm>
            <a:custGeom>
              <a:avLst/>
              <a:gdLst/>
              <a:ahLst/>
              <a:cxnLst/>
              <a:rect l="l" t="t" r="r" b="b"/>
              <a:pathLst>
                <a:path w="192" h="388" extrusionOk="0">
                  <a:moveTo>
                    <a:pt x="38" y="0"/>
                  </a:moveTo>
                  <a:lnTo>
                    <a:pt x="0" y="369"/>
                  </a:lnTo>
                  <a:lnTo>
                    <a:pt x="136" y="388"/>
                  </a:lnTo>
                  <a:lnTo>
                    <a:pt x="192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65"/>
            <p:cNvSpPr/>
            <p:nvPr/>
          </p:nvSpPr>
          <p:spPr>
            <a:xfrm>
              <a:off x="1085168" y="2785665"/>
              <a:ext cx="14731" cy="27368"/>
            </a:xfrm>
            <a:custGeom>
              <a:avLst/>
              <a:gdLst/>
              <a:ahLst/>
              <a:cxnLst/>
              <a:rect l="l" t="t" r="r" b="b"/>
              <a:pathLst>
                <a:path w="211" h="392" extrusionOk="0">
                  <a:moveTo>
                    <a:pt x="57" y="0"/>
                  </a:moveTo>
                  <a:lnTo>
                    <a:pt x="1" y="369"/>
                  </a:lnTo>
                  <a:lnTo>
                    <a:pt x="155" y="392"/>
                  </a:lnTo>
                  <a:lnTo>
                    <a:pt x="211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65"/>
            <p:cNvSpPr/>
            <p:nvPr/>
          </p:nvSpPr>
          <p:spPr>
            <a:xfrm>
              <a:off x="1167902" y="2827626"/>
              <a:ext cx="13405" cy="27438"/>
            </a:xfrm>
            <a:custGeom>
              <a:avLst/>
              <a:gdLst/>
              <a:ahLst/>
              <a:cxnLst/>
              <a:rect l="l" t="t" r="r" b="b"/>
              <a:pathLst>
                <a:path w="192" h="393" extrusionOk="0">
                  <a:moveTo>
                    <a:pt x="57" y="1"/>
                  </a:moveTo>
                  <a:lnTo>
                    <a:pt x="1" y="374"/>
                  </a:lnTo>
                  <a:lnTo>
                    <a:pt x="136" y="393"/>
                  </a:lnTo>
                  <a:lnTo>
                    <a:pt x="192" y="24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65"/>
            <p:cNvSpPr/>
            <p:nvPr/>
          </p:nvSpPr>
          <p:spPr>
            <a:xfrm>
              <a:off x="1199181" y="2831885"/>
              <a:ext cx="14731" cy="27089"/>
            </a:xfrm>
            <a:custGeom>
              <a:avLst/>
              <a:gdLst/>
              <a:ahLst/>
              <a:cxnLst/>
              <a:rect l="l" t="t" r="r" b="b"/>
              <a:pathLst>
                <a:path w="211" h="388" extrusionOk="0">
                  <a:moveTo>
                    <a:pt x="56" y="0"/>
                  </a:moveTo>
                  <a:lnTo>
                    <a:pt x="0" y="369"/>
                  </a:lnTo>
                  <a:lnTo>
                    <a:pt x="154" y="388"/>
                  </a:lnTo>
                  <a:lnTo>
                    <a:pt x="210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65"/>
            <p:cNvSpPr/>
            <p:nvPr/>
          </p:nvSpPr>
          <p:spPr>
            <a:xfrm>
              <a:off x="1231716" y="2837401"/>
              <a:ext cx="13475" cy="27089"/>
            </a:xfrm>
            <a:custGeom>
              <a:avLst/>
              <a:gdLst/>
              <a:ahLst/>
              <a:cxnLst/>
              <a:rect l="l" t="t" r="r" b="b"/>
              <a:pathLst>
                <a:path w="193" h="388" extrusionOk="0">
                  <a:moveTo>
                    <a:pt x="57" y="1"/>
                  </a:moveTo>
                  <a:lnTo>
                    <a:pt x="1" y="369"/>
                  </a:lnTo>
                  <a:lnTo>
                    <a:pt x="155" y="388"/>
                  </a:lnTo>
                  <a:lnTo>
                    <a:pt x="192" y="19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65"/>
            <p:cNvSpPr/>
            <p:nvPr/>
          </p:nvSpPr>
          <p:spPr>
            <a:xfrm>
              <a:off x="1135367" y="2822460"/>
              <a:ext cx="15011" cy="27089"/>
            </a:xfrm>
            <a:custGeom>
              <a:avLst/>
              <a:gdLst/>
              <a:ahLst/>
              <a:cxnLst/>
              <a:rect l="l" t="t" r="r" b="b"/>
              <a:pathLst>
                <a:path w="215" h="388" extrusionOk="0">
                  <a:moveTo>
                    <a:pt x="56" y="0"/>
                  </a:moveTo>
                  <a:lnTo>
                    <a:pt x="0" y="369"/>
                  </a:lnTo>
                  <a:lnTo>
                    <a:pt x="154" y="387"/>
                  </a:lnTo>
                  <a:lnTo>
                    <a:pt x="215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65"/>
            <p:cNvSpPr/>
            <p:nvPr/>
          </p:nvSpPr>
          <p:spPr>
            <a:xfrm>
              <a:off x="1102762" y="2818201"/>
              <a:ext cx="15081" cy="27438"/>
            </a:xfrm>
            <a:custGeom>
              <a:avLst/>
              <a:gdLst/>
              <a:ahLst/>
              <a:cxnLst/>
              <a:rect l="l" t="t" r="r" b="b"/>
              <a:pathLst>
                <a:path w="216" h="393" extrusionOk="0">
                  <a:moveTo>
                    <a:pt x="57" y="1"/>
                  </a:moveTo>
                  <a:lnTo>
                    <a:pt x="1" y="369"/>
                  </a:lnTo>
                  <a:lnTo>
                    <a:pt x="155" y="392"/>
                  </a:lnTo>
                  <a:lnTo>
                    <a:pt x="215" y="19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65"/>
            <p:cNvSpPr/>
            <p:nvPr/>
          </p:nvSpPr>
          <p:spPr>
            <a:xfrm>
              <a:off x="1071553" y="2812964"/>
              <a:ext cx="13684" cy="27159"/>
            </a:xfrm>
            <a:custGeom>
              <a:avLst/>
              <a:gdLst/>
              <a:ahLst/>
              <a:cxnLst/>
              <a:rect l="l" t="t" r="r" b="b"/>
              <a:pathLst>
                <a:path w="196" h="389" extrusionOk="0">
                  <a:moveTo>
                    <a:pt x="56" y="1"/>
                  </a:moveTo>
                  <a:lnTo>
                    <a:pt x="0" y="369"/>
                  </a:lnTo>
                  <a:lnTo>
                    <a:pt x="154" y="388"/>
                  </a:lnTo>
                  <a:lnTo>
                    <a:pt x="196" y="2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65"/>
            <p:cNvSpPr/>
            <p:nvPr/>
          </p:nvSpPr>
          <p:spPr>
            <a:xfrm>
              <a:off x="1173139" y="2857578"/>
              <a:ext cx="13754" cy="27159"/>
            </a:xfrm>
            <a:custGeom>
              <a:avLst/>
              <a:gdLst/>
              <a:ahLst/>
              <a:cxnLst/>
              <a:rect l="l" t="t" r="r" b="b"/>
              <a:pathLst>
                <a:path w="197" h="389" extrusionOk="0">
                  <a:moveTo>
                    <a:pt x="42" y="1"/>
                  </a:moveTo>
                  <a:lnTo>
                    <a:pt x="0" y="369"/>
                  </a:lnTo>
                  <a:lnTo>
                    <a:pt x="140" y="388"/>
                  </a:lnTo>
                  <a:lnTo>
                    <a:pt x="196" y="2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65"/>
            <p:cNvSpPr/>
            <p:nvPr/>
          </p:nvSpPr>
          <p:spPr>
            <a:xfrm>
              <a:off x="1204417" y="2861837"/>
              <a:ext cx="15011" cy="27089"/>
            </a:xfrm>
            <a:custGeom>
              <a:avLst/>
              <a:gdLst/>
              <a:ahLst/>
              <a:cxnLst/>
              <a:rect l="l" t="t" r="r" b="b"/>
              <a:pathLst>
                <a:path w="215" h="388" extrusionOk="0">
                  <a:moveTo>
                    <a:pt x="61" y="1"/>
                  </a:moveTo>
                  <a:lnTo>
                    <a:pt x="0" y="369"/>
                  </a:lnTo>
                  <a:lnTo>
                    <a:pt x="159" y="388"/>
                  </a:lnTo>
                  <a:lnTo>
                    <a:pt x="215" y="1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65"/>
            <p:cNvSpPr/>
            <p:nvPr/>
          </p:nvSpPr>
          <p:spPr>
            <a:xfrm>
              <a:off x="1236953" y="2867073"/>
              <a:ext cx="13754" cy="27368"/>
            </a:xfrm>
            <a:custGeom>
              <a:avLst/>
              <a:gdLst/>
              <a:ahLst/>
              <a:cxnLst/>
              <a:rect l="l" t="t" r="r" b="b"/>
              <a:pathLst>
                <a:path w="197" h="392" extrusionOk="0">
                  <a:moveTo>
                    <a:pt x="61" y="0"/>
                  </a:moveTo>
                  <a:lnTo>
                    <a:pt x="0" y="369"/>
                  </a:lnTo>
                  <a:lnTo>
                    <a:pt x="136" y="392"/>
                  </a:lnTo>
                  <a:lnTo>
                    <a:pt x="196" y="1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65"/>
            <p:cNvSpPr/>
            <p:nvPr/>
          </p:nvSpPr>
          <p:spPr>
            <a:xfrm>
              <a:off x="1140534" y="2852062"/>
              <a:ext cx="13754" cy="27438"/>
            </a:xfrm>
            <a:custGeom>
              <a:avLst/>
              <a:gdLst/>
              <a:ahLst/>
              <a:cxnLst/>
              <a:rect l="l" t="t" r="r" b="b"/>
              <a:pathLst>
                <a:path w="197" h="393" extrusionOk="0">
                  <a:moveTo>
                    <a:pt x="62" y="1"/>
                  </a:moveTo>
                  <a:lnTo>
                    <a:pt x="1" y="374"/>
                  </a:lnTo>
                  <a:lnTo>
                    <a:pt x="159" y="392"/>
                  </a:lnTo>
                  <a:lnTo>
                    <a:pt x="197" y="2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65"/>
            <p:cNvSpPr/>
            <p:nvPr/>
          </p:nvSpPr>
          <p:spPr>
            <a:xfrm>
              <a:off x="1107998" y="2848153"/>
              <a:ext cx="15081" cy="27089"/>
            </a:xfrm>
            <a:custGeom>
              <a:avLst/>
              <a:gdLst/>
              <a:ahLst/>
              <a:cxnLst/>
              <a:rect l="l" t="t" r="r" b="b"/>
              <a:pathLst>
                <a:path w="216" h="388" extrusionOk="0">
                  <a:moveTo>
                    <a:pt x="61" y="1"/>
                  </a:moveTo>
                  <a:lnTo>
                    <a:pt x="0" y="369"/>
                  </a:lnTo>
                  <a:lnTo>
                    <a:pt x="159" y="388"/>
                  </a:lnTo>
                  <a:lnTo>
                    <a:pt x="215" y="1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65"/>
            <p:cNvSpPr/>
            <p:nvPr/>
          </p:nvSpPr>
          <p:spPr>
            <a:xfrm>
              <a:off x="1077069" y="2842637"/>
              <a:ext cx="13405" cy="27438"/>
            </a:xfrm>
            <a:custGeom>
              <a:avLst/>
              <a:gdLst/>
              <a:ahLst/>
              <a:cxnLst/>
              <a:rect l="l" t="t" r="r" b="b"/>
              <a:pathLst>
                <a:path w="192" h="393" extrusionOk="0">
                  <a:moveTo>
                    <a:pt x="56" y="0"/>
                  </a:moveTo>
                  <a:lnTo>
                    <a:pt x="0" y="369"/>
                  </a:lnTo>
                  <a:lnTo>
                    <a:pt x="136" y="392"/>
                  </a:lnTo>
                  <a:lnTo>
                    <a:pt x="192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65"/>
            <p:cNvSpPr/>
            <p:nvPr/>
          </p:nvSpPr>
          <p:spPr>
            <a:xfrm>
              <a:off x="1178654" y="2887600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38" y="0"/>
                  </a:moveTo>
                  <a:lnTo>
                    <a:pt x="1" y="368"/>
                  </a:lnTo>
                  <a:lnTo>
                    <a:pt x="136" y="387"/>
                  </a:lnTo>
                  <a:lnTo>
                    <a:pt x="196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65"/>
            <p:cNvSpPr/>
            <p:nvPr/>
          </p:nvSpPr>
          <p:spPr>
            <a:xfrm>
              <a:off x="1209933" y="2891440"/>
              <a:ext cx="15011" cy="27438"/>
            </a:xfrm>
            <a:custGeom>
              <a:avLst/>
              <a:gdLst/>
              <a:ahLst/>
              <a:cxnLst/>
              <a:rect l="l" t="t" r="r" b="b"/>
              <a:pathLst>
                <a:path w="215" h="393" extrusionOk="0">
                  <a:moveTo>
                    <a:pt x="56" y="1"/>
                  </a:moveTo>
                  <a:lnTo>
                    <a:pt x="0" y="369"/>
                  </a:lnTo>
                  <a:lnTo>
                    <a:pt x="154" y="393"/>
                  </a:lnTo>
                  <a:lnTo>
                    <a:pt x="215" y="2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65"/>
            <p:cNvSpPr/>
            <p:nvPr/>
          </p:nvSpPr>
          <p:spPr>
            <a:xfrm>
              <a:off x="1242468" y="2897025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57" y="0"/>
                  </a:moveTo>
                  <a:lnTo>
                    <a:pt x="1" y="369"/>
                  </a:lnTo>
                  <a:lnTo>
                    <a:pt x="136" y="387"/>
                  </a:lnTo>
                  <a:lnTo>
                    <a:pt x="197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65"/>
            <p:cNvSpPr/>
            <p:nvPr/>
          </p:nvSpPr>
          <p:spPr>
            <a:xfrm>
              <a:off x="1146119" y="2882014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61" y="1"/>
                  </a:moveTo>
                  <a:lnTo>
                    <a:pt x="0" y="369"/>
                  </a:lnTo>
                  <a:lnTo>
                    <a:pt x="154" y="388"/>
                  </a:lnTo>
                  <a:lnTo>
                    <a:pt x="196" y="1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65"/>
            <p:cNvSpPr/>
            <p:nvPr/>
          </p:nvSpPr>
          <p:spPr>
            <a:xfrm>
              <a:off x="1113514" y="2878105"/>
              <a:ext cx="15081" cy="27089"/>
            </a:xfrm>
            <a:custGeom>
              <a:avLst/>
              <a:gdLst/>
              <a:ahLst/>
              <a:cxnLst/>
              <a:rect l="l" t="t" r="r" b="b"/>
              <a:pathLst>
                <a:path w="216" h="388" extrusionOk="0">
                  <a:moveTo>
                    <a:pt x="61" y="1"/>
                  </a:moveTo>
                  <a:lnTo>
                    <a:pt x="1" y="369"/>
                  </a:lnTo>
                  <a:lnTo>
                    <a:pt x="155" y="388"/>
                  </a:lnTo>
                  <a:lnTo>
                    <a:pt x="215" y="1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65"/>
            <p:cNvSpPr/>
            <p:nvPr/>
          </p:nvSpPr>
          <p:spPr>
            <a:xfrm>
              <a:off x="1082305" y="2872589"/>
              <a:ext cx="13684" cy="27089"/>
            </a:xfrm>
            <a:custGeom>
              <a:avLst/>
              <a:gdLst/>
              <a:ahLst/>
              <a:cxnLst/>
              <a:rect l="l" t="t" r="r" b="b"/>
              <a:pathLst>
                <a:path w="196" h="388" extrusionOk="0">
                  <a:moveTo>
                    <a:pt x="61" y="0"/>
                  </a:moveTo>
                  <a:lnTo>
                    <a:pt x="0" y="369"/>
                  </a:lnTo>
                  <a:lnTo>
                    <a:pt x="135" y="388"/>
                  </a:lnTo>
                  <a:lnTo>
                    <a:pt x="196" y="1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65"/>
            <p:cNvSpPr/>
            <p:nvPr/>
          </p:nvSpPr>
          <p:spPr>
            <a:xfrm>
              <a:off x="1163713" y="2914619"/>
              <a:ext cx="15011" cy="27089"/>
            </a:xfrm>
            <a:custGeom>
              <a:avLst/>
              <a:gdLst/>
              <a:ahLst/>
              <a:cxnLst/>
              <a:rect l="l" t="t" r="r" b="b"/>
              <a:pathLst>
                <a:path w="215" h="388" extrusionOk="0">
                  <a:moveTo>
                    <a:pt x="61" y="0"/>
                  </a:moveTo>
                  <a:lnTo>
                    <a:pt x="0" y="369"/>
                  </a:lnTo>
                  <a:lnTo>
                    <a:pt x="159" y="387"/>
                  </a:lnTo>
                  <a:lnTo>
                    <a:pt x="215" y="1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65"/>
            <p:cNvSpPr/>
            <p:nvPr/>
          </p:nvSpPr>
          <p:spPr>
            <a:xfrm>
              <a:off x="1196249" y="2918809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61" y="1"/>
                  </a:moveTo>
                  <a:lnTo>
                    <a:pt x="0" y="369"/>
                  </a:lnTo>
                  <a:lnTo>
                    <a:pt x="159" y="388"/>
                  </a:lnTo>
                  <a:lnTo>
                    <a:pt x="196" y="1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65"/>
            <p:cNvSpPr/>
            <p:nvPr/>
          </p:nvSpPr>
          <p:spPr>
            <a:xfrm>
              <a:off x="1228784" y="2924045"/>
              <a:ext cx="13754" cy="27438"/>
            </a:xfrm>
            <a:custGeom>
              <a:avLst/>
              <a:gdLst/>
              <a:ahLst/>
              <a:cxnLst/>
              <a:rect l="l" t="t" r="r" b="b"/>
              <a:pathLst>
                <a:path w="197" h="393" extrusionOk="0">
                  <a:moveTo>
                    <a:pt x="43" y="0"/>
                  </a:moveTo>
                  <a:lnTo>
                    <a:pt x="1" y="369"/>
                  </a:lnTo>
                  <a:lnTo>
                    <a:pt x="136" y="392"/>
                  </a:lnTo>
                  <a:lnTo>
                    <a:pt x="197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65"/>
            <p:cNvSpPr/>
            <p:nvPr/>
          </p:nvSpPr>
          <p:spPr>
            <a:xfrm>
              <a:off x="1132435" y="2909034"/>
              <a:ext cx="13754" cy="27438"/>
            </a:xfrm>
            <a:custGeom>
              <a:avLst/>
              <a:gdLst/>
              <a:ahLst/>
              <a:cxnLst/>
              <a:rect l="l" t="t" r="r" b="b"/>
              <a:pathLst>
                <a:path w="197" h="393" extrusionOk="0">
                  <a:moveTo>
                    <a:pt x="61" y="1"/>
                  </a:moveTo>
                  <a:lnTo>
                    <a:pt x="0" y="374"/>
                  </a:lnTo>
                  <a:lnTo>
                    <a:pt x="140" y="393"/>
                  </a:lnTo>
                  <a:lnTo>
                    <a:pt x="196" y="24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65"/>
            <p:cNvSpPr/>
            <p:nvPr/>
          </p:nvSpPr>
          <p:spPr>
            <a:xfrm>
              <a:off x="1099829" y="2905124"/>
              <a:ext cx="15081" cy="27159"/>
            </a:xfrm>
            <a:custGeom>
              <a:avLst/>
              <a:gdLst/>
              <a:ahLst/>
              <a:cxnLst/>
              <a:rect l="l" t="t" r="r" b="b"/>
              <a:pathLst>
                <a:path w="216" h="389" extrusionOk="0">
                  <a:moveTo>
                    <a:pt x="61" y="1"/>
                  </a:moveTo>
                  <a:lnTo>
                    <a:pt x="1" y="369"/>
                  </a:lnTo>
                  <a:lnTo>
                    <a:pt x="159" y="388"/>
                  </a:lnTo>
                  <a:lnTo>
                    <a:pt x="215" y="2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65"/>
            <p:cNvSpPr/>
            <p:nvPr/>
          </p:nvSpPr>
          <p:spPr>
            <a:xfrm>
              <a:off x="1068900" y="2899609"/>
              <a:ext cx="13405" cy="27438"/>
            </a:xfrm>
            <a:custGeom>
              <a:avLst/>
              <a:gdLst/>
              <a:ahLst/>
              <a:cxnLst/>
              <a:rect l="l" t="t" r="r" b="b"/>
              <a:pathLst>
                <a:path w="192" h="393" extrusionOk="0">
                  <a:moveTo>
                    <a:pt x="38" y="1"/>
                  </a:moveTo>
                  <a:lnTo>
                    <a:pt x="1" y="369"/>
                  </a:lnTo>
                  <a:lnTo>
                    <a:pt x="136" y="392"/>
                  </a:lnTo>
                  <a:lnTo>
                    <a:pt x="192" y="19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65"/>
            <p:cNvSpPr/>
            <p:nvPr/>
          </p:nvSpPr>
          <p:spPr>
            <a:xfrm>
              <a:off x="1151635" y="2941639"/>
              <a:ext cx="13405" cy="27438"/>
            </a:xfrm>
            <a:custGeom>
              <a:avLst/>
              <a:gdLst/>
              <a:ahLst/>
              <a:cxnLst/>
              <a:rect l="l" t="t" r="r" b="b"/>
              <a:pathLst>
                <a:path w="192" h="393" extrusionOk="0">
                  <a:moveTo>
                    <a:pt x="56" y="0"/>
                  </a:moveTo>
                  <a:lnTo>
                    <a:pt x="0" y="373"/>
                  </a:lnTo>
                  <a:lnTo>
                    <a:pt x="154" y="392"/>
                  </a:lnTo>
                  <a:lnTo>
                    <a:pt x="192" y="2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65"/>
            <p:cNvSpPr/>
            <p:nvPr/>
          </p:nvSpPr>
          <p:spPr>
            <a:xfrm>
              <a:off x="1182913" y="2945828"/>
              <a:ext cx="14731" cy="28416"/>
            </a:xfrm>
            <a:custGeom>
              <a:avLst/>
              <a:gdLst/>
              <a:ahLst/>
              <a:cxnLst/>
              <a:rect l="l" t="t" r="r" b="b"/>
              <a:pathLst>
                <a:path w="211" h="407" extrusionOk="0">
                  <a:moveTo>
                    <a:pt x="56" y="1"/>
                  </a:moveTo>
                  <a:lnTo>
                    <a:pt x="0" y="369"/>
                  </a:lnTo>
                  <a:lnTo>
                    <a:pt x="154" y="407"/>
                  </a:lnTo>
                  <a:lnTo>
                    <a:pt x="210" y="2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65"/>
            <p:cNvSpPr/>
            <p:nvPr/>
          </p:nvSpPr>
          <p:spPr>
            <a:xfrm>
              <a:off x="1215449" y="2951414"/>
              <a:ext cx="14731" cy="27089"/>
            </a:xfrm>
            <a:custGeom>
              <a:avLst/>
              <a:gdLst/>
              <a:ahLst/>
              <a:cxnLst/>
              <a:rect l="l" t="t" r="r" b="b"/>
              <a:pathLst>
                <a:path w="211" h="388" extrusionOk="0">
                  <a:moveTo>
                    <a:pt x="57" y="0"/>
                  </a:moveTo>
                  <a:lnTo>
                    <a:pt x="1" y="369"/>
                  </a:lnTo>
                  <a:lnTo>
                    <a:pt x="155" y="387"/>
                  </a:lnTo>
                  <a:lnTo>
                    <a:pt x="211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65"/>
            <p:cNvSpPr/>
            <p:nvPr/>
          </p:nvSpPr>
          <p:spPr>
            <a:xfrm>
              <a:off x="1119099" y="2936403"/>
              <a:ext cx="15011" cy="28416"/>
            </a:xfrm>
            <a:custGeom>
              <a:avLst/>
              <a:gdLst/>
              <a:ahLst/>
              <a:cxnLst/>
              <a:rect l="l" t="t" r="r" b="b"/>
              <a:pathLst>
                <a:path w="215" h="407" extrusionOk="0">
                  <a:moveTo>
                    <a:pt x="56" y="1"/>
                  </a:moveTo>
                  <a:lnTo>
                    <a:pt x="0" y="369"/>
                  </a:lnTo>
                  <a:lnTo>
                    <a:pt x="154" y="406"/>
                  </a:lnTo>
                  <a:lnTo>
                    <a:pt x="215" y="19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65"/>
            <p:cNvSpPr/>
            <p:nvPr/>
          </p:nvSpPr>
          <p:spPr>
            <a:xfrm>
              <a:off x="1087821" y="2932214"/>
              <a:ext cx="13754" cy="27368"/>
            </a:xfrm>
            <a:custGeom>
              <a:avLst/>
              <a:gdLst/>
              <a:ahLst/>
              <a:cxnLst/>
              <a:rect l="l" t="t" r="r" b="b"/>
              <a:pathLst>
                <a:path w="197" h="392" extrusionOk="0">
                  <a:moveTo>
                    <a:pt x="38" y="0"/>
                  </a:moveTo>
                  <a:lnTo>
                    <a:pt x="0" y="368"/>
                  </a:lnTo>
                  <a:lnTo>
                    <a:pt x="136" y="392"/>
                  </a:lnTo>
                  <a:lnTo>
                    <a:pt x="196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65"/>
            <p:cNvSpPr/>
            <p:nvPr/>
          </p:nvSpPr>
          <p:spPr>
            <a:xfrm>
              <a:off x="1055216" y="2926977"/>
              <a:ext cx="15081" cy="28416"/>
            </a:xfrm>
            <a:custGeom>
              <a:avLst/>
              <a:gdLst/>
              <a:ahLst/>
              <a:cxnLst/>
              <a:rect l="l" t="t" r="r" b="b"/>
              <a:pathLst>
                <a:path w="216" h="407" extrusionOk="0">
                  <a:moveTo>
                    <a:pt x="57" y="0"/>
                  </a:moveTo>
                  <a:lnTo>
                    <a:pt x="1" y="369"/>
                  </a:lnTo>
                  <a:lnTo>
                    <a:pt x="155" y="406"/>
                  </a:lnTo>
                  <a:lnTo>
                    <a:pt x="215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65"/>
            <p:cNvSpPr/>
            <p:nvPr/>
          </p:nvSpPr>
          <p:spPr>
            <a:xfrm>
              <a:off x="1033432" y="2750477"/>
              <a:ext cx="260559" cy="234866"/>
            </a:xfrm>
            <a:custGeom>
              <a:avLst/>
              <a:gdLst/>
              <a:ahLst/>
              <a:cxnLst/>
              <a:rect l="l" t="t" r="r" b="b"/>
              <a:pathLst>
                <a:path w="3732" h="3364" extrusionOk="0">
                  <a:moveTo>
                    <a:pt x="761" y="117"/>
                  </a:moveTo>
                  <a:lnTo>
                    <a:pt x="3615" y="546"/>
                  </a:lnTo>
                  <a:lnTo>
                    <a:pt x="3559" y="835"/>
                  </a:lnTo>
                  <a:lnTo>
                    <a:pt x="719" y="406"/>
                  </a:lnTo>
                  <a:lnTo>
                    <a:pt x="761" y="117"/>
                  </a:lnTo>
                  <a:close/>
                  <a:moveTo>
                    <a:pt x="583" y="504"/>
                  </a:moveTo>
                  <a:lnTo>
                    <a:pt x="3443" y="933"/>
                  </a:lnTo>
                  <a:lnTo>
                    <a:pt x="3401" y="1222"/>
                  </a:lnTo>
                  <a:lnTo>
                    <a:pt x="546" y="817"/>
                  </a:lnTo>
                  <a:lnTo>
                    <a:pt x="583" y="504"/>
                  </a:lnTo>
                  <a:close/>
                  <a:moveTo>
                    <a:pt x="392" y="896"/>
                  </a:moveTo>
                  <a:lnTo>
                    <a:pt x="3247" y="1320"/>
                  </a:lnTo>
                  <a:lnTo>
                    <a:pt x="3191" y="1614"/>
                  </a:lnTo>
                  <a:lnTo>
                    <a:pt x="350" y="1204"/>
                  </a:lnTo>
                  <a:lnTo>
                    <a:pt x="392" y="896"/>
                  </a:lnTo>
                  <a:close/>
                  <a:moveTo>
                    <a:pt x="467" y="1339"/>
                  </a:moveTo>
                  <a:lnTo>
                    <a:pt x="3326" y="1749"/>
                  </a:lnTo>
                  <a:lnTo>
                    <a:pt x="3265" y="2039"/>
                  </a:lnTo>
                  <a:lnTo>
                    <a:pt x="429" y="1633"/>
                  </a:lnTo>
                  <a:lnTo>
                    <a:pt x="467" y="1339"/>
                  </a:lnTo>
                  <a:close/>
                  <a:moveTo>
                    <a:pt x="546" y="1768"/>
                  </a:moveTo>
                  <a:lnTo>
                    <a:pt x="3382" y="2179"/>
                  </a:lnTo>
                  <a:lnTo>
                    <a:pt x="3345" y="2468"/>
                  </a:lnTo>
                  <a:lnTo>
                    <a:pt x="485" y="2062"/>
                  </a:lnTo>
                  <a:lnTo>
                    <a:pt x="546" y="1768"/>
                  </a:lnTo>
                  <a:close/>
                  <a:moveTo>
                    <a:pt x="350" y="2155"/>
                  </a:moveTo>
                  <a:lnTo>
                    <a:pt x="3191" y="2566"/>
                  </a:lnTo>
                  <a:lnTo>
                    <a:pt x="3149" y="2855"/>
                  </a:lnTo>
                  <a:lnTo>
                    <a:pt x="294" y="2449"/>
                  </a:lnTo>
                  <a:lnTo>
                    <a:pt x="350" y="2155"/>
                  </a:lnTo>
                  <a:close/>
                  <a:moveTo>
                    <a:pt x="159" y="2547"/>
                  </a:moveTo>
                  <a:lnTo>
                    <a:pt x="3013" y="2971"/>
                  </a:lnTo>
                  <a:lnTo>
                    <a:pt x="2976" y="3265"/>
                  </a:lnTo>
                  <a:lnTo>
                    <a:pt x="117" y="2836"/>
                  </a:lnTo>
                  <a:lnTo>
                    <a:pt x="159" y="2547"/>
                  </a:lnTo>
                  <a:close/>
                  <a:moveTo>
                    <a:pt x="761" y="0"/>
                  </a:moveTo>
                  <a:cubicBezTo>
                    <a:pt x="742" y="0"/>
                    <a:pt x="700" y="19"/>
                    <a:pt x="681" y="19"/>
                  </a:cubicBezTo>
                  <a:cubicBezTo>
                    <a:pt x="663" y="38"/>
                    <a:pt x="644" y="56"/>
                    <a:pt x="644" y="98"/>
                  </a:cubicBezTo>
                  <a:lnTo>
                    <a:pt x="602" y="406"/>
                  </a:lnTo>
                  <a:lnTo>
                    <a:pt x="583" y="406"/>
                  </a:lnTo>
                  <a:cubicBezTo>
                    <a:pt x="574" y="403"/>
                    <a:pt x="565" y="402"/>
                    <a:pt x="557" y="402"/>
                  </a:cubicBezTo>
                  <a:cubicBezTo>
                    <a:pt x="514" y="402"/>
                    <a:pt x="482" y="439"/>
                    <a:pt x="467" y="485"/>
                  </a:cubicBezTo>
                  <a:lnTo>
                    <a:pt x="429" y="798"/>
                  </a:lnTo>
                  <a:lnTo>
                    <a:pt x="392" y="798"/>
                  </a:lnTo>
                  <a:cubicBezTo>
                    <a:pt x="385" y="793"/>
                    <a:pt x="377" y="790"/>
                    <a:pt x="369" y="790"/>
                  </a:cubicBezTo>
                  <a:cubicBezTo>
                    <a:pt x="349" y="790"/>
                    <a:pt x="326" y="803"/>
                    <a:pt x="313" y="817"/>
                  </a:cubicBezTo>
                  <a:cubicBezTo>
                    <a:pt x="294" y="817"/>
                    <a:pt x="276" y="854"/>
                    <a:pt x="276" y="873"/>
                  </a:cubicBezTo>
                  <a:lnTo>
                    <a:pt x="234" y="1185"/>
                  </a:lnTo>
                  <a:cubicBezTo>
                    <a:pt x="234" y="1222"/>
                    <a:pt x="234" y="1246"/>
                    <a:pt x="252" y="1264"/>
                  </a:cubicBezTo>
                  <a:cubicBezTo>
                    <a:pt x="276" y="1283"/>
                    <a:pt x="294" y="1302"/>
                    <a:pt x="313" y="1302"/>
                  </a:cubicBezTo>
                  <a:lnTo>
                    <a:pt x="350" y="1320"/>
                  </a:lnTo>
                  <a:lnTo>
                    <a:pt x="313" y="1614"/>
                  </a:lnTo>
                  <a:cubicBezTo>
                    <a:pt x="294" y="1670"/>
                    <a:pt x="332" y="1731"/>
                    <a:pt x="392" y="1731"/>
                  </a:cubicBezTo>
                  <a:lnTo>
                    <a:pt x="429" y="1749"/>
                  </a:lnTo>
                  <a:lnTo>
                    <a:pt x="392" y="2039"/>
                  </a:lnTo>
                  <a:lnTo>
                    <a:pt x="350" y="2039"/>
                  </a:lnTo>
                  <a:cubicBezTo>
                    <a:pt x="313" y="2039"/>
                    <a:pt x="294" y="2039"/>
                    <a:pt x="276" y="2062"/>
                  </a:cubicBezTo>
                  <a:cubicBezTo>
                    <a:pt x="252" y="2081"/>
                    <a:pt x="234" y="2099"/>
                    <a:pt x="234" y="2118"/>
                  </a:cubicBezTo>
                  <a:lnTo>
                    <a:pt x="196" y="2430"/>
                  </a:lnTo>
                  <a:lnTo>
                    <a:pt x="159" y="2430"/>
                  </a:lnTo>
                  <a:cubicBezTo>
                    <a:pt x="136" y="2430"/>
                    <a:pt x="117" y="2430"/>
                    <a:pt x="80" y="2449"/>
                  </a:cubicBezTo>
                  <a:cubicBezTo>
                    <a:pt x="61" y="2468"/>
                    <a:pt x="61" y="2486"/>
                    <a:pt x="42" y="2505"/>
                  </a:cubicBezTo>
                  <a:lnTo>
                    <a:pt x="0" y="2836"/>
                  </a:lnTo>
                  <a:cubicBezTo>
                    <a:pt x="0" y="2855"/>
                    <a:pt x="0" y="2878"/>
                    <a:pt x="19" y="2897"/>
                  </a:cubicBezTo>
                  <a:cubicBezTo>
                    <a:pt x="42" y="2934"/>
                    <a:pt x="61" y="2934"/>
                    <a:pt x="80" y="2953"/>
                  </a:cubicBezTo>
                  <a:lnTo>
                    <a:pt x="2957" y="3363"/>
                  </a:lnTo>
                  <a:lnTo>
                    <a:pt x="2976" y="3363"/>
                  </a:lnTo>
                  <a:cubicBezTo>
                    <a:pt x="3032" y="3363"/>
                    <a:pt x="3074" y="3345"/>
                    <a:pt x="3074" y="3284"/>
                  </a:cubicBezTo>
                  <a:lnTo>
                    <a:pt x="3130" y="2971"/>
                  </a:lnTo>
                  <a:lnTo>
                    <a:pt x="3167" y="2971"/>
                  </a:lnTo>
                  <a:cubicBezTo>
                    <a:pt x="3209" y="2971"/>
                    <a:pt x="3247" y="2953"/>
                    <a:pt x="3265" y="2897"/>
                  </a:cubicBezTo>
                  <a:lnTo>
                    <a:pt x="3307" y="2584"/>
                  </a:lnTo>
                  <a:lnTo>
                    <a:pt x="3363" y="2584"/>
                  </a:lnTo>
                  <a:cubicBezTo>
                    <a:pt x="3401" y="2584"/>
                    <a:pt x="3443" y="2566"/>
                    <a:pt x="3461" y="2505"/>
                  </a:cubicBezTo>
                  <a:lnTo>
                    <a:pt x="3498" y="2197"/>
                  </a:lnTo>
                  <a:cubicBezTo>
                    <a:pt x="3498" y="2155"/>
                    <a:pt x="3498" y="2137"/>
                    <a:pt x="3480" y="2118"/>
                  </a:cubicBezTo>
                  <a:cubicBezTo>
                    <a:pt x="3461" y="2099"/>
                    <a:pt x="3443" y="2081"/>
                    <a:pt x="3424" y="2081"/>
                  </a:cubicBezTo>
                  <a:lnTo>
                    <a:pt x="3382" y="2062"/>
                  </a:lnTo>
                  <a:lnTo>
                    <a:pt x="3424" y="1768"/>
                  </a:lnTo>
                  <a:cubicBezTo>
                    <a:pt x="3443" y="1731"/>
                    <a:pt x="3424" y="1712"/>
                    <a:pt x="3401" y="1689"/>
                  </a:cubicBezTo>
                  <a:cubicBezTo>
                    <a:pt x="3401" y="1670"/>
                    <a:pt x="3363" y="1652"/>
                    <a:pt x="3345" y="1652"/>
                  </a:cubicBezTo>
                  <a:lnTo>
                    <a:pt x="3307" y="1633"/>
                  </a:lnTo>
                  <a:lnTo>
                    <a:pt x="3345" y="1339"/>
                  </a:lnTo>
                  <a:lnTo>
                    <a:pt x="3401" y="1339"/>
                  </a:lnTo>
                  <a:cubicBezTo>
                    <a:pt x="3461" y="1339"/>
                    <a:pt x="3498" y="1302"/>
                    <a:pt x="3498" y="1264"/>
                  </a:cubicBezTo>
                  <a:lnTo>
                    <a:pt x="3559" y="952"/>
                  </a:lnTo>
                  <a:lnTo>
                    <a:pt x="3578" y="952"/>
                  </a:lnTo>
                  <a:cubicBezTo>
                    <a:pt x="3596" y="952"/>
                    <a:pt x="3615" y="952"/>
                    <a:pt x="3634" y="933"/>
                  </a:cubicBezTo>
                  <a:cubicBezTo>
                    <a:pt x="3657" y="915"/>
                    <a:pt x="3676" y="896"/>
                    <a:pt x="3676" y="873"/>
                  </a:cubicBezTo>
                  <a:lnTo>
                    <a:pt x="3713" y="546"/>
                  </a:lnTo>
                  <a:cubicBezTo>
                    <a:pt x="3732" y="485"/>
                    <a:pt x="3694" y="448"/>
                    <a:pt x="3634" y="430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65"/>
            <p:cNvSpPr/>
            <p:nvPr/>
          </p:nvSpPr>
          <p:spPr>
            <a:xfrm>
              <a:off x="700957" y="2905124"/>
              <a:ext cx="560495" cy="214340"/>
            </a:xfrm>
            <a:custGeom>
              <a:avLst/>
              <a:gdLst/>
              <a:ahLst/>
              <a:cxnLst/>
              <a:rect l="l" t="t" r="r" b="b"/>
              <a:pathLst>
                <a:path w="8028" h="3070" extrusionOk="0">
                  <a:moveTo>
                    <a:pt x="373" y="1"/>
                  </a:moveTo>
                  <a:cubicBezTo>
                    <a:pt x="331" y="1"/>
                    <a:pt x="276" y="38"/>
                    <a:pt x="276" y="99"/>
                  </a:cubicBezTo>
                  <a:lnTo>
                    <a:pt x="0" y="1848"/>
                  </a:lnTo>
                  <a:cubicBezTo>
                    <a:pt x="0" y="1885"/>
                    <a:pt x="42" y="1923"/>
                    <a:pt x="80" y="1946"/>
                  </a:cubicBezTo>
                  <a:lnTo>
                    <a:pt x="7659" y="3070"/>
                  </a:lnTo>
                  <a:cubicBezTo>
                    <a:pt x="7719" y="3070"/>
                    <a:pt x="7757" y="3033"/>
                    <a:pt x="7775" y="2995"/>
                  </a:cubicBezTo>
                  <a:lnTo>
                    <a:pt x="8027" y="1246"/>
                  </a:lnTo>
                  <a:cubicBezTo>
                    <a:pt x="8027" y="1186"/>
                    <a:pt x="7990" y="1148"/>
                    <a:pt x="7953" y="1130"/>
                  </a:cubicBezTo>
                  <a:lnTo>
                    <a:pt x="373" y="1"/>
                  </a:lnTo>
                  <a:close/>
                </a:path>
              </a:pathLst>
            </a:custGeom>
            <a:solidFill>
              <a:srgbClr val="85C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65"/>
            <p:cNvSpPr/>
            <p:nvPr/>
          </p:nvSpPr>
          <p:spPr>
            <a:xfrm>
              <a:off x="713315" y="2933470"/>
              <a:ext cx="544227" cy="104587"/>
            </a:xfrm>
            <a:custGeom>
              <a:avLst/>
              <a:gdLst/>
              <a:ahLst/>
              <a:cxnLst/>
              <a:rect l="l" t="t" r="r" b="b"/>
              <a:pathLst>
                <a:path w="7795" h="1498" extrusionOk="0">
                  <a:moveTo>
                    <a:pt x="38" y="1"/>
                  </a:moveTo>
                  <a:lnTo>
                    <a:pt x="1" y="350"/>
                  </a:lnTo>
                  <a:lnTo>
                    <a:pt x="7752" y="1498"/>
                  </a:lnTo>
                  <a:lnTo>
                    <a:pt x="7794" y="114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65"/>
            <p:cNvSpPr/>
            <p:nvPr/>
          </p:nvSpPr>
          <p:spPr>
            <a:xfrm>
              <a:off x="705146" y="2986532"/>
              <a:ext cx="545554" cy="104656"/>
            </a:xfrm>
            <a:custGeom>
              <a:avLst/>
              <a:gdLst/>
              <a:ahLst/>
              <a:cxnLst/>
              <a:rect l="l" t="t" r="r" b="b"/>
              <a:pathLst>
                <a:path w="7814" h="1499" extrusionOk="0">
                  <a:moveTo>
                    <a:pt x="57" y="1"/>
                  </a:moveTo>
                  <a:lnTo>
                    <a:pt x="1" y="351"/>
                  </a:lnTo>
                  <a:lnTo>
                    <a:pt x="7753" y="1498"/>
                  </a:lnTo>
                  <a:lnTo>
                    <a:pt x="7813" y="116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65"/>
            <p:cNvSpPr/>
            <p:nvPr/>
          </p:nvSpPr>
          <p:spPr>
            <a:xfrm>
              <a:off x="855605" y="2928304"/>
              <a:ext cx="251134" cy="169726"/>
            </a:xfrm>
            <a:custGeom>
              <a:avLst/>
              <a:gdLst/>
              <a:ahLst/>
              <a:cxnLst/>
              <a:rect l="l" t="t" r="r" b="b"/>
              <a:pathLst>
                <a:path w="3597" h="2431" extrusionOk="0">
                  <a:moveTo>
                    <a:pt x="295" y="0"/>
                  </a:moveTo>
                  <a:lnTo>
                    <a:pt x="1" y="1922"/>
                  </a:lnTo>
                  <a:lnTo>
                    <a:pt x="3308" y="2430"/>
                  </a:lnTo>
                  <a:lnTo>
                    <a:pt x="3597" y="48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65"/>
            <p:cNvSpPr/>
            <p:nvPr/>
          </p:nvSpPr>
          <p:spPr>
            <a:xfrm>
              <a:off x="888210" y="2945828"/>
              <a:ext cx="23179" cy="109055"/>
            </a:xfrm>
            <a:custGeom>
              <a:avLst/>
              <a:gdLst/>
              <a:ahLst/>
              <a:cxnLst/>
              <a:rect l="l" t="t" r="r" b="b"/>
              <a:pathLst>
                <a:path w="332" h="1562" extrusionOk="0">
                  <a:moveTo>
                    <a:pt x="294" y="1"/>
                  </a:moveTo>
                  <a:cubicBezTo>
                    <a:pt x="275" y="1"/>
                    <a:pt x="233" y="20"/>
                    <a:pt x="233" y="38"/>
                  </a:cubicBezTo>
                  <a:cubicBezTo>
                    <a:pt x="196" y="155"/>
                    <a:pt x="159" y="271"/>
                    <a:pt x="140" y="407"/>
                  </a:cubicBezTo>
                  <a:cubicBezTo>
                    <a:pt x="98" y="523"/>
                    <a:pt x="79" y="640"/>
                    <a:pt x="61" y="756"/>
                  </a:cubicBezTo>
                  <a:cubicBezTo>
                    <a:pt x="42" y="896"/>
                    <a:pt x="42" y="1013"/>
                    <a:pt x="24" y="1130"/>
                  </a:cubicBezTo>
                  <a:cubicBezTo>
                    <a:pt x="24" y="1265"/>
                    <a:pt x="0" y="1381"/>
                    <a:pt x="0" y="1517"/>
                  </a:cubicBezTo>
                  <a:cubicBezTo>
                    <a:pt x="0" y="1535"/>
                    <a:pt x="24" y="1554"/>
                    <a:pt x="42" y="1554"/>
                  </a:cubicBezTo>
                  <a:cubicBezTo>
                    <a:pt x="53" y="1560"/>
                    <a:pt x="64" y="1562"/>
                    <a:pt x="74" y="1562"/>
                  </a:cubicBezTo>
                  <a:cubicBezTo>
                    <a:pt x="98" y="1562"/>
                    <a:pt x="117" y="1549"/>
                    <a:pt x="117" y="1535"/>
                  </a:cubicBezTo>
                  <a:cubicBezTo>
                    <a:pt x="159" y="1400"/>
                    <a:pt x="196" y="1284"/>
                    <a:pt x="215" y="1167"/>
                  </a:cubicBezTo>
                  <a:cubicBezTo>
                    <a:pt x="233" y="1050"/>
                    <a:pt x="257" y="915"/>
                    <a:pt x="275" y="798"/>
                  </a:cubicBezTo>
                  <a:cubicBezTo>
                    <a:pt x="294" y="682"/>
                    <a:pt x="313" y="547"/>
                    <a:pt x="331" y="430"/>
                  </a:cubicBezTo>
                  <a:lnTo>
                    <a:pt x="331" y="57"/>
                  </a:lnTo>
                  <a:cubicBezTo>
                    <a:pt x="331" y="38"/>
                    <a:pt x="313" y="20"/>
                    <a:pt x="294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65"/>
            <p:cNvSpPr/>
            <p:nvPr/>
          </p:nvSpPr>
          <p:spPr>
            <a:xfrm>
              <a:off x="1051026" y="2969776"/>
              <a:ext cx="23179" cy="109544"/>
            </a:xfrm>
            <a:custGeom>
              <a:avLst/>
              <a:gdLst/>
              <a:ahLst/>
              <a:cxnLst/>
              <a:rect l="l" t="t" r="r" b="b"/>
              <a:pathLst>
                <a:path w="332" h="1569" extrusionOk="0">
                  <a:moveTo>
                    <a:pt x="275" y="0"/>
                  </a:moveTo>
                  <a:cubicBezTo>
                    <a:pt x="255" y="0"/>
                    <a:pt x="228" y="18"/>
                    <a:pt x="215" y="45"/>
                  </a:cubicBezTo>
                  <a:cubicBezTo>
                    <a:pt x="177" y="162"/>
                    <a:pt x="159" y="278"/>
                    <a:pt x="117" y="395"/>
                  </a:cubicBezTo>
                  <a:cubicBezTo>
                    <a:pt x="98" y="530"/>
                    <a:pt x="80" y="647"/>
                    <a:pt x="61" y="763"/>
                  </a:cubicBezTo>
                  <a:cubicBezTo>
                    <a:pt x="42" y="880"/>
                    <a:pt x="24" y="1020"/>
                    <a:pt x="24" y="1136"/>
                  </a:cubicBezTo>
                  <a:cubicBezTo>
                    <a:pt x="0" y="1272"/>
                    <a:pt x="0" y="1388"/>
                    <a:pt x="0" y="1505"/>
                  </a:cubicBezTo>
                  <a:cubicBezTo>
                    <a:pt x="0" y="1542"/>
                    <a:pt x="24" y="1561"/>
                    <a:pt x="42" y="1561"/>
                  </a:cubicBezTo>
                  <a:cubicBezTo>
                    <a:pt x="52" y="1566"/>
                    <a:pt x="61" y="1568"/>
                    <a:pt x="69" y="1568"/>
                  </a:cubicBezTo>
                  <a:cubicBezTo>
                    <a:pt x="90" y="1568"/>
                    <a:pt x="103" y="1551"/>
                    <a:pt x="117" y="1524"/>
                  </a:cubicBezTo>
                  <a:cubicBezTo>
                    <a:pt x="159" y="1407"/>
                    <a:pt x="177" y="1290"/>
                    <a:pt x="215" y="1174"/>
                  </a:cubicBezTo>
                  <a:cubicBezTo>
                    <a:pt x="233" y="1038"/>
                    <a:pt x="257" y="922"/>
                    <a:pt x="275" y="805"/>
                  </a:cubicBezTo>
                  <a:cubicBezTo>
                    <a:pt x="294" y="670"/>
                    <a:pt x="313" y="553"/>
                    <a:pt x="313" y="437"/>
                  </a:cubicBezTo>
                  <a:cubicBezTo>
                    <a:pt x="331" y="297"/>
                    <a:pt x="331" y="180"/>
                    <a:pt x="331" y="45"/>
                  </a:cubicBezTo>
                  <a:cubicBezTo>
                    <a:pt x="331" y="26"/>
                    <a:pt x="313" y="8"/>
                    <a:pt x="294" y="8"/>
                  </a:cubicBezTo>
                  <a:cubicBezTo>
                    <a:pt x="289" y="3"/>
                    <a:pt x="282" y="0"/>
                    <a:pt x="275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65"/>
            <p:cNvSpPr/>
            <p:nvPr/>
          </p:nvSpPr>
          <p:spPr>
            <a:xfrm>
              <a:off x="930520" y="2956440"/>
              <a:ext cx="115339" cy="23459"/>
            </a:xfrm>
            <a:custGeom>
              <a:avLst/>
              <a:gdLst/>
              <a:ahLst/>
              <a:cxnLst/>
              <a:rect l="l" t="t" r="r" b="b"/>
              <a:pathLst>
                <a:path w="1652" h="336" extrusionOk="0">
                  <a:moveTo>
                    <a:pt x="171" y="1"/>
                  </a:moveTo>
                  <a:cubicBezTo>
                    <a:pt x="138" y="1"/>
                    <a:pt x="106" y="1"/>
                    <a:pt x="75" y="3"/>
                  </a:cubicBezTo>
                  <a:cubicBezTo>
                    <a:pt x="19" y="3"/>
                    <a:pt x="1" y="82"/>
                    <a:pt x="56" y="101"/>
                  </a:cubicBezTo>
                  <a:cubicBezTo>
                    <a:pt x="438" y="226"/>
                    <a:pt x="1068" y="336"/>
                    <a:pt x="1481" y="336"/>
                  </a:cubicBezTo>
                  <a:cubicBezTo>
                    <a:pt x="1513" y="336"/>
                    <a:pt x="1543" y="335"/>
                    <a:pt x="1572" y="334"/>
                  </a:cubicBezTo>
                  <a:cubicBezTo>
                    <a:pt x="1633" y="334"/>
                    <a:pt x="1652" y="236"/>
                    <a:pt x="1591" y="217"/>
                  </a:cubicBezTo>
                  <a:cubicBezTo>
                    <a:pt x="1232" y="109"/>
                    <a:pt x="603" y="1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65"/>
            <p:cNvSpPr/>
            <p:nvPr/>
          </p:nvSpPr>
          <p:spPr>
            <a:xfrm>
              <a:off x="697047" y="2901843"/>
              <a:ext cx="568594" cy="221880"/>
            </a:xfrm>
            <a:custGeom>
              <a:avLst/>
              <a:gdLst/>
              <a:ahLst/>
              <a:cxnLst/>
              <a:rect l="l" t="t" r="r" b="b"/>
              <a:pathLst>
                <a:path w="8144" h="3178" extrusionOk="0">
                  <a:moveTo>
                    <a:pt x="429" y="104"/>
                  </a:moveTo>
                  <a:lnTo>
                    <a:pt x="2505" y="416"/>
                  </a:lnTo>
                  <a:lnTo>
                    <a:pt x="2449" y="729"/>
                  </a:lnTo>
                  <a:lnTo>
                    <a:pt x="350" y="416"/>
                  </a:lnTo>
                  <a:lnTo>
                    <a:pt x="387" y="146"/>
                  </a:lnTo>
                  <a:lnTo>
                    <a:pt x="387" y="127"/>
                  </a:lnTo>
                  <a:cubicBezTo>
                    <a:pt x="406" y="104"/>
                    <a:pt x="406" y="104"/>
                    <a:pt x="429" y="104"/>
                  </a:cubicBezTo>
                  <a:close/>
                  <a:moveTo>
                    <a:pt x="332" y="514"/>
                  </a:moveTo>
                  <a:lnTo>
                    <a:pt x="2430" y="845"/>
                  </a:lnTo>
                  <a:lnTo>
                    <a:pt x="2412" y="1060"/>
                  </a:lnTo>
                  <a:lnTo>
                    <a:pt x="290" y="748"/>
                  </a:lnTo>
                  <a:lnTo>
                    <a:pt x="332" y="514"/>
                  </a:lnTo>
                  <a:close/>
                  <a:moveTo>
                    <a:pt x="271" y="864"/>
                  </a:moveTo>
                  <a:lnTo>
                    <a:pt x="2388" y="1177"/>
                  </a:lnTo>
                  <a:lnTo>
                    <a:pt x="2351" y="1484"/>
                  </a:lnTo>
                  <a:lnTo>
                    <a:pt x="234" y="1177"/>
                  </a:lnTo>
                  <a:lnTo>
                    <a:pt x="271" y="864"/>
                  </a:lnTo>
                  <a:close/>
                  <a:moveTo>
                    <a:pt x="5928" y="920"/>
                  </a:moveTo>
                  <a:lnTo>
                    <a:pt x="7985" y="1233"/>
                  </a:lnTo>
                  <a:cubicBezTo>
                    <a:pt x="8009" y="1233"/>
                    <a:pt x="8027" y="1251"/>
                    <a:pt x="8027" y="1270"/>
                  </a:cubicBezTo>
                  <a:lnTo>
                    <a:pt x="7985" y="1545"/>
                  </a:lnTo>
                  <a:lnTo>
                    <a:pt x="5868" y="1233"/>
                  </a:lnTo>
                  <a:lnTo>
                    <a:pt x="5928" y="920"/>
                  </a:lnTo>
                  <a:close/>
                  <a:moveTo>
                    <a:pt x="215" y="1293"/>
                  </a:moveTo>
                  <a:lnTo>
                    <a:pt x="2332" y="1601"/>
                  </a:lnTo>
                  <a:lnTo>
                    <a:pt x="2295" y="1834"/>
                  </a:lnTo>
                  <a:lnTo>
                    <a:pt x="173" y="1526"/>
                  </a:lnTo>
                  <a:lnTo>
                    <a:pt x="173" y="1503"/>
                  </a:lnTo>
                  <a:lnTo>
                    <a:pt x="215" y="1293"/>
                  </a:lnTo>
                  <a:close/>
                  <a:moveTo>
                    <a:pt x="5849" y="1349"/>
                  </a:moveTo>
                  <a:lnTo>
                    <a:pt x="7967" y="1662"/>
                  </a:lnTo>
                  <a:lnTo>
                    <a:pt x="7929" y="1895"/>
                  </a:lnTo>
                  <a:lnTo>
                    <a:pt x="5830" y="1564"/>
                  </a:lnTo>
                  <a:lnTo>
                    <a:pt x="5849" y="1349"/>
                  </a:lnTo>
                  <a:close/>
                  <a:moveTo>
                    <a:pt x="154" y="1620"/>
                  </a:moveTo>
                  <a:lnTo>
                    <a:pt x="2272" y="1932"/>
                  </a:lnTo>
                  <a:lnTo>
                    <a:pt x="2234" y="2245"/>
                  </a:lnTo>
                  <a:lnTo>
                    <a:pt x="154" y="1932"/>
                  </a:lnTo>
                  <a:cubicBezTo>
                    <a:pt x="136" y="1932"/>
                    <a:pt x="117" y="1914"/>
                    <a:pt x="117" y="1895"/>
                  </a:cubicBezTo>
                  <a:lnTo>
                    <a:pt x="154" y="1620"/>
                  </a:lnTo>
                  <a:close/>
                  <a:moveTo>
                    <a:pt x="5812" y="1680"/>
                  </a:moveTo>
                  <a:lnTo>
                    <a:pt x="7911" y="1993"/>
                  </a:lnTo>
                  <a:lnTo>
                    <a:pt x="7869" y="2301"/>
                  </a:lnTo>
                  <a:lnTo>
                    <a:pt x="5751" y="1993"/>
                  </a:lnTo>
                  <a:lnTo>
                    <a:pt x="5812" y="1680"/>
                  </a:lnTo>
                  <a:close/>
                  <a:moveTo>
                    <a:pt x="5751" y="2109"/>
                  </a:moveTo>
                  <a:lnTo>
                    <a:pt x="7850" y="2417"/>
                  </a:lnTo>
                  <a:lnTo>
                    <a:pt x="7831" y="2650"/>
                  </a:lnTo>
                  <a:lnTo>
                    <a:pt x="5714" y="2343"/>
                  </a:lnTo>
                  <a:lnTo>
                    <a:pt x="5751" y="2109"/>
                  </a:lnTo>
                  <a:close/>
                  <a:moveTo>
                    <a:pt x="2603" y="435"/>
                  </a:moveTo>
                  <a:lnTo>
                    <a:pt x="5812" y="901"/>
                  </a:lnTo>
                  <a:lnTo>
                    <a:pt x="5751" y="1214"/>
                  </a:lnTo>
                  <a:lnTo>
                    <a:pt x="5751" y="1331"/>
                  </a:lnTo>
                  <a:lnTo>
                    <a:pt x="5714" y="1564"/>
                  </a:lnTo>
                  <a:lnTo>
                    <a:pt x="5695" y="1662"/>
                  </a:lnTo>
                  <a:lnTo>
                    <a:pt x="5653" y="1970"/>
                  </a:lnTo>
                  <a:lnTo>
                    <a:pt x="5635" y="2086"/>
                  </a:lnTo>
                  <a:lnTo>
                    <a:pt x="5597" y="2319"/>
                  </a:lnTo>
                  <a:lnTo>
                    <a:pt x="5579" y="2436"/>
                  </a:lnTo>
                  <a:lnTo>
                    <a:pt x="5537" y="2730"/>
                  </a:lnTo>
                  <a:lnTo>
                    <a:pt x="2332" y="2263"/>
                  </a:lnTo>
                  <a:lnTo>
                    <a:pt x="2388" y="1951"/>
                  </a:lnTo>
                  <a:lnTo>
                    <a:pt x="2412" y="1853"/>
                  </a:lnTo>
                  <a:lnTo>
                    <a:pt x="2430" y="1620"/>
                  </a:lnTo>
                  <a:lnTo>
                    <a:pt x="2449" y="1503"/>
                  </a:lnTo>
                  <a:lnTo>
                    <a:pt x="2505" y="1195"/>
                  </a:lnTo>
                  <a:lnTo>
                    <a:pt x="2505" y="1079"/>
                  </a:lnTo>
                  <a:lnTo>
                    <a:pt x="2547" y="845"/>
                  </a:lnTo>
                  <a:lnTo>
                    <a:pt x="2566" y="748"/>
                  </a:lnTo>
                  <a:lnTo>
                    <a:pt x="2603" y="435"/>
                  </a:lnTo>
                  <a:close/>
                  <a:moveTo>
                    <a:pt x="5695" y="2459"/>
                  </a:moveTo>
                  <a:lnTo>
                    <a:pt x="7813" y="2767"/>
                  </a:lnTo>
                  <a:lnTo>
                    <a:pt x="7775" y="3019"/>
                  </a:lnTo>
                  <a:cubicBezTo>
                    <a:pt x="7775" y="3042"/>
                    <a:pt x="7752" y="3042"/>
                    <a:pt x="7752" y="3061"/>
                  </a:cubicBezTo>
                  <a:lnTo>
                    <a:pt x="7715" y="3061"/>
                  </a:lnTo>
                  <a:lnTo>
                    <a:pt x="5653" y="2748"/>
                  </a:lnTo>
                  <a:lnTo>
                    <a:pt x="5695" y="2459"/>
                  </a:lnTo>
                  <a:close/>
                  <a:moveTo>
                    <a:pt x="412" y="1"/>
                  </a:moveTo>
                  <a:cubicBezTo>
                    <a:pt x="384" y="1"/>
                    <a:pt x="358" y="16"/>
                    <a:pt x="332" y="29"/>
                  </a:cubicBezTo>
                  <a:cubicBezTo>
                    <a:pt x="290" y="48"/>
                    <a:pt x="271" y="85"/>
                    <a:pt x="271" y="127"/>
                  </a:cubicBezTo>
                  <a:lnTo>
                    <a:pt x="215" y="454"/>
                  </a:lnTo>
                  <a:lnTo>
                    <a:pt x="173" y="785"/>
                  </a:lnTo>
                  <a:lnTo>
                    <a:pt x="117" y="1214"/>
                  </a:lnTo>
                  <a:lnTo>
                    <a:pt x="56" y="1564"/>
                  </a:lnTo>
                  <a:lnTo>
                    <a:pt x="19" y="1876"/>
                  </a:lnTo>
                  <a:cubicBezTo>
                    <a:pt x="0" y="1951"/>
                    <a:pt x="38" y="2030"/>
                    <a:pt x="117" y="2049"/>
                  </a:cubicBezTo>
                  <a:lnTo>
                    <a:pt x="136" y="2049"/>
                  </a:lnTo>
                  <a:lnTo>
                    <a:pt x="2253" y="2361"/>
                  </a:lnTo>
                  <a:lnTo>
                    <a:pt x="2272" y="2361"/>
                  </a:lnTo>
                  <a:lnTo>
                    <a:pt x="5579" y="2846"/>
                  </a:lnTo>
                  <a:lnTo>
                    <a:pt x="7715" y="3178"/>
                  </a:lnTo>
                  <a:lnTo>
                    <a:pt x="7733" y="3178"/>
                  </a:lnTo>
                  <a:cubicBezTo>
                    <a:pt x="7752" y="3178"/>
                    <a:pt x="7794" y="3159"/>
                    <a:pt x="7813" y="3136"/>
                  </a:cubicBezTo>
                  <a:cubicBezTo>
                    <a:pt x="7850" y="3117"/>
                    <a:pt x="7869" y="3080"/>
                    <a:pt x="7869" y="3042"/>
                  </a:cubicBezTo>
                  <a:lnTo>
                    <a:pt x="7929" y="2730"/>
                  </a:lnTo>
                  <a:lnTo>
                    <a:pt x="7967" y="2380"/>
                  </a:lnTo>
                  <a:lnTo>
                    <a:pt x="8046" y="1951"/>
                  </a:lnTo>
                  <a:lnTo>
                    <a:pt x="8083" y="1620"/>
                  </a:lnTo>
                  <a:lnTo>
                    <a:pt x="8144" y="1293"/>
                  </a:lnTo>
                  <a:cubicBezTo>
                    <a:pt x="8144" y="1214"/>
                    <a:pt x="8083" y="1135"/>
                    <a:pt x="8009" y="1116"/>
                  </a:cubicBezTo>
                  <a:lnTo>
                    <a:pt x="5886" y="803"/>
                  </a:lnTo>
                  <a:lnTo>
                    <a:pt x="2566" y="318"/>
                  </a:lnTo>
                  <a:lnTo>
                    <a:pt x="448" y="11"/>
                  </a:lnTo>
                  <a:cubicBezTo>
                    <a:pt x="436" y="4"/>
                    <a:pt x="423" y="1"/>
                    <a:pt x="412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65"/>
            <p:cNvSpPr/>
            <p:nvPr/>
          </p:nvSpPr>
          <p:spPr>
            <a:xfrm>
              <a:off x="961450" y="2392101"/>
              <a:ext cx="427632" cy="338405"/>
            </a:xfrm>
            <a:custGeom>
              <a:avLst/>
              <a:gdLst/>
              <a:ahLst/>
              <a:cxnLst/>
              <a:rect l="l" t="t" r="r" b="b"/>
              <a:pathLst>
                <a:path w="6125" h="4847" extrusionOk="0">
                  <a:moveTo>
                    <a:pt x="604" y="0"/>
                  </a:moveTo>
                  <a:cubicBezTo>
                    <a:pt x="490" y="0"/>
                    <a:pt x="409" y="71"/>
                    <a:pt x="392" y="175"/>
                  </a:cubicBezTo>
                  <a:lnTo>
                    <a:pt x="1" y="2764"/>
                  </a:lnTo>
                  <a:lnTo>
                    <a:pt x="1" y="2820"/>
                  </a:lnTo>
                  <a:cubicBezTo>
                    <a:pt x="24" y="2918"/>
                    <a:pt x="80" y="2997"/>
                    <a:pt x="197" y="3016"/>
                  </a:cubicBezTo>
                  <a:lnTo>
                    <a:pt x="1946" y="3268"/>
                  </a:lnTo>
                  <a:cubicBezTo>
                    <a:pt x="2025" y="3286"/>
                    <a:pt x="2081" y="3347"/>
                    <a:pt x="2099" y="3422"/>
                  </a:cubicBezTo>
                  <a:lnTo>
                    <a:pt x="2491" y="4746"/>
                  </a:lnTo>
                  <a:cubicBezTo>
                    <a:pt x="2512" y="4812"/>
                    <a:pt x="2578" y="4847"/>
                    <a:pt x="2641" y="4847"/>
                  </a:cubicBezTo>
                  <a:cubicBezTo>
                    <a:pt x="2690" y="4847"/>
                    <a:pt x="2737" y="4826"/>
                    <a:pt x="2762" y="4784"/>
                  </a:cubicBezTo>
                  <a:lnTo>
                    <a:pt x="3522" y="3618"/>
                  </a:lnTo>
                  <a:cubicBezTo>
                    <a:pt x="3553" y="3568"/>
                    <a:pt x="3612" y="3533"/>
                    <a:pt x="3674" y="3533"/>
                  </a:cubicBezTo>
                  <a:cubicBezTo>
                    <a:pt x="3687" y="3533"/>
                    <a:pt x="3700" y="3535"/>
                    <a:pt x="3713" y="3538"/>
                  </a:cubicBezTo>
                  <a:lnTo>
                    <a:pt x="5462" y="3790"/>
                  </a:lnTo>
                  <a:cubicBezTo>
                    <a:pt x="5478" y="3793"/>
                    <a:pt x="5494" y="3794"/>
                    <a:pt x="5509" y="3794"/>
                  </a:cubicBezTo>
                  <a:cubicBezTo>
                    <a:pt x="5620" y="3794"/>
                    <a:pt x="5698" y="3720"/>
                    <a:pt x="5714" y="3618"/>
                  </a:cubicBezTo>
                  <a:lnTo>
                    <a:pt x="6106" y="1034"/>
                  </a:lnTo>
                  <a:cubicBezTo>
                    <a:pt x="6125" y="917"/>
                    <a:pt x="6027" y="800"/>
                    <a:pt x="5910" y="782"/>
                  </a:cubicBezTo>
                  <a:lnTo>
                    <a:pt x="644" y="3"/>
                  </a:lnTo>
                  <a:cubicBezTo>
                    <a:pt x="630" y="1"/>
                    <a:pt x="617" y="0"/>
                    <a:pt x="604" y="0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65"/>
            <p:cNvSpPr/>
            <p:nvPr/>
          </p:nvSpPr>
          <p:spPr>
            <a:xfrm>
              <a:off x="1072810" y="2430361"/>
              <a:ext cx="169726" cy="30999"/>
            </a:xfrm>
            <a:custGeom>
              <a:avLst/>
              <a:gdLst/>
              <a:ahLst/>
              <a:cxnLst/>
              <a:rect l="l" t="t" r="r" b="b"/>
              <a:pathLst>
                <a:path w="2431" h="444" extrusionOk="0">
                  <a:moveTo>
                    <a:pt x="61" y="1"/>
                  </a:moveTo>
                  <a:cubicBezTo>
                    <a:pt x="38" y="1"/>
                    <a:pt x="19" y="1"/>
                    <a:pt x="1" y="38"/>
                  </a:cubicBezTo>
                  <a:cubicBezTo>
                    <a:pt x="1" y="57"/>
                    <a:pt x="19" y="75"/>
                    <a:pt x="38" y="94"/>
                  </a:cubicBezTo>
                  <a:cubicBezTo>
                    <a:pt x="663" y="271"/>
                    <a:pt x="1750" y="425"/>
                    <a:pt x="2351" y="444"/>
                  </a:cubicBezTo>
                  <a:cubicBezTo>
                    <a:pt x="2412" y="444"/>
                    <a:pt x="2431" y="350"/>
                    <a:pt x="2370" y="327"/>
                  </a:cubicBezTo>
                  <a:cubicBezTo>
                    <a:pt x="1750" y="155"/>
                    <a:pt x="663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65"/>
            <p:cNvSpPr/>
            <p:nvPr/>
          </p:nvSpPr>
          <p:spPr>
            <a:xfrm>
              <a:off x="1026590" y="2465549"/>
              <a:ext cx="74984" cy="124764"/>
            </a:xfrm>
            <a:custGeom>
              <a:avLst/>
              <a:gdLst/>
              <a:ahLst/>
              <a:cxnLst/>
              <a:rect l="l" t="t" r="r" b="b"/>
              <a:pathLst>
                <a:path w="1074" h="1787" extrusionOk="0">
                  <a:moveTo>
                    <a:pt x="798" y="0"/>
                  </a:moveTo>
                  <a:lnTo>
                    <a:pt x="0" y="1633"/>
                  </a:lnTo>
                  <a:lnTo>
                    <a:pt x="1073" y="1787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65"/>
            <p:cNvSpPr/>
            <p:nvPr/>
          </p:nvSpPr>
          <p:spPr>
            <a:xfrm>
              <a:off x="1128525" y="2511769"/>
              <a:ext cx="74635" cy="93555"/>
            </a:xfrm>
            <a:custGeom>
              <a:avLst/>
              <a:gdLst/>
              <a:ahLst/>
              <a:cxnLst/>
              <a:rect l="l" t="t" r="r" b="b"/>
              <a:pathLst>
                <a:path w="1069" h="1340" extrusionOk="0">
                  <a:moveTo>
                    <a:pt x="719" y="1"/>
                  </a:moveTo>
                  <a:lnTo>
                    <a:pt x="0" y="1185"/>
                  </a:lnTo>
                  <a:lnTo>
                    <a:pt x="1068" y="133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65"/>
            <p:cNvSpPr/>
            <p:nvPr/>
          </p:nvSpPr>
          <p:spPr>
            <a:xfrm>
              <a:off x="1227527" y="2476301"/>
              <a:ext cx="74635" cy="143964"/>
            </a:xfrm>
            <a:custGeom>
              <a:avLst/>
              <a:gdLst/>
              <a:ahLst/>
              <a:cxnLst/>
              <a:rect l="l" t="t" r="r" b="b"/>
              <a:pathLst>
                <a:path w="1069" h="2062" extrusionOk="0">
                  <a:moveTo>
                    <a:pt x="835" y="0"/>
                  </a:moveTo>
                  <a:lnTo>
                    <a:pt x="0" y="1908"/>
                  </a:lnTo>
                  <a:lnTo>
                    <a:pt x="1068" y="2062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65"/>
            <p:cNvSpPr/>
            <p:nvPr/>
          </p:nvSpPr>
          <p:spPr>
            <a:xfrm>
              <a:off x="957540" y="2387842"/>
              <a:ext cx="435452" cy="346434"/>
            </a:xfrm>
            <a:custGeom>
              <a:avLst/>
              <a:gdLst/>
              <a:ahLst/>
              <a:cxnLst/>
              <a:rect l="l" t="t" r="r" b="b"/>
              <a:pathLst>
                <a:path w="6237" h="4962" extrusionOk="0">
                  <a:moveTo>
                    <a:pt x="682" y="120"/>
                  </a:moveTo>
                  <a:lnTo>
                    <a:pt x="5966" y="899"/>
                  </a:lnTo>
                  <a:cubicBezTo>
                    <a:pt x="6045" y="917"/>
                    <a:pt x="6120" y="997"/>
                    <a:pt x="6101" y="1095"/>
                  </a:cubicBezTo>
                  <a:lnTo>
                    <a:pt x="5714" y="3660"/>
                  </a:lnTo>
                  <a:cubicBezTo>
                    <a:pt x="5714" y="3716"/>
                    <a:pt x="5696" y="3735"/>
                    <a:pt x="5654" y="3777"/>
                  </a:cubicBezTo>
                  <a:cubicBezTo>
                    <a:pt x="5627" y="3790"/>
                    <a:pt x="5601" y="3803"/>
                    <a:pt x="5573" y="3803"/>
                  </a:cubicBezTo>
                  <a:cubicBezTo>
                    <a:pt x="5561" y="3803"/>
                    <a:pt x="5549" y="3801"/>
                    <a:pt x="5537" y="3795"/>
                  </a:cubicBezTo>
                  <a:lnTo>
                    <a:pt x="3788" y="3543"/>
                  </a:lnTo>
                  <a:cubicBezTo>
                    <a:pt x="3776" y="3541"/>
                    <a:pt x="3763" y="3540"/>
                    <a:pt x="3751" y="3540"/>
                  </a:cubicBezTo>
                  <a:cubicBezTo>
                    <a:pt x="3670" y="3540"/>
                    <a:pt x="3589" y="3591"/>
                    <a:pt x="3536" y="3660"/>
                  </a:cubicBezTo>
                  <a:lnTo>
                    <a:pt x="2780" y="4807"/>
                  </a:lnTo>
                  <a:cubicBezTo>
                    <a:pt x="2767" y="4835"/>
                    <a:pt x="2741" y="4852"/>
                    <a:pt x="2713" y="4852"/>
                  </a:cubicBezTo>
                  <a:cubicBezTo>
                    <a:pt x="2703" y="4852"/>
                    <a:pt x="2693" y="4850"/>
                    <a:pt x="2683" y="4845"/>
                  </a:cubicBezTo>
                  <a:cubicBezTo>
                    <a:pt x="2645" y="4845"/>
                    <a:pt x="2622" y="4826"/>
                    <a:pt x="2603" y="4784"/>
                  </a:cubicBezTo>
                  <a:lnTo>
                    <a:pt x="2216" y="3464"/>
                  </a:lnTo>
                  <a:cubicBezTo>
                    <a:pt x="2179" y="3366"/>
                    <a:pt x="2099" y="3291"/>
                    <a:pt x="2002" y="3268"/>
                  </a:cubicBezTo>
                  <a:lnTo>
                    <a:pt x="253" y="3016"/>
                  </a:lnTo>
                  <a:cubicBezTo>
                    <a:pt x="173" y="2998"/>
                    <a:pt x="117" y="2942"/>
                    <a:pt x="117" y="2881"/>
                  </a:cubicBezTo>
                  <a:lnTo>
                    <a:pt x="117" y="2844"/>
                  </a:lnTo>
                  <a:lnTo>
                    <a:pt x="504" y="260"/>
                  </a:lnTo>
                  <a:cubicBezTo>
                    <a:pt x="504" y="180"/>
                    <a:pt x="584" y="120"/>
                    <a:pt x="663" y="120"/>
                  </a:cubicBezTo>
                  <a:close/>
                  <a:moveTo>
                    <a:pt x="663" y="1"/>
                  </a:moveTo>
                  <a:cubicBezTo>
                    <a:pt x="524" y="1"/>
                    <a:pt x="405" y="95"/>
                    <a:pt x="388" y="236"/>
                  </a:cubicBezTo>
                  <a:lnTo>
                    <a:pt x="1" y="2825"/>
                  </a:lnTo>
                  <a:lnTo>
                    <a:pt x="1" y="2881"/>
                  </a:lnTo>
                  <a:cubicBezTo>
                    <a:pt x="19" y="3016"/>
                    <a:pt x="117" y="3114"/>
                    <a:pt x="234" y="3133"/>
                  </a:cubicBezTo>
                  <a:lnTo>
                    <a:pt x="1983" y="3385"/>
                  </a:lnTo>
                  <a:cubicBezTo>
                    <a:pt x="2039" y="3408"/>
                    <a:pt x="2099" y="3445"/>
                    <a:pt x="2099" y="3483"/>
                  </a:cubicBezTo>
                  <a:lnTo>
                    <a:pt x="2487" y="4807"/>
                  </a:lnTo>
                  <a:cubicBezTo>
                    <a:pt x="2529" y="4882"/>
                    <a:pt x="2585" y="4943"/>
                    <a:pt x="2664" y="4961"/>
                  </a:cubicBezTo>
                  <a:lnTo>
                    <a:pt x="2701" y="4961"/>
                  </a:lnTo>
                  <a:cubicBezTo>
                    <a:pt x="2762" y="4961"/>
                    <a:pt x="2836" y="4924"/>
                    <a:pt x="2878" y="4863"/>
                  </a:cubicBezTo>
                  <a:lnTo>
                    <a:pt x="3634" y="3716"/>
                  </a:lnTo>
                  <a:cubicBezTo>
                    <a:pt x="3649" y="3685"/>
                    <a:pt x="3692" y="3655"/>
                    <a:pt x="3738" y="3655"/>
                  </a:cubicBezTo>
                  <a:cubicBezTo>
                    <a:pt x="3749" y="3655"/>
                    <a:pt x="3759" y="3657"/>
                    <a:pt x="3769" y="3660"/>
                  </a:cubicBezTo>
                  <a:lnTo>
                    <a:pt x="5518" y="3912"/>
                  </a:lnTo>
                  <a:cubicBezTo>
                    <a:pt x="5538" y="3916"/>
                    <a:pt x="5556" y="3919"/>
                    <a:pt x="5573" y="3919"/>
                  </a:cubicBezTo>
                  <a:cubicBezTo>
                    <a:pt x="5625" y="3919"/>
                    <a:pt x="5668" y="3897"/>
                    <a:pt x="5714" y="3851"/>
                  </a:cubicBezTo>
                  <a:cubicBezTo>
                    <a:pt x="5770" y="3814"/>
                    <a:pt x="5812" y="3758"/>
                    <a:pt x="5831" y="3679"/>
                  </a:cubicBezTo>
                  <a:lnTo>
                    <a:pt x="6218" y="1095"/>
                  </a:lnTo>
                  <a:cubicBezTo>
                    <a:pt x="6237" y="959"/>
                    <a:pt x="6120" y="819"/>
                    <a:pt x="5985" y="801"/>
                  </a:cubicBezTo>
                  <a:lnTo>
                    <a:pt x="700" y="3"/>
                  </a:lnTo>
                  <a:cubicBezTo>
                    <a:pt x="688" y="2"/>
                    <a:pt x="675" y="1"/>
                    <a:pt x="663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65"/>
            <p:cNvSpPr/>
            <p:nvPr/>
          </p:nvSpPr>
          <p:spPr>
            <a:xfrm>
              <a:off x="994055" y="2435597"/>
              <a:ext cx="338056" cy="191509"/>
            </a:xfrm>
            <a:custGeom>
              <a:avLst/>
              <a:gdLst/>
              <a:ahLst/>
              <a:cxnLst/>
              <a:rect l="l" t="t" r="r" b="b"/>
              <a:pathLst>
                <a:path w="4842" h="2743" extrusionOk="0">
                  <a:moveTo>
                    <a:pt x="1227" y="625"/>
                  </a:moveTo>
                  <a:lnTo>
                    <a:pt x="1479" y="2141"/>
                  </a:lnTo>
                  <a:lnTo>
                    <a:pt x="564" y="2001"/>
                  </a:lnTo>
                  <a:lnTo>
                    <a:pt x="1227" y="625"/>
                  </a:lnTo>
                  <a:close/>
                  <a:moveTo>
                    <a:pt x="2626" y="1227"/>
                  </a:moveTo>
                  <a:lnTo>
                    <a:pt x="2915" y="2351"/>
                  </a:lnTo>
                  <a:lnTo>
                    <a:pt x="2024" y="2216"/>
                  </a:lnTo>
                  <a:lnTo>
                    <a:pt x="2626" y="1227"/>
                  </a:lnTo>
                  <a:close/>
                  <a:moveTo>
                    <a:pt x="4142" y="798"/>
                  </a:moveTo>
                  <a:lnTo>
                    <a:pt x="4356" y="2565"/>
                  </a:lnTo>
                  <a:lnTo>
                    <a:pt x="4356" y="2565"/>
                  </a:lnTo>
                  <a:lnTo>
                    <a:pt x="3423" y="2430"/>
                  </a:lnTo>
                  <a:lnTo>
                    <a:pt x="4142" y="798"/>
                  </a:lnTo>
                  <a:close/>
                  <a:moveTo>
                    <a:pt x="373" y="0"/>
                  </a:moveTo>
                  <a:cubicBezTo>
                    <a:pt x="331" y="0"/>
                    <a:pt x="294" y="19"/>
                    <a:pt x="294" y="61"/>
                  </a:cubicBezTo>
                  <a:lnTo>
                    <a:pt x="23" y="1982"/>
                  </a:lnTo>
                  <a:cubicBezTo>
                    <a:pt x="0" y="2001"/>
                    <a:pt x="23" y="2024"/>
                    <a:pt x="23" y="2024"/>
                  </a:cubicBezTo>
                  <a:cubicBezTo>
                    <a:pt x="42" y="2043"/>
                    <a:pt x="42" y="2043"/>
                    <a:pt x="61" y="2043"/>
                  </a:cubicBezTo>
                  <a:lnTo>
                    <a:pt x="466" y="2099"/>
                  </a:lnTo>
                  <a:lnTo>
                    <a:pt x="1539" y="2276"/>
                  </a:lnTo>
                  <a:lnTo>
                    <a:pt x="2239" y="2374"/>
                  </a:lnTo>
                  <a:lnTo>
                    <a:pt x="2994" y="2491"/>
                  </a:lnTo>
                  <a:lnTo>
                    <a:pt x="3344" y="2528"/>
                  </a:lnTo>
                  <a:lnTo>
                    <a:pt x="3792" y="2607"/>
                  </a:lnTo>
                  <a:lnTo>
                    <a:pt x="4781" y="2743"/>
                  </a:lnTo>
                  <a:cubicBezTo>
                    <a:pt x="4823" y="2743"/>
                    <a:pt x="4841" y="2724"/>
                    <a:pt x="4841" y="2701"/>
                  </a:cubicBezTo>
                  <a:cubicBezTo>
                    <a:pt x="4841" y="2663"/>
                    <a:pt x="4823" y="2645"/>
                    <a:pt x="4804" y="2645"/>
                  </a:cubicBezTo>
                  <a:lnTo>
                    <a:pt x="4473" y="2584"/>
                  </a:lnTo>
                  <a:lnTo>
                    <a:pt x="4240" y="565"/>
                  </a:lnTo>
                  <a:cubicBezTo>
                    <a:pt x="4221" y="546"/>
                    <a:pt x="4198" y="527"/>
                    <a:pt x="4179" y="527"/>
                  </a:cubicBezTo>
                  <a:cubicBezTo>
                    <a:pt x="4160" y="527"/>
                    <a:pt x="4142" y="527"/>
                    <a:pt x="4123" y="565"/>
                  </a:cubicBezTo>
                  <a:lnTo>
                    <a:pt x="3307" y="2412"/>
                  </a:lnTo>
                  <a:lnTo>
                    <a:pt x="3032" y="2374"/>
                  </a:lnTo>
                  <a:lnTo>
                    <a:pt x="2705" y="1068"/>
                  </a:lnTo>
                  <a:cubicBezTo>
                    <a:pt x="2705" y="1050"/>
                    <a:pt x="2682" y="1031"/>
                    <a:pt x="2645" y="1031"/>
                  </a:cubicBezTo>
                  <a:cubicBezTo>
                    <a:pt x="2626" y="1031"/>
                    <a:pt x="2607" y="1031"/>
                    <a:pt x="2607" y="1050"/>
                  </a:cubicBezTo>
                  <a:lnTo>
                    <a:pt x="1889" y="2197"/>
                  </a:lnTo>
                  <a:lnTo>
                    <a:pt x="1595" y="2160"/>
                  </a:lnTo>
                  <a:lnTo>
                    <a:pt x="1325" y="429"/>
                  </a:lnTo>
                  <a:cubicBezTo>
                    <a:pt x="1306" y="411"/>
                    <a:pt x="1283" y="392"/>
                    <a:pt x="1264" y="392"/>
                  </a:cubicBezTo>
                  <a:cubicBezTo>
                    <a:pt x="1258" y="385"/>
                    <a:pt x="1253" y="382"/>
                    <a:pt x="1247" y="382"/>
                  </a:cubicBezTo>
                  <a:cubicBezTo>
                    <a:pt x="1234" y="382"/>
                    <a:pt x="1221" y="398"/>
                    <a:pt x="1208" y="411"/>
                  </a:cubicBezTo>
                  <a:lnTo>
                    <a:pt x="448" y="1982"/>
                  </a:lnTo>
                  <a:lnTo>
                    <a:pt x="140" y="1945"/>
                  </a:lnTo>
                  <a:lnTo>
                    <a:pt x="410" y="80"/>
                  </a:lnTo>
                  <a:cubicBezTo>
                    <a:pt x="410" y="42"/>
                    <a:pt x="392" y="19"/>
                    <a:pt x="37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36B288B8-CF41-491D-62C9-3B4281B2A4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651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7F4A82FF-35B0-4BE3-8ED4-1287ED7E8F1C}"/>
  <p:tag name="ISPRING_RESOURCE_FOLDER" val="C:\Users\Arthur\OneDrive\Anexos\Área de Trabalho\CURSO ECONOMIA\Modulo 1_v5\"/>
  <p:tag name="ISPRING_PRESENTATION_PATH" val="C:\Users\Arthur\OneDrive\Anexos\Área de Trabalho\CURSO ECONOMIA\Modulo 1_v5.pptx"/>
  <p:tag name="ISPRING_PROJECT_VERSION" val="9.3"/>
  <p:tag name="ISPRING_PROJECT_FOLDER_UPDATED" val="1"/>
  <p:tag name="ISPRING_SCREEN_RECS_UPDATED" val="C:\Users\Arthur\OneDrive\Anexos\Área de Trabalho\CURSO ECONOMIA\Modulo 1_v5\"/>
</p:tagLst>
</file>

<file path=ppt/theme/theme1.xml><?xml version="1.0" encoding="utf-8"?>
<a:theme xmlns:a="http://schemas.openxmlformats.org/drawingml/2006/main" name="Financial Terminology Workshop by Slidesgo">
  <a:themeElements>
    <a:clrScheme name="Simple Light">
      <a:dk1>
        <a:srgbClr val="000A2E"/>
      </a:dk1>
      <a:lt1>
        <a:srgbClr val="5B77EE"/>
      </a:lt1>
      <a:dk2>
        <a:srgbClr val="FFFFFF"/>
      </a:dk2>
      <a:lt2>
        <a:srgbClr val="00A9ED"/>
      </a:lt2>
      <a:accent1>
        <a:srgbClr val="2D27AE"/>
      </a:accent1>
      <a:accent2>
        <a:srgbClr val="EE84CF"/>
      </a:accent2>
      <a:accent3>
        <a:srgbClr val="EB07A6"/>
      </a:accent3>
      <a:accent4>
        <a:srgbClr val="EEC100"/>
      </a:accent4>
      <a:accent5>
        <a:srgbClr val="EC8002"/>
      </a:accent5>
      <a:accent6>
        <a:srgbClr val="85C625"/>
      </a:accent6>
      <a:hlink>
        <a:srgbClr val="000A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908</Words>
  <Application>Microsoft Office PowerPoint</Application>
  <PresentationFormat>Apresentação na tela (16:9)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Anton</vt:lpstr>
      <vt:lpstr>Roboto</vt:lpstr>
      <vt:lpstr>Kanit</vt:lpstr>
      <vt:lpstr>Financial Terminology Workshop by Slidesgo</vt:lpstr>
      <vt:lpstr>Economia Aplicada aos Negócios </vt:lpstr>
      <vt:lpstr>Aula 2:  O que é  Economia Aplicada  aos Negócios?</vt:lpstr>
      <vt:lpstr>O que é Economia Aplicada aos Negócios?</vt:lpstr>
      <vt:lpstr>Importância para decisões estratégicas?</vt:lpstr>
      <vt:lpstr>01</vt:lpstr>
      <vt:lpstr>01</vt:lpstr>
      <vt:lpstr>O que aprendemos?</vt:lpstr>
      <vt:lpstr>Parabéns!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Arthur</dc:creator>
  <cp:lastModifiedBy>Arthur Nasser</cp:lastModifiedBy>
  <cp:revision>18</cp:revision>
  <dcterms:modified xsi:type="dcterms:W3CDTF">2024-08-04T21:19:12Z</dcterms:modified>
</cp:coreProperties>
</file>