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ECM252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Linguagens II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Site do </a:t>
            </a:r>
            <a:r>
              <a:rPr lang="pt-BR" dirty="0" err="1" smtClean="0"/>
              <a:t>FabLab</a:t>
            </a:r>
            <a:r>
              <a:rPr lang="pt-BR" dirty="0" smtClean="0"/>
              <a:t> Mauá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553" y1="24615" x2="42553" y2="24615"/>
                        <a14:foregroundMark x1="55319" y1="28462" x2="55319" y2="28462"/>
                        <a14:foregroundMark x1="80851" y1="26154" x2="80851" y2="26154"/>
                        <a14:foregroundMark x1="88652" y1="9231" x2="88652" y2="9231"/>
                        <a14:foregroundMark x1="80142" y1="33077" x2="80142" y2="33077"/>
                        <a14:foregroundMark x1="89362" y1="24615" x2="89362" y2="24615"/>
                        <a14:foregroundMark x1="90780" y1="29231" x2="90780" y2="29231"/>
                        <a14:foregroundMark x1="19858" y1="56154" x2="19858" y2="56154"/>
                        <a14:foregroundMark x1="24823" y1="60769" x2="24823" y2="60769"/>
                        <a14:foregroundMark x1="14184" y1="66154" x2="14184" y2="66154"/>
                        <a14:backgroundMark x1="51773" y1="35385" x2="51773" y2="35385"/>
                        <a14:backgroundMark x1="33333" y1="56154" x2="33333" y2="5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95" y="4063855"/>
            <a:ext cx="2307173" cy="21271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0" y="6191036"/>
            <a:ext cx="8087096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chemeClr val="tx1"/>
                </a:solidFill>
              </a:rPr>
              <a:t>*Todas as imagens/</a:t>
            </a:r>
            <a:r>
              <a:rPr lang="pt-BR" sz="1600" dirty="0" err="1" smtClean="0">
                <a:solidFill>
                  <a:schemeClr val="tx1"/>
                </a:solidFill>
              </a:rPr>
              <a:t>prints</a:t>
            </a:r>
            <a:r>
              <a:rPr lang="pt-BR" sz="1600" dirty="0" smtClean="0">
                <a:solidFill>
                  <a:schemeClr val="tx1"/>
                </a:solidFill>
              </a:rPr>
              <a:t> da apresentação estão desatualizadas da versão atual do projeto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UX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22" name="Picture 6" descr="esultado de imagem para ux image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81" y="2378652"/>
            <a:ext cx="210207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531474" y="1274353"/>
            <a:ext cx="8192441" cy="4450667"/>
            <a:chOff x="3499943" y="1628271"/>
            <a:chExt cx="8192441" cy="445066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43" y="1628271"/>
              <a:ext cx="7998373" cy="43941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43" y="2459421"/>
              <a:ext cx="8192441" cy="3619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123837"/>
            <a:ext cx="3415862" cy="460118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charset="0"/>
                <a:ea typeface="Arial" charset="0"/>
                <a:cs typeface="Arial" charset="0"/>
              </a:rPr>
              <a:t>Acompanhamento de horas</a:t>
            </a:r>
            <a:endParaRPr lang="pt-BR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268" name="Picture 4" descr="esultado de imagem para relogi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1" y="3983421"/>
            <a:ext cx="1566041" cy="15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8" y="754082"/>
            <a:ext cx="5355607" cy="53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78" y="1123837"/>
            <a:ext cx="2947482" cy="4601183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Integrantes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dirty="0" smtClean="0"/>
              <a:t>Lucas Marques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Luca </a:t>
            </a:r>
            <a:r>
              <a:rPr lang="pt-BR" dirty="0" err="1" smtClean="0"/>
              <a:t>Ezellner</a:t>
            </a:r>
            <a:r>
              <a:rPr lang="pt-B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Arthur </a:t>
            </a:r>
            <a:r>
              <a:rPr lang="pt-BR" dirty="0" err="1" smtClean="0"/>
              <a:t>Novello</a:t>
            </a:r>
            <a:endParaRPr lang="pt-BR" dirty="0"/>
          </a:p>
        </p:txBody>
      </p:sp>
      <p:pic>
        <p:nvPicPr>
          <p:cNvPr id="12290" name="Picture 2" descr="esultado de imagem para pesso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2" y="2988249"/>
            <a:ext cx="872358" cy="8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65" y="736270"/>
            <a:ext cx="8335577" cy="5308269"/>
          </a:xfrm>
        </p:spPr>
      </p:pic>
      <p:pic>
        <p:nvPicPr>
          <p:cNvPr id="1028" name="Picture 4" descr="esultado de imagem para github imag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700" y="2820577"/>
            <a:ext cx="1207701" cy="12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8" name="Picture 4" descr="esultado de imagem para github imag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700" y="2820577"/>
            <a:ext cx="1207701" cy="12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6"/>
          <a:stretch/>
        </p:blipFill>
        <p:spPr>
          <a:xfrm>
            <a:off x="3484190" y="1743327"/>
            <a:ext cx="8256468" cy="3102758"/>
          </a:xfrm>
        </p:spPr>
      </p:pic>
    </p:spTree>
    <p:extLst>
      <p:ext uri="{BB962C8B-B14F-4D97-AF65-F5344CB8AC3E}">
        <p14:creationId xmlns:p14="http://schemas.microsoft.com/office/powerpoint/2010/main" val="7456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Protótipo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28" y="133273"/>
            <a:ext cx="4659283" cy="6576012"/>
          </a:xfrm>
        </p:spPr>
      </p:pic>
      <p:pic>
        <p:nvPicPr>
          <p:cNvPr id="5124" name="Picture 4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75" y="2897581"/>
            <a:ext cx="1045404" cy="10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NPM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6660" y="2791279"/>
            <a:ext cx="1260000" cy="1260000"/>
            <a:chOff x="1726660" y="2795755"/>
            <a:chExt cx="1260000" cy="1260000"/>
          </a:xfrm>
        </p:grpSpPr>
        <p:pic>
          <p:nvPicPr>
            <p:cNvPr id="6146" name="Picture 2" descr="esultado de imagem para npm image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97" y="3236446"/>
              <a:ext cx="943896" cy="367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sca 2"/>
            <p:cNvSpPr/>
            <p:nvPr/>
          </p:nvSpPr>
          <p:spPr>
            <a:xfrm>
              <a:off x="1726660" y="2795755"/>
              <a:ext cx="1260000" cy="1260000"/>
            </a:xfrm>
            <a:prstGeom prst="donut">
              <a:avLst>
                <a:gd name="adj" fmla="val 379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49" y="76922"/>
            <a:ext cx="6537433" cy="6649971"/>
          </a:xfr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8350" cy="4601183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Dependências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170" name="Picture 2" descr="esultado de imagem para devdependencies imag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8" y="3794233"/>
            <a:ext cx="1578843" cy="15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GoogleFonts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Lax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smtClean="0"/>
              <a:t>Popper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43693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pt-BR" dirty="0" err="1" smtClean="0"/>
              <a:t>Gulp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Gulp-Concat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Gulp-Rename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Gulp-Uglify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err="1" smtClean="0"/>
              <a:t>Gulp-Watch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575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GULP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194" name="Picture 2" descr="esultado de imagem para GULP imag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1849821"/>
            <a:ext cx="2617076" cy="26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72" y="293878"/>
            <a:ext cx="7543800" cy="62611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513374" y="4866289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gulpfile.js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4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UX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22" name="Picture 6" descr="esultado de imagem para ux image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81" y="2378652"/>
            <a:ext cx="210207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3520969" y="794353"/>
            <a:ext cx="8198068" cy="5303491"/>
            <a:chOff x="3520969" y="794353"/>
            <a:chExt cx="8198068" cy="530349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969" y="794353"/>
              <a:ext cx="8198068" cy="741132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969" y="1563131"/>
              <a:ext cx="8198068" cy="3808992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459" y="4838801"/>
              <a:ext cx="8041087" cy="1259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88205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1277</TotalTime>
  <Words>48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Corbel</vt:lpstr>
      <vt:lpstr>Wingdings 2</vt:lpstr>
      <vt:lpstr>Arial</vt:lpstr>
      <vt:lpstr>Quadro</vt:lpstr>
      <vt:lpstr>ECM252  Linguagens II</vt:lpstr>
      <vt:lpstr>Integrantes</vt:lpstr>
      <vt:lpstr>GitHub</vt:lpstr>
      <vt:lpstr>GitHub</vt:lpstr>
      <vt:lpstr>Protótipo</vt:lpstr>
      <vt:lpstr>NPM</vt:lpstr>
      <vt:lpstr>Dependências</vt:lpstr>
      <vt:lpstr>GULP</vt:lpstr>
      <vt:lpstr>UX</vt:lpstr>
      <vt:lpstr>UX</vt:lpstr>
      <vt:lpstr>Acompanhamento de horas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ECM252  Linguagens II</dc:title>
  <dc:subject/>
  <dc:creator>Usuário do Microsoft Office</dc:creator>
  <cp:keywords/>
  <dc:description/>
  <cp:lastModifiedBy>Usuário do Microsoft Office</cp:lastModifiedBy>
  <cp:revision>19</cp:revision>
  <dcterms:created xsi:type="dcterms:W3CDTF">2019-06-24T20:56:25Z</dcterms:created>
  <dcterms:modified xsi:type="dcterms:W3CDTF">2019-06-25T22:43:26Z</dcterms:modified>
  <cp:category/>
</cp:coreProperties>
</file>