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9" r:id="rId3"/>
    <p:sldId id="257" r:id="rId4"/>
    <p:sldId id="262" r:id="rId5"/>
    <p:sldId id="270" r:id="rId6"/>
    <p:sldId id="274" r:id="rId7"/>
    <p:sldId id="269" r:id="rId8"/>
    <p:sldId id="268" r:id="rId9"/>
    <p:sldId id="271" r:id="rId10"/>
    <p:sldId id="272" r:id="rId11"/>
    <p:sldId id="27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ECM252 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dirty="0">
                <a:latin typeface="Arial" charset="0"/>
                <a:ea typeface="Arial" charset="0"/>
                <a:cs typeface="Arial" charset="0"/>
              </a:rPr>
            </a:b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Linguagens II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Site do </a:t>
            </a:r>
            <a:r>
              <a:rPr lang="pt-BR" dirty="0" err="1" smtClean="0"/>
              <a:t>FabLab</a:t>
            </a:r>
            <a:r>
              <a:rPr lang="pt-BR" dirty="0" smtClean="0"/>
              <a:t> Mauá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553" y1="24615" x2="42553" y2="24615"/>
                        <a14:foregroundMark x1="55319" y1="28462" x2="55319" y2="28462"/>
                        <a14:foregroundMark x1="80851" y1="26154" x2="80851" y2="26154"/>
                        <a14:foregroundMark x1="88652" y1="9231" x2="88652" y2="9231"/>
                        <a14:foregroundMark x1="80142" y1="33077" x2="80142" y2="33077"/>
                        <a14:foregroundMark x1="89362" y1="24615" x2="89362" y2="24615"/>
                        <a14:foregroundMark x1="90780" y1="29231" x2="90780" y2="29231"/>
                        <a14:foregroundMark x1="19858" y1="56154" x2="19858" y2="56154"/>
                        <a14:foregroundMark x1="24823" y1="60769" x2="24823" y2="60769"/>
                        <a14:foregroundMark x1="14184" y1="66154" x2="14184" y2="66154"/>
                        <a14:backgroundMark x1="51773" y1="35385" x2="51773" y2="35385"/>
                        <a14:backgroundMark x1="33333" y1="56154" x2="33333" y2="5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95" y="4063855"/>
            <a:ext cx="2307173" cy="21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Slack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9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Resumo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2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123837"/>
            <a:ext cx="3415862" cy="460118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charset="0"/>
                <a:ea typeface="Arial" charset="0"/>
                <a:cs typeface="Arial" charset="0"/>
              </a:rPr>
              <a:t>Acompanhamento de horas</a:t>
            </a:r>
            <a:endParaRPr lang="pt-BR" sz="3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268" name="Picture 4" descr="esultado de imagem para relogi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11" y="3983421"/>
            <a:ext cx="1566041" cy="156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38" y="754082"/>
            <a:ext cx="5355607" cy="532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778" y="1123837"/>
            <a:ext cx="2947482" cy="4601183"/>
          </a:xfrm>
        </p:spPr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Integrantes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pt-BR" dirty="0" smtClean="0"/>
              <a:t>Lucas Marques</a:t>
            </a:r>
          </a:p>
          <a:p>
            <a:pPr>
              <a:buFont typeface="Arial" charset="0"/>
              <a:buChar char="•"/>
            </a:pPr>
            <a:r>
              <a:rPr lang="pt-BR" dirty="0" smtClean="0"/>
              <a:t>Luca </a:t>
            </a:r>
            <a:r>
              <a:rPr lang="pt-BR" dirty="0" err="1" smtClean="0"/>
              <a:t>Ezellner</a:t>
            </a:r>
            <a:r>
              <a:rPr lang="pt-BR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pt-BR" dirty="0" smtClean="0"/>
              <a:t>Arthur </a:t>
            </a:r>
            <a:r>
              <a:rPr lang="pt-BR" dirty="0" err="1" smtClean="0"/>
              <a:t>Novello</a:t>
            </a:r>
            <a:endParaRPr lang="pt-BR" dirty="0"/>
          </a:p>
        </p:txBody>
      </p:sp>
      <p:pic>
        <p:nvPicPr>
          <p:cNvPr id="12290" name="Picture 2" descr="esultado de imagem para pessoa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462" y="2988249"/>
            <a:ext cx="872358" cy="87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GitHub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65" y="736270"/>
            <a:ext cx="8335577" cy="5308269"/>
          </a:xfrm>
        </p:spPr>
      </p:pic>
      <p:pic>
        <p:nvPicPr>
          <p:cNvPr id="1028" name="Picture 4" descr="esultado de imagem para github imag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2700" y="2820577"/>
            <a:ext cx="1207701" cy="120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Utilitários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Pyhton</a:t>
            </a:r>
            <a:r>
              <a:rPr lang="pt-BR" dirty="0" smtClean="0"/>
              <a:t>, </a:t>
            </a:r>
            <a:r>
              <a:rPr lang="pt-BR" dirty="0" err="1" smtClean="0"/>
              <a:t>flask</a:t>
            </a:r>
            <a:r>
              <a:rPr lang="pt-BR" dirty="0" smtClean="0"/>
              <a:t>, </a:t>
            </a:r>
            <a:r>
              <a:rPr lang="pt-BR" dirty="0" err="1" smtClean="0"/>
              <a:t>sqlaclhemy,slack</a:t>
            </a:r>
            <a:endParaRPr lang="pt-BR" dirty="0"/>
          </a:p>
        </p:txBody>
      </p:sp>
      <p:pic>
        <p:nvPicPr>
          <p:cNvPr id="1030" name="Picture 6" descr="esultado de imagem para python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554" y="2722947"/>
            <a:ext cx="1147276" cy="146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1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4" name="Picture 6" descr="esultado de imagem para banco de d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43" y="3051959"/>
            <a:ext cx="918358" cy="91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5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esultado de imagem para banco de dados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80" y="2998417"/>
            <a:ext cx="852021" cy="85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REST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pic>
        <p:nvPicPr>
          <p:cNvPr id="3074" name="Picture 2" descr="esultado de imagem para json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163" y="2286376"/>
            <a:ext cx="2276104" cy="227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5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PostMan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3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Collection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7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Quadro</Template>
  <TotalTime>1340</TotalTime>
  <Words>41</Words>
  <Application>Microsoft Macintosh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Corbel</vt:lpstr>
      <vt:lpstr>Wingdings 2</vt:lpstr>
      <vt:lpstr>Arial</vt:lpstr>
      <vt:lpstr>Quadro</vt:lpstr>
      <vt:lpstr>ECM252  Linguagens II</vt:lpstr>
      <vt:lpstr>Integrantes</vt:lpstr>
      <vt:lpstr>GitHub</vt:lpstr>
      <vt:lpstr>Utilitários</vt:lpstr>
      <vt:lpstr>Banco de Dados</vt:lpstr>
      <vt:lpstr>Banco de Dados</vt:lpstr>
      <vt:lpstr>REST</vt:lpstr>
      <vt:lpstr>PostMan</vt:lpstr>
      <vt:lpstr>Collection</vt:lpstr>
      <vt:lpstr>Slack</vt:lpstr>
      <vt:lpstr>Resumo</vt:lpstr>
      <vt:lpstr>Acompanhamento de horas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ECM252  Linguagens II</dc:title>
  <dc:subject/>
  <dc:creator>Usuário do Microsoft Office</dc:creator>
  <cp:keywords/>
  <dc:description/>
  <cp:lastModifiedBy>Usuário do Microsoft Office</cp:lastModifiedBy>
  <cp:revision>23</cp:revision>
  <dcterms:created xsi:type="dcterms:W3CDTF">2019-06-24T20:56:25Z</dcterms:created>
  <dcterms:modified xsi:type="dcterms:W3CDTF">2019-11-24T16:49:04Z</dcterms:modified>
  <cp:category/>
</cp:coreProperties>
</file>