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9" r:id="rId3"/>
    <p:sldId id="257" r:id="rId4"/>
    <p:sldId id="262" r:id="rId5"/>
    <p:sldId id="270" r:id="rId6"/>
    <p:sldId id="275" r:id="rId7"/>
    <p:sldId id="276" r:id="rId8"/>
    <p:sldId id="277" r:id="rId9"/>
    <p:sldId id="278" r:id="rId10"/>
    <p:sldId id="279" r:id="rId11"/>
    <p:sldId id="274" r:id="rId12"/>
    <p:sldId id="280" r:id="rId13"/>
    <p:sldId id="281" r:id="rId14"/>
    <p:sldId id="269" r:id="rId15"/>
    <p:sldId id="268" r:id="rId16"/>
    <p:sldId id="271" r:id="rId17"/>
    <p:sldId id="27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>
        <p:scale>
          <a:sx n="72" d="100"/>
          <a:sy n="72" d="100"/>
        </p:scale>
        <p:origin x="2120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ECM252 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dirty="0">
                <a:latin typeface="Arial" charset="0"/>
                <a:ea typeface="Arial" charset="0"/>
                <a:cs typeface="Arial" charset="0"/>
              </a:rPr>
            </a:b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Linguagens II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Site do </a:t>
            </a:r>
            <a:r>
              <a:rPr lang="pt-BR" dirty="0" err="1" smtClean="0"/>
              <a:t>FabLab</a:t>
            </a:r>
            <a:r>
              <a:rPr lang="pt-BR" dirty="0" smtClean="0"/>
              <a:t> Mauá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553" y1="24615" x2="42553" y2="24615"/>
                        <a14:foregroundMark x1="55319" y1="28462" x2="55319" y2="28462"/>
                        <a14:foregroundMark x1="80851" y1="26154" x2="80851" y2="26154"/>
                        <a14:foregroundMark x1="88652" y1="9231" x2="88652" y2="9231"/>
                        <a14:foregroundMark x1="80142" y1="33077" x2="80142" y2="33077"/>
                        <a14:foregroundMark x1="89362" y1="24615" x2="89362" y2="24615"/>
                        <a14:foregroundMark x1="90780" y1="29231" x2="90780" y2="29231"/>
                        <a14:foregroundMark x1="19858" y1="56154" x2="19858" y2="56154"/>
                        <a14:foregroundMark x1="24823" y1="60769" x2="24823" y2="60769"/>
                        <a14:foregroundMark x1="14184" y1="66154" x2="14184" y2="66154"/>
                        <a14:backgroundMark x1="51773" y1="35385" x2="51773" y2="35385"/>
                        <a14:backgroundMark x1="33333" y1="56154" x2="33333" y2="5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395" y="4063855"/>
            <a:ext cx="2307173" cy="212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Banco de Dados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54" name="Picture 6" descr="esultado de imagem para banco de dado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43" y="3051959"/>
            <a:ext cx="918358" cy="91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48" y="1434688"/>
            <a:ext cx="8001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Banco de Dados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6" name="Picture 2" descr="esultado de imagem para banco de dados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380" y="2998417"/>
            <a:ext cx="852021" cy="85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950" y="980405"/>
            <a:ext cx="8261195" cy="49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2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Banco de Dados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6" name="Picture 2" descr="esultado de imagem para banco de dados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380" y="2998417"/>
            <a:ext cx="852021" cy="85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448" y="1123837"/>
            <a:ext cx="7950200" cy="14351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448" y="2563739"/>
            <a:ext cx="7086600" cy="14351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448" y="3998839"/>
            <a:ext cx="6413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6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Banco de Dados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90477" y="3681100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6" name="Picture 2" descr="esultado de imagem para banco de dados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380" y="2998417"/>
            <a:ext cx="852021" cy="85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8" y="336183"/>
            <a:ext cx="6896100" cy="15113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8" y="1799092"/>
            <a:ext cx="6121400" cy="1930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8" y="3681100"/>
            <a:ext cx="77978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REST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074" name="Picture 2" descr="esultado de imagem para json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163" y="2286376"/>
            <a:ext cx="2276104" cy="227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16" y="863600"/>
            <a:ext cx="6223843" cy="5121275"/>
          </a:xfrm>
        </p:spPr>
      </p:pic>
    </p:spTree>
    <p:extLst>
      <p:ext uri="{BB962C8B-B14F-4D97-AF65-F5344CB8AC3E}">
        <p14:creationId xmlns:p14="http://schemas.microsoft.com/office/powerpoint/2010/main" val="4465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Arial" charset="0"/>
                <a:ea typeface="Arial" charset="0"/>
                <a:cs typeface="Arial" charset="0"/>
              </a:rPr>
              <a:t>PostMan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43" y="575972"/>
            <a:ext cx="5109835" cy="5742912"/>
          </a:xfrm>
        </p:spPr>
      </p:pic>
    </p:spTree>
    <p:extLst>
      <p:ext uri="{BB962C8B-B14F-4D97-AF65-F5344CB8AC3E}">
        <p14:creationId xmlns:p14="http://schemas.microsoft.com/office/powerpoint/2010/main" val="84030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Arial" charset="0"/>
                <a:ea typeface="Arial" charset="0"/>
                <a:cs typeface="Arial" charset="0"/>
              </a:rPr>
              <a:t>Collection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109" y="645459"/>
            <a:ext cx="4116229" cy="5172728"/>
          </a:xfrm>
        </p:spPr>
      </p:pic>
    </p:spTree>
    <p:extLst>
      <p:ext uri="{BB962C8B-B14F-4D97-AF65-F5344CB8AC3E}">
        <p14:creationId xmlns:p14="http://schemas.microsoft.com/office/powerpoint/2010/main" val="149572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Slack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658" y="777981"/>
            <a:ext cx="7968098" cy="2718253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170" y="3496234"/>
            <a:ext cx="38735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8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123837"/>
            <a:ext cx="3415862" cy="460118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charset="0"/>
                <a:ea typeface="Arial" charset="0"/>
                <a:cs typeface="Arial" charset="0"/>
              </a:rPr>
              <a:t>Acompanhamento de horas</a:t>
            </a:r>
            <a:endParaRPr lang="pt-BR" sz="32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268" name="Picture 4" descr="esultado de imagem para relogi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11" y="3983421"/>
            <a:ext cx="1566041" cy="156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9" y="2151527"/>
            <a:ext cx="5520169" cy="163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778" y="1123837"/>
            <a:ext cx="2947482" cy="4601183"/>
          </a:xfrm>
        </p:spPr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Integrantes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pt-BR" dirty="0" smtClean="0"/>
              <a:t>Lucas Marques</a:t>
            </a:r>
          </a:p>
          <a:p>
            <a:pPr>
              <a:buFont typeface="Arial" charset="0"/>
              <a:buChar char="•"/>
            </a:pPr>
            <a:r>
              <a:rPr lang="pt-BR" dirty="0" smtClean="0"/>
              <a:t>Luca </a:t>
            </a:r>
            <a:r>
              <a:rPr lang="pt-BR" dirty="0" err="1" smtClean="0"/>
              <a:t>Ezellner</a:t>
            </a:r>
            <a:r>
              <a:rPr lang="pt-BR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pt-BR" dirty="0" smtClean="0"/>
              <a:t>Arthur </a:t>
            </a:r>
            <a:r>
              <a:rPr lang="pt-BR" dirty="0" err="1" smtClean="0"/>
              <a:t>Novello</a:t>
            </a:r>
            <a:endParaRPr lang="pt-BR" dirty="0"/>
          </a:p>
        </p:txBody>
      </p:sp>
      <p:pic>
        <p:nvPicPr>
          <p:cNvPr id="12290" name="Picture 2" descr="esultado de imagem para pessoa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462" y="2988249"/>
            <a:ext cx="872358" cy="87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2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GitHub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65" y="736270"/>
            <a:ext cx="8335577" cy="5308269"/>
          </a:xfrm>
        </p:spPr>
      </p:pic>
      <p:pic>
        <p:nvPicPr>
          <p:cNvPr id="1028" name="Picture 4" descr="esultado de imagem para github imag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92700" y="2820577"/>
            <a:ext cx="1207701" cy="120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Utilitários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Pyhton</a:t>
            </a:r>
            <a:r>
              <a:rPr lang="pt-BR" dirty="0" smtClean="0"/>
              <a:t>, </a:t>
            </a:r>
            <a:r>
              <a:rPr lang="pt-BR" dirty="0" err="1" smtClean="0"/>
              <a:t>Flask</a:t>
            </a:r>
            <a:r>
              <a:rPr lang="pt-BR" dirty="0" smtClean="0"/>
              <a:t>, </a:t>
            </a:r>
            <a:r>
              <a:rPr lang="pt-BR" dirty="0" err="1" smtClean="0"/>
              <a:t>SqlAchemy,Slack</a:t>
            </a:r>
            <a:endParaRPr lang="pt-BR" dirty="0"/>
          </a:p>
        </p:txBody>
      </p:sp>
      <p:pic>
        <p:nvPicPr>
          <p:cNvPr id="1030" name="Picture 6" descr="esultado de imagem para python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554" y="2722947"/>
            <a:ext cx="1147276" cy="146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1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Banco de Dados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54" name="Picture 6" descr="esultado de imagem para banco de dado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43" y="3051959"/>
            <a:ext cx="918358" cy="91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Espaço Reservado para Conteú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t="26203" r="81679" b="47085"/>
          <a:stretch/>
        </p:blipFill>
        <p:spPr>
          <a:xfrm>
            <a:off x="5099277" y="362093"/>
            <a:ext cx="4188158" cy="593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Banco de Dados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54" name="Picture 6" descr="esultado de imagem para banco de dado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43" y="3051959"/>
            <a:ext cx="918358" cy="91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Espaço Reservado para Conteú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4" r="39748" b="70821"/>
          <a:stretch/>
        </p:blipFill>
        <p:spPr>
          <a:xfrm>
            <a:off x="4680347" y="41423"/>
            <a:ext cx="6543465" cy="583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3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Banco de Dados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54" name="Picture 6" descr="esultado de imagem para banco de dado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43" y="3051959"/>
            <a:ext cx="918358" cy="91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Espaço Reservado para Conteú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72" t="4619" r="21637" b="69627"/>
          <a:stretch/>
        </p:blipFill>
        <p:spPr>
          <a:xfrm>
            <a:off x="5229525" y="384023"/>
            <a:ext cx="4846804" cy="610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6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Banco de Dados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54" name="Picture 6" descr="esultado de imagem para banco de dado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43" y="3051959"/>
            <a:ext cx="918358" cy="91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Espaço Reservado para Conteú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01" b="57052"/>
          <a:stretch/>
        </p:blipFill>
        <p:spPr>
          <a:xfrm>
            <a:off x="5701553" y="128022"/>
            <a:ext cx="3256533" cy="6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4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Banco de Dados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54" name="Picture 6" descr="esultado de imagem para banco de dado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43" y="3051959"/>
            <a:ext cx="918358" cy="91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Espaço Reservado para Conteú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88" t="47603" r="-684" b="-165"/>
          <a:stretch/>
        </p:blipFill>
        <p:spPr>
          <a:xfrm>
            <a:off x="6030325" y="0"/>
            <a:ext cx="2701298" cy="68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2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Quadro</Template>
  <TotalTime>1365</TotalTime>
  <Words>64</Words>
  <Application>Microsoft Macintosh PowerPoint</Application>
  <PresentationFormat>Widescreen</PresentationFormat>
  <Paragraphs>34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Corbel</vt:lpstr>
      <vt:lpstr>Wingdings 2</vt:lpstr>
      <vt:lpstr>Quadro</vt:lpstr>
      <vt:lpstr>ECM252  Linguagens II</vt:lpstr>
      <vt:lpstr>Integrantes</vt:lpstr>
      <vt:lpstr>GitHub</vt:lpstr>
      <vt:lpstr>Utilitários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REST</vt:lpstr>
      <vt:lpstr>PostMan</vt:lpstr>
      <vt:lpstr>Collection</vt:lpstr>
      <vt:lpstr>Slack</vt:lpstr>
      <vt:lpstr>Acompanhamento de horas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ECM252  Linguagens II</dc:title>
  <dc:subject/>
  <dc:creator>Usuário do Microsoft Office</dc:creator>
  <cp:keywords/>
  <dc:description/>
  <cp:lastModifiedBy>Usuário do Microsoft Office</cp:lastModifiedBy>
  <cp:revision>30</cp:revision>
  <dcterms:created xsi:type="dcterms:W3CDTF">2019-06-24T20:56:25Z</dcterms:created>
  <dcterms:modified xsi:type="dcterms:W3CDTF">2019-12-03T14:06:21Z</dcterms:modified>
  <cp:category/>
</cp:coreProperties>
</file>