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2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AD040-EBE6-872D-ECBB-915EF02858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B41F45-D179-04BC-3BBB-0ED55EA9C7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533A84-F33A-11E2-89BF-7FD1E65DE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29BC3-8401-4656-BDCB-8E59DCA77628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0CF175-CE27-BD79-5DA9-AF56F19E1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F2358F-E8CE-C6A2-47A4-C4091FD35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1FE35-820B-4150-BBD4-C8AED367B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811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3D130-942C-88AF-34A8-4AC8B3407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4D250E-6290-0583-5072-2CFC301AC8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0EE091-D893-B2A4-6712-16C5CAE3D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29BC3-8401-4656-BDCB-8E59DCA77628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BE57CC-D140-EB08-4CCC-8B9370777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067580-0A1C-A3E0-CE44-0CE24125B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1FE35-820B-4150-BBD4-C8AED367B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247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559E66-E57E-834E-C51A-2F8C3C61BA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D03A72-0FA5-9213-955E-2A33336BC6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B5B7EF-9DFB-E3EA-9BCE-E2557CDD6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29BC3-8401-4656-BDCB-8E59DCA77628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6F5EB3-0358-C418-9586-C079AE079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4AED27-31B7-6AC0-C5C1-DB39314E1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1FE35-820B-4150-BBD4-C8AED367B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26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77DF7-CAE7-2822-48C7-2A1DE31FA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39905-1EC4-D6DB-8273-30D4702680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5ED77B-BE06-7806-93A2-6071B9088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29BC3-8401-4656-BDCB-8E59DCA77628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E7AF28-342E-930C-A83F-CA612B157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B85A0C-BF68-669E-C020-5CDE1D7B5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1FE35-820B-4150-BBD4-C8AED367B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514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ECC25-919B-978D-E23D-359EF1E3A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DA3641-6825-8957-3773-C0B3A29C8F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5C14AC-55BA-9064-FB84-182C83DC6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29BC3-8401-4656-BDCB-8E59DCA77628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BA3A52-A003-4B0B-3BB7-6BA2CB30B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6165E2-7040-A6A2-1494-BCFDEE671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1FE35-820B-4150-BBD4-C8AED367B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943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8A8AA-1CD2-04F4-B2EB-0510AA483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01887-CF2D-89F7-6F3F-4F3492685C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9E9512-2E64-5C9B-746B-1D14FA22AF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FEA21C-7321-DC3B-4345-4C406D520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29BC3-8401-4656-BDCB-8E59DCA77628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D6CB3F-5C13-1261-6708-DA9275C3A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090F87-8A4C-ED58-3D99-595EF3830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1FE35-820B-4150-BBD4-C8AED367B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050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73F83-89A5-E7BF-5B03-17AAB8612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F3661B-10AF-3D6A-9791-40F7CD6322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5AE97C-269D-37DD-5761-D58CFAC99A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58E699-F300-20DB-4726-2E376BABD3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7DC8C0-33DD-F423-4D7F-41A5DBE7D0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0C7407-700E-A0AB-8705-28EF31E20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29BC3-8401-4656-BDCB-8E59DCA77628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201999-D23B-54DE-E699-484EF5D42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F28184-9D69-EA26-51DD-882417030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1FE35-820B-4150-BBD4-C8AED367B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389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27D39-0CED-EF48-341B-B2090A12B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4486B6-775C-B99B-BA27-80661F12C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29BC3-8401-4656-BDCB-8E59DCA77628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5EF76E-1E78-308D-3391-5A4246318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609422-810A-418A-D9C9-22310C8FD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1FE35-820B-4150-BBD4-C8AED367B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683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DD9E2D-92A8-4520-B7BC-9009F0E56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29BC3-8401-4656-BDCB-8E59DCA77628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63D8D7-64C6-16A9-9790-89489EFF5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D99F40-15AF-4C57-C6D7-225427F15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1FE35-820B-4150-BBD4-C8AED367B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471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96611-7337-2F52-7F42-F6BBE97CD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0C74EB-A055-AA20-1B8A-DDFF58FE67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C9461B-9132-E04A-0E3C-236A4FB1EE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A11138-72E1-84FA-999D-2D0F0F918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29BC3-8401-4656-BDCB-8E59DCA77628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797BB4-F627-0583-F607-E70D69B8A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93257B-F4B4-860A-4D01-09DBE6A08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1FE35-820B-4150-BBD4-C8AED367B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829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91EDC-BBA7-C652-74FA-E50DDE920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74147B-FAE2-5BE1-AEB6-7F987438DE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48A956-8C25-823C-DD8F-23FDDB7E07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937C8B-65DE-DF80-5614-BEB6E1640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729BC3-8401-4656-BDCB-8E59DCA77628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F75F1B-0133-F69F-E45F-E43F7AF9E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D5F034-F19F-096D-2438-D29D4342B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1FE35-820B-4150-BBD4-C8AED367B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123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D74582-1616-3713-8D15-A31796D69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F6715B-0F4B-A10E-AAF1-E4E9314D96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193FE9-6787-498A-AD1B-18DCCE59E2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729BC3-8401-4656-BDCB-8E59DCA77628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17EB1E-ED8C-E420-F3D1-AC465AD3F5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2452F4-2F89-D0F5-09D3-B67773B730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61FE35-820B-4150-BBD4-C8AED367B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50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0EA6E0C-AA44-EA49-384A-208C5FDFA9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8420" y="0"/>
            <a:ext cx="961516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2542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A. Villegas Rosales</dc:creator>
  <cp:lastModifiedBy>kevin A. Villegas Rosales</cp:lastModifiedBy>
  <cp:revision>2</cp:revision>
  <dcterms:created xsi:type="dcterms:W3CDTF">2022-06-01T19:45:24Z</dcterms:created>
  <dcterms:modified xsi:type="dcterms:W3CDTF">2022-06-01T19:49:56Z</dcterms:modified>
</cp:coreProperties>
</file>