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>
        <p:scale>
          <a:sx n="100" d="100"/>
          <a:sy n="100" d="100"/>
        </p:scale>
        <p:origin x="10" y="-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D040-EBE6-872D-ECBB-915EF0285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41F45-D179-04BC-3BBB-0ED55EA9C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33A84-F33A-11E2-89BF-7FD1E65D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F175-CE27-BD79-5DA9-AF56F19E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2358F-E8CE-C6A2-47A4-C4091FD3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1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D130-942C-88AF-34A8-4AC8B340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D250E-6290-0583-5072-2CFC301AC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EE091-D893-B2A4-6712-16C5CAE3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E57CC-D140-EB08-4CCC-8B937077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7580-0A1C-A3E0-CE44-0CE24125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4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59E66-E57E-834E-C51A-2F8C3C61B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03A72-0FA5-9213-955E-2A33336BC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5B7EF-9DFB-E3EA-9BCE-E2557CDD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F5EB3-0358-C418-9586-C079AE07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AED27-31B7-6AC0-C5C1-DB39314E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7DF7-CAE7-2822-48C7-2A1DE31F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9905-1EC4-D6DB-8273-30D470268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ED77B-BE06-7806-93A2-6071B908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7AF28-342E-930C-A83F-CA612B15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85A0C-BF68-669E-C020-5CDE1D7B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CC25-919B-978D-E23D-359EF1E3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A3641-6825-8957-3773-C0B3A29C8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C14AC-55BA-9064-FB84-182C83DC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A3A52-A003-4B0B-3BB7-6BA2CB30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65E2-7040-A6A2-1494-BCFDEE67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4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A8AA-1CD2-04F4-B2EB-0510AA48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1887-CF2D-89F7-6F3F-4F3492685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E9512-2E64-5C9B-746B-1D14FA22A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EA21C-7321-DC3B-4345-4C406D52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6CB3F-5C13-1261-6708-DA9275C3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90F87-8A4C-ED58-3D99-595EF383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5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3F83-89A5-E7BF-5B03-17AAB861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3661B-10AF-3D6A-9791-40F7CD632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AE97C-269D-37DD-5761-D58CFAC99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8E699-F300-20DB-4726-2E376BABD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DC8C0-33DD-F423-4D7F-41A5DBE7D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C7407-700E-A0AB-8705-28EF31E2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01999-D23B-54DE-E699-484EF5D4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28184-9D69-EA26-51DD-88241703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8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7D39-0CED-EF48-341B-B2090A12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486B6-775C-B99B-BA27-80661F12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EF76E-1E78-308D-3391-5A424631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09422-810A-418A-D9C9-22310C8F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D9E2D-92A8-4520-B7BC-9009F0E5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3D8D7-64C6-16A9-9790-89489EFF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99F40-15AF-4C57-C6D7-225427F1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7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6611-7337-2F52-7F42-F6BBE97C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74EB-A055-AA20-1B8A-DDFF58FE6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9461B-9132-E04A-0E3C-236A4FB1E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11138-72E1-84FA-999D-2D0F0F91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97BB4-F627-0583-F607-E70D69B8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3257B-F4B4-860A-4D01-09DBE6A0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2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1EDC-BBA7-C652-74FA-E50DDE92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4147B-FAE2-5BE1-AEB6-7F987438D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8A956-8C25-823C-DD8F-23FDDB7E0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37C8B-65DE-DF80-5614-BEB6E164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75F1B-0133-F69F-E45F-E43F7AF9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5F034-F19F-096D-2438-D29D4342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2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74582-1616-3713-8D15-A31796D6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6715B-0F4B-A10E-AAF1-E4E9314D9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93FE9-6787-498A-AD1B-18DCCE59E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7EB1E-ED8C-E420-F3D1-AC465AD3F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452F4-2F89-D0F5-09D3-B67773B73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A6E0C-AA44-EA49-384A-208C5FDFA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20" y="0"/>
            <a:ext cx="9615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5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CCFED0-50DE-6C98-15F6-DD172FA987B0}"/>
              </a:ext>
            </a:extLst>
          </p:cNvPr>
          <p:cNvCxnSpPr>
            <a:cxnSpLocks/>
          </p:cNvCxnSpPr>
          <p:nvPr/>
        </p:nvCxnSpPr>
        <p:spPr>
          <a:xfrm>
            <a:off x="3391619" y="2904227"/>
            <a:ext cx="55122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6F82AE0-F6FD-69B3-33F5-75BD00FE4B23}"/>
              </a:ext>
            </a:extLst>
          </p:cNvPr>
          <p:cNvSpPr/>
          <p:nvPr/>
        </p:nvSpPr>
        <p:spPr>
          <a:xfrm>
            <a:off x="3726611" y="2164230"/>
            <a:ext cx="4537495" cy="739997"/>
          </a:xfrm>
          <a:custGeom>
            <a:avLst/>
            <a:gdLst>
              <a:gd name="connsiteX0" fmla="*/ 0 w 3683479"/>
              <a:gd name="connsiteY0" fmla="*/ 733245 h 739997"/>
              <a:gd name="connsiteX1" fmla="*/ 241540 w 3683479"/>
              <a:gd name="connsiteY1" fmla="*/ 655607 h 739997"/>
              <a:gd name="connsiteX2" fmla="*/ 534838 w 3683479"/>
              <a:gd name="connsiteY2" fmla="*/ 138022 h 739997"/>
              <a:gd name="connsiteX3" fmla="*/ 724619 w 3683479"/>
              <a:gd name="connsiteY3" fmla="*/ 34505 h 739997"/>
              <a:gd name="connsiteX4" fmla="*/ 923026 w 3683479"/>
              <a:gd name="connsiteY4" fmla="*/ 17252 h 739997"/>
              <a:gd name="connsiteX5" fmla="*/ 2812211 w 3683479"/>
              <a:gd name="connsiteY5" fmla="*/ 0 h 739997"/>
              <a:gd name="connsiteX6" fmla="*/ 3226279 w 3683479"/>
              <a:gd name="connsiteY6" fmla="*/ 86264 h 739997"/>
              <a:gd name="connsiteX7" fmla="*/ 3467819 w 3683479"/>
              <a:gd name="connsiteY7" fmla="*/ 569343 h 739997"/>
              <a:gd name="connsiteX8" fmla="*/ 3683479 w 3683479"/>
              <a:gd name="connsiteY8" fmla="*/ 733245 h 73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3479" h="739997">
                <a:moveTo>
                  <a:pt x="0" y="733245"/>
                </a:moveTo>
                <a:cubicBezTo>
                  <a:pt x="76200" y="744028"/>
                  <a:pt x="152400" y="754811"/>
                  <a:pt x="241540" y="655607"/>
                </a:cubicBezTo>
                <a:cubicBezTo>
                  <a:pt x="330680" y="556403"/>
                  <a:pt x="454325" y="241539"/>
                  <a:pt x="534838" y="138022"/>
                </a:cubicBezTo>
                <a:cubicBezTo>
                  <a:pt x="615351" y="34505"/>
                  <a:pt x="659921" y="54633"/>
                  <a:pt x="724619" y="34505"/>
                </a:cubicBezTo>
                <a:cubicBezTo>
                  <a:pt x="789317" y="14377"/>
                  <a:pt x="923026" y="17252"/>
                  <a:pt x="923026" y="17252"/>
                </a:cubicBezTo>
                <a:lnTo>
                  <a:pt x="2812211" y="0"/>
                </a:lnTo>
                <a:cubicBezTo>
                  <a:pt x="3196086" y="11502"/>
                  <a:pt x="3117011" y="-8626"/>
                  <a:pt x="3226279" y="86264"/>
                </a:cubicBezTo>
                <a:cubicBezTo>
                  <a:pt x="3335547" y="181154"/>
                  <a:pt x="3391619" y="461513"/>
                  <a:pt x="3467819" y="569343"/>
                </a:cubicBezTo>
                <a:cubicBezTo>
                  <a:pt x="3544019" y="677173"/>
                  <a:pt x="3613749" y="705209"/>
                  <a:pt x="3683479" y="733245"/>
                </a:cubicBezTo>
              </a:path>
            </a:pathLst>
          </a:cu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CEF390-DB92-2E5A-52AC-F6AE83DD5F82}"/>
              </a:ext>
            </a:extLst>
          </p:cNvPr>
          <p:cNvCxnSpPr>
            <a:cxnSpLocks/>
          </p:cNvCxnSpPr>
          <p:nvPr/>
        </p:nvCxnSpPr>
        <p:spPr>
          <a:xfrm>
            <a:off x="3391619" y="3936521"/>
            <a:ext cx="55122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0B52041-DC4A-0EC9-98CE-9C934E2F46E2}"/>
              </a:ext>
            </a:extLst>
          </p:cNvPr>
          <p:cNvSpPr/>
          <p:nvPr/>
        </p:nvSpPr>
        <p:spPr>
          <a:xfrm>
            <a:off x="7086600" y="3586855"/>
            <a:ext cx="693420" cy="349665"/>
          </a:xfrm>
          <a:custGeom>
            <a:avLst/>
            <a:gdLst>
              <a:gd name="connsiteX0" fmla="*/ 0 w 845820"/>
              <a:gd name="connsiteY0" fmla="*/ 366918 h 366918"/>
              <a:gd name="connsiteX1" fmla="*/ 152400 w 845820"/>
              <a:gd name="connsiteY1" fmla="*/ 283098 h 366918"/>
              <a:gd name="connsiteX2" fmla="*/ 289560 w 845820"/>
              <a:gd name="connsiteY2" fmla="*/ 46878 h 366918"/>
              <a:gd name="connsiteX3" fmla="*/ 457200 w 845820"/>
              <a:gd name="connsiteY3" fmla="*/ 1158 h 366918"/>
              <a:gd name="connsiteX4" fmla="*/ 617220 w 845820"/>
              <a:gd name="connsiteY4" fmla="*/ 24018 h 366918"/>
              <a:gd name="connsiteX5" fmla="*/ 670560 w 845820"/>
              <a:gd name="connsiteY5" fmla="*/ 130698 h 366918"/>
              <a:gd name="connsiteX6" fmla="*/ 754380 w 845820"/>
              <a:gd name="connsiteY6" fmla="*/ 290718 h 366918"/>
              <a:gd name="connsiteX7" fmla="*/ 845820 w 845820"/>
              <a:gd name="connsiteY7" fmla="*/ 359298 h 366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5820" h="366918">
                <a:moveTo>
                  <a:pt x="0" y="366918"/>
                </a:moveTo>
                <a:cubicBezTo>
                  <a:pt x="52070" y="351678"/>
                  <a:pt x="104140" y="336438"/>
                  <a:pt x="152400" y="283098"/>
                </a:cubicBezTo>
                <a:cubicBezTo>
                  <a:pt x="200660" y="229758"/>
                  <a:pt x="238760" y="93868"/>
                  <a:pt x="289560" y="46878"/>
                </a:cubicBezTo>
                <a:cubicBezTo>
                  <a:pt x="340360" y="-112"/>
                  <a:pt x="402590" y="4968"/>
                  <a:pt x="457200" y="1158"/>
                </a:cubicBezTo>
                <a:cubicBezTo>
                  <a:pt x="511810" y="-2652"/>
                  <a:pt x="581660" y="2428"/>
                  <a:pt x="617220" y="24018"/>
                </a:cubicBezTo>
                <a:cubicBezTo>
                  <a:pt x="652780" y="45608"/>
                  <a:pt x="647700" y="86248"/>
                  <a:pt x="670560" y="130698"/>
                </a:cubicBezTo>
                <a:cubicBezTo>
                  <a:pt x="693420" y="175148"/>
                  <a:pt x="725170" y="252618"/>
                  <a:pt x="754380" y="290718"/>
                </a:cubicBezTo>
                <a:cubicBezTo>
                  <a:pt x="783590" y="328818"/>
                  <a:pt x="814705" y="344058"/>
                  <a:pt x="845820" y="359298"/>
                </a:cubicBezTo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rgbClr val="FFC000"/>
              </a:gs>
              <a:gs pos="65000">
                <a:srgbClr val="00B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0662F1-201C-4EBF-712F-418D54B605E1}"/>
                  </a:ext>
                </a:extLst>
              </p:cNvPr>
              <p:cNvSpPr txBox="1"/>
              <p:nvPr/>
            </p:nvSpPr>
            <p:spPr>
              <a:xfrm>
                <a:off x="8967598" y="2658005"/>
                <a:ext cx="5425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0662F1-201C-4EBF-712F-418D54B60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598" y="2658005"/>
                <a:ext cx="54258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7B5BDD-9990-BD91-2A45-D8879DB404BA}"/>
                  </a:ext>
                </a:extLst>
              </p:cNvPr>
              <p:cNvSpPr txBox="1"/>
              <p:nvPr/>
            </p:nvSpPr>
            <p:spPr>
              <a:xfrm>
                <a:off x="8967598" y="3658394"/>
                <a:ext cx="781752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𝑐𝑞𝑟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7B5BDD-9990-BD91-2A45-D8879DB40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598" y="3658394"/>
                <a:ext cx="781752" cy="464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7B3DA7-191A-71AD-5EF8-9AB4CC4BFCFD}"/>
              </a:ext>
            </a:extLst>
          </p:cNvPr>
          <p:cNvCxnSpPr/>
          <p:nvPr/>
        </p:nvCxnSpPr>
        <p:spPr>
          <a:xfrm>
            <a:off x="6888480" y="1805940"/>
            <a:ext cx="0" cy="23165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DAA5347-94C1-6403-F6CE-01F1581DEEFE}"/>
              </a:ext>
            </a:extLst>
          </p:cNvPr>
          <p:cNvCxnSpPr/>
          <p:nvPr/>
        </p:nvCxnSpPr>
        <p:spPr>
          <a:xfrm>
            <a:off x="4732020" y="1805940"/>
            <a:ext cx="0" cy="23165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CFAAB7-70CA-2CF0-0303-A8F84A9E6D04}"/>
              </a:ext>
            </a:extLst>
          </p:cNvPr>
          <p:cNvCxnSpPr>
            <a:cxnSpLocks/>
          </p:cNvCxnSpPr>
          <p:nvPr/>
        </p:nvCxnSpPr>
        <p:spPr>
          <a:xfrm>
            <a:off x="4800600" y="3761687"/>
            <a:ext cx="203454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D169AA6-1952-EFCB-BB1D-BDF1DE49839E}"/>
              </a:ext>
            </a:extLst>
          </p:cNvPr>
          <p:cNvSpPr txBox="1"/>
          <p:nvPr/>
        </p:nvSpPr>
        <p:spPr>
          <a:xfrm>
            <a:off x="4993498" y="3521112"/>
            <a:ext cx="16168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cooldown time</a:t>
            </a:r>
          </a:p>
        </p:txBody>
      </p:sp>
    </p:spTree>
    <p:extLst>
      <p:ext uri="{BB962C8B-B14F-4D97-AF65-F5344CB8AC3E}">
        <p14:creationId xmlns:p14="http://schemas.microsoft.com/office/powerpoint/2010/main" val="39443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A. Villegas Rosales</dc:creator>
  <cp:lastModifiedBy>kevin A. Villegas Rosales</cp:lastModifiedBy>
  <cp:revision>3</cp:revision>
  <dcterms:created xsi:type="dcterms:W3CDTF">2022-06-01T19:45:24Z</dcterms:created>
  <dcterms:modified xsi:type="dcterms:W3CDTF">2022-06-01T21:51:54Z</dcterms:modified>
</cp:coreProperties>
</file>