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D040-EBE6-872D-ECBB-915EF0285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41F45-D179-04BC-3BBB-0ED55EA9C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33A84-F33A-11E2-89BF-7FD1E65D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F175-CE27-BD79-5DA9-AF56F19E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2358F-E8CE-C6A2-47A4-C4091FD3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1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D130-942C-88AF-34A8-4AC8B340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D250E-6290-0583-5072-2CFC301AC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EE091-D893-B2A4-6712-16C5CAE3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E57CC-D140-EB08-4CCC-8B937077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7580-0A1C-A3E0-CE44-0CE24125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4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59E66-E57E-834E-C51A-2F8C3C61B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03A72-0FA5-9213-955E-2A33336BC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5B7EF-9DFB-E3EA-9BCE-E2557CDD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F5EB3-0358-C418-9586-C079AE07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AED27-31B7-6AC0-C5C1-DB39314E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7DF7-CAE7-2822-48C7-2A1DE31F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9905-1EC4-D6DB-8273-30D47026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ED77B-BE06-7806-93A2-6071B908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7AF28-342E-930C-A83F-CA612B15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85A0C-BF68-669E-C020-5CDE1D7B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CC25-919B-978D-E23D-359EF1E3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A3641-6825-8957-3773-C0B3A29C8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C14AC-55BA-9064-FB84-182C83DC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A3A52-A003-4B0B-3BB7-6BA2CB30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65E2-7040-A6A2-1494-BCFDEE67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4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A8AA-1CD2-04F4-B2EB-0510AA48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1887-CF2D-89F7-6F3F-4F3492685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E9512-2E64-5C9B-746B-1D14FA22A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EA21C-7321-DC3B-4345-4C406D52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6CB3F-5C13-1261-6708-DA9275C3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90F87-8A4C-ED58-3D99-595EF383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5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3F83-89A5-E7BF-5B03-17AAB861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3661B-10AF-3D6A-9791-40F7CD632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AE97C-269D-37DD-5761-D58CFAC99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8E699-F300-20DB-4726-2E376BABD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DC8C0-33DD-F423-4D7F-41A5DBE7D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C7407-700E-A0AB-8705-28EF31E2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01999-D23B-54DE-E699-484EF5D4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28184-9D69-EA26-51DD-88241703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8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7D39-0CED-EF48-341B-B2090A12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486B6-775C-B99B-BA27-80661F12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EF76E-1E78-308D-3391-5A424631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09422-810A-418A-D9C9-22310C8F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D9E2D-92A8-4520-B7BC-9009F0E5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3D8D7-64C6-16A9-9790-89489EFF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99F40-15AF-4C57-C6D7-225427F1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7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6611-7337-2F52-7F42-F6BBE97C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74EB-A055-AA20-1B8A-DDFF58FE6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9461B-9132-E04A-0E3C-236A4FB1E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11138-72E1-84FA-999D-2D0F0F91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97BB4-F627-0583-F607-E70D69B8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3257B-F4B4-860A-4D01-09DBE6A0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2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1EDC-BBA7-C652-74FA-E50DDE92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4147B-FAE2-5BE1-AEB6-7F987438D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8A956-8C25-823C-DD8F-23FDDB7E0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37C8B-65DE-DF80-5614-BEB6E164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75F1B-0133-F69F-E45F-E43F7AF9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5F034-F19F-096D-2438-D29D4342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2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74582-1616-3713-8D15-A31796D6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6715B-0F4B-A10E-AAF1-E4E9314D9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93FE9-6787-498A-AD1B-18DCCE59E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7EB1E-ED8C-E420-F3D1-AC465AD3F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452F4-2F89-D0F5-09D3-B67773B73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1FDC9A-4D72-B5C4-3B42-8E8AC999F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84" y="0"/>
            <a:ext cx="92638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5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A. Villegas Rosales</dc:creator>
  <cp:lastModifiedBy>kevin A. Villegas Rosales</cp:lastModifiedBy>
  <cp:revision>1</cp:revision>
  <dcterms:created xsi:type="dcterms:W3CDTF">2022-06-01T19:45:24Z</dcterms:created>
  <dcterms:modified xsi:type="dcterms:W3CDTF">2022-06-01T19:46:40Z</dcterms:modified>
</cp:coreProperties>
</file>