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0E0A-354D-4CC8-8D03-DAE246C8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F5ACA-A92E-42BB-B144-F59499922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93E3-862D-438B-B660-9EC6B7F0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AA5-9A98-47DD-9D95-C29CC229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9E1D-BC3D-42E2-B6B5-1D0C1FF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09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991D-A432-4D63-9AB3-D701C60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96608-E738-4D8D-9583-DED703702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0ED40-6E72-462A-9F53-70432DC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E2C6-A146-464A-B066-81A46601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CC77-B491-46F2-A4B8-D06A5A4F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67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B8F989-555D-45B8-92C0-7124E1CB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60E91-D89F-45F7-9259-8FFC7F506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6C74-12E4-4904-B10B-C32B07CA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C0034-B2D0-48CF-AA8F-425FBE11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C2D1-518C-4E2B-A3B2-822C441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434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C0A3-4334-4B66-A794-E1120AF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ECD0-A17C-4742-A34F-17C50E4C8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B844-5BA7-4D5B-85B3-99ACBBD7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AED3-5977-4A5B-A1D2-CF7D845F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C002-1694-4725-9C5B-698FA94E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5834-FDDE-4481-AD6B-2B5FCFB2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97D2-A156-4DFA-8872-F37DBEB8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F7F0-D8FC-43A6-AF34-B22E1472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9B87F-090B-4334-93CD-3314410A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5E96-8B80-4666-AEC3-46578AB2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57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1B58-BAED-4019-AA34-2254D634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9898-3DB0-4095-81F1-7FF27695D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5E152-18C4-411C-B351-F17DCB634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0802-5CE7-46CA-B364-759CBD7C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F910-7C21-4BAA-9447-A17E1B8C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DEA15-0BAB-47BB-BE83-A1FB1124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32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D3FB-8644-4875-8575-7E51E7D6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E31D0-84F2-466B-8748-A6682EB7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AFC01-9DC3-4B6E-A184-FAAC715AC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B325A-94D5-484E-8B9C-3756AC7C7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72766B-AC64-4B7F-BC84-C48FC5E89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18EDA-A90B-4EA9-AEA9-636B71BA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7DDBC-4907-4CE3-9FE0-9281BA5A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D180-0CC5-41FB-A3A4-F8DD1E55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299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E374-6356-4389-A656-B801F7ED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5F28B-CDD3-41F9-B65F-00A5B35B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E42A8-23C0-4389-8634-EEFDAC46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C5C59-101D-428A-97E7-C7D149A9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084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A5E6F-697E-40E4-9D4C-0686E68A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F9A3A-2881-42D9-A836-C8ACC62A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8493-7764-4D2C-B517-1690C3BE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760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79E4-EC16-48C5-AA6B-38F1A3FF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6BFBE-F574-4E51-A800-3EB76710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3CBEA-7D11-4C15-BEDF-792D30CA0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2F43-B63B-44AF-B0D9-A2DA0472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5717C-A4B0-44DE-9D6A-8176A852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23620-9650-4971-974F-1FE56D52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94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C6E-3593-4597-8B1A-F0A410F5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E0808-4BF2-4661-9CED-2984D49BB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E86AE-B6E5-4867-8EEC-96C2B145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BE7E8-9F3B-4B87-A873-E3F8EF6E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5541-D423-446F-9E6B-44D35C2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034CB-42EB-4CE9-A0CB-FCA70AF3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310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C2F36-5E8C-4C10-B1B9-A25AF182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29BDC-FEB7-4D33-9D9F-80C434AA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FEE1-AD9C-496D-B140-7E00185E1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470D-1904-4B9F-9D3B-EA63A1B2ED17}" type="datetimeFigureOut">
              <a:rPr lang="en-IL" smtClean="0"/>
              <a:t>21/11/2021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1AE5F-00FF-4C40-8266-79F703E5F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66BC3-E8B9-4A47-BEB3-2D3A3050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B25F-3F9F-48D2-9719-C5E7053A1E1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767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EFFB6D-B552-4B70-8DD1-D39F3CC5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493" y="672824"/>
            <a:ext cx="35052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D8E6033-8876-46E5-96B7-9EED427E82A4}"/>
              </a:ext>
            </a:extLst>
          </p:cNvPr>
          <p:cNvGrpSpPr/>
          <p:nvPr/>
        </p:nvGrpSpPr>
        <p:grpSpPr>
          <a:xfrm>
            <a:off x="2278533" y="3602330"/>
            <a:ext cx="7135073" cy="1822924"/>
            <a:chOff x="3192933" y="3125430"/>
            <a:chExt cx="7135073" cy="182292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B35DE6-B82D-4217-91F8-E4DBA5B52C01}"/>
                </a:ext>
              </a:extLst>
            </p:cNvPr>
            <p:cNvSpPr/>
            <p:nvPr/>
          </p:nvSpPr>
          <p:spPr>
            <a:xfrm>
              <a:off x="3192933" y="3125430"/>
              <a:ext cx="7135073" cy="18229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700E1CB-A86D-4303-A452-835049390837}"/>
                </a:ext>
              </a:extLst>
            </p:cNvPr>
            <p:cNvGrpSpPr/>
            <p:nvPr/>
          </p:nvGrpSpPr>
          <p:grpSpPr>
            <a:xfrm>
              <a:off x="3192933" y="3125430"/>
              <a:ext cx="7135073" cy="1822924"/>
              <a:chOff x="2789472" y="515670"/>
              <a:chExt cx="7135073" cy="1822924"/>
            </a:xfrm>
          </p:grpSpPr>
          <p:sp>
            <p:nvSpPr>
              <p:cNvPr id="75" name="Graphic 2">
                <a:extLst>
                  <a:ext uri="{FF2B5EF4-FFF2-40B4-BE49-F238E27FC236}">
                    <a16:creationId xmlns:a16="http://schemas.microsoft.com/office/drawing/2014/main" id="{8ECE7D95-8F49-448A-9A6F-0095A5202D19}"/>
                  </a:ext>
                </a:extLst>
              </p:cNvPr>
              <p:cNvSpPr/>
              <p:nvPr/>
            </p:nvSpPr>
            <p:spPr>
              <a:xfrm>
                <a:off x="2789472" y="515670"/>
                <a:ext cx="7135073" cy="1822924"/>
              </a:xfrm>
              <a:custGeom>
                <a:avLst/>
                <a:gdLst>
                  <a:gd name="connsiteX0" fmla="*/ 7134889 w 7135073"/>
                  <a:gd name="connsiteY0" fmla="*/ 1822867 h 1822924"/>
                  <a:gd name="connsiteX1" fmla="*/ 7134889 w 7135073"/>
                  <a:gd name="connsiteY1" fmla="*/ -57 h 1822924"/>
                  <a:gd name="connsiteX2" fmla="*/ -186 w 7135073"/>
                  <a:gd name="connsiteY2" fmla="*/ -57 h 1822924"/>
                  <a:gd name="connsiteX3" fmla="*/ -186 w 7135073"/>
                  <a:gd name="connsiteY3" fmla="*/ 1822867 h 182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5073" h="1822924">
                    <a:moveTo>
                      <a:pt x="7134889" y="1822867"/>
                    </a:moveTo>
                    <a:lnTo>
                      <a:pt x="7134889" y="-57"/>
                    </a:lnTo>
                    <a:lnTo>
                      <a:pt x="-186" y="-57"/>
                    </a:lnTo>
                    <a:lnTo>
                      <a:pt x="-186" y="1822867"/>
                    </a:ln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76" name="Graphic 2">
                <a:extLst>
                  <a:ext uri="{FF2B5EF4-FFF2-40B4-BE49-F238E27FC236}">
                    <a16:creationId xmlns:a16="http://schemas.microsoft.com/office/drawing/2014/main" id="{B8A1E0AD-449A-4B4C-8F6C-6868279BAF4C}"/>
                  </a:ext>
                </a:extLst>
              </p:cNvPr>
              <p:cNvSpPr/>
              <p:nvPr/>
            </p:nvSpPr>
            <p:spPr>
              <a:xfrm>
                <a:off x="3308929" y="1285231"/>
                <a:ext cx="624271" cy="283286"/>
              </a:xfrm>
              <a:custGeom>
                <a:avLst/>
                <a:gdLst>
                  <a:gd name="connsiteX0" fmla="*/ 623642 w 624271"/>
                  <a:gd name="connsiteY0" fmla="*/ 247934 h 283286"/>
                  <a:gd name="connsiteX1" fmla="*/ 544439 w 624271"/>
                  <a:gd name="connsiteY1" fmla="*/ 36516 h 283286"/>
                  <a:gd name="connsiteX2" fmla="*/ 544439 w 624271"/>
                  <a:gd name="connsiteY2" fmla="*/ 36516 h 283286"/>
                  <a:gd name="connsiteX3" fmla="*/ 534396 w 624271"/>
                  <a:gd name="connsiteY3" fmla="*/ 23803 h 283286"/>
                  <a:gd name="connsiteX4" fmla="*/ 519268 w 624271"/>
                  <a:gd name="connsiteY4" fmla="*/ 19226 h 283286"/>
                  <a:gd name="connsiteX5" fmla="*/ 493842 w 624271"/>
                  <a:gd name="connsiteY5" fmla="*/ 36008 h 283286"/>
                  <a:gd name="connsiteX6" fmla="*/ 462822 w 624271"/>
                  <a:gd name="connsiteY6" fmla="*/ 124236 h 283286"/>
                  <a:gd name="connsiteX7" fmla="*/ 429768 w 624271"/>
                  <a:gd name="connsiteY7" fmla="*/ 33338 h 283286"/>
                  <a:gd name="connsiteX8" fmla="*/ 429768 w 624271"/>
                  <a:gd name="connsiteY8" fmla="*/ 32321 h 283286"/>
                  <a:gd name="connsiteX9" fmla="*/ 413749 w 624271"/>
                  <a:gd name="connsiteY9" fmla="*/ 18591 h 283286"/>
                  <a:gd name="connsiteX10" fmla="*/ 392773 w 624271"/>
                  <a:gd name="connsiteY10" fmla="*/ 20116 h 283286"/>
                  <a:gd name="connsiteX11" fmla="*/ 383492 w 624271"/>
                  <a:gd name="connsiteY11" fmla="*/ 27871 h 283286"/>
                  <a:gd name="connsiteX12" fmla="*/ 381331 w 624271"/>
                  <a:gd name="connsiteY12" fmla="*/ 31050 h 283286"/>
                  <a:gd name="connsiteX13" fmla="*/ 381331 w 624271"/>
                  <a:gd name="connsiteY13" fmla="*/ 31812 h 283286"/>
                  <a:gd name="connsiteX14" fmla="*/ 356668 w 624271"/>
                  <a:gd name="connsiteY14" fmla="*/ 84826 h 283286"/>
                  <a:gd name="connsiteX15" fmla="*/ 289543 w 624271"/>
                  <a:gd name="connsiteY15" fmla="*/ 225941 h 283286"/>
                  <a:gd name="connsiteX16" fmla="*/ 267676 w 624271"/>
                  <a:gd name="connsiteY16" fmla="*/ 205854 h 283286"/>
                  <a:gd name="connsiteX17" fmla="*/ 205726 w 624271"/>
                  <a:gd name="connsiteY17" fmla="*/ 15387 h 283286"/>
                  <a:gd name="connsiteX18" fmla="*/ 15259 w 624271"/>
                  <a:gd name="connsiteY18" fmla="*/ 77338 h 283286"/>
                  <a:gd name="connsiteX19" fmla="*/ 77210 w 624271"/>
                  <a:gd name="connsiteY19" fmla="*/ 267805 h 283286"/>
                  <a:gd name="connsiteX20" fmla="*/ 243394 w 624271"/>
                  <a:gd name="connsiteY20" fmla="*/ 239925 h 283286"/>
                  <a:gd name="connsiteX21" fmla="*/ 270092 w 624271"/>
                  <a:gd name="connsiteY21" fmla="*/ 264207 h 283286"/>
                  <a:gd name="connsiteX22" fmla="*/ 272253 w 624271"/>
                  <a:gd name="connsiteY22" fmla="*/ 265478 h 283286"/>
                  <a:gd name="connsiteX23" fmla="*/ 301366 w 624271"/>
                  <a:gd name="connsiteY23" fmla="*/ 268529 h 283286"/>
                  <a:gd name="connsiteX24" fmla="*/ 324249 w 624271"/>
                  <a:gd name="connsiteY24" fmla="*/ 250223 h 283286"/>
                  <a:gd name="connsiteX25" fmla="*/ 324249 w 624271"/>
                  <a:gd name="connsiteY25" fmla="*/ 249460 h 283286"/>
                  <a:gd name="connsiteX26" fmla="*/ 380187 w 624271"/>
                  <a:gd name="connsiteY26" fmla="*/ 129067 h 283286"/>
                  <a:gd name="connsiteX27" fmla="*/ 400528 w 624271"/>
                  <a:gd name="connsiteY27" fmla="*/ 85461 h 283286"/>
                  <a:gd name="connsiteX28" fmla="*/ 402435 w 624271"/>
                  <a:gd name="connsiteY28" fmla="*/ 81520 h 283286"/>
                  <a:gd name="connsiteX29" fmla="*/ 418326 w 624271"/>
                  <a:gd name="connsiteY29" fmla="*/ 124236 h 283286"/>
                  <a:gd name="connsiteX30" fmla="*/ 419089 w 624271"/>
                  <a:gd name="connsiteY30" fmla="*/ 126398 h 283286"/>
                  <a:gd name="connsiteX31" fmla="*/ 419852 w 624271"/>
                  <a:gd name="connsiteY31" fmla="*/ 128304 h 283286"/>
                  <a:gd name="connsiteX32" fmla="*/ 429641 w 624271"/>
                  <a:gd name="connsiteY32" fmla="*/ 154875 h 283286"/>
                  <a:gd name="connsiteX33" fmla="*/ 431675 w 624271"/>
                  <a:gd name="connsiteY33" fmla="*/ 160341 h 283286"/>
                  <a:gd name="connsiteX34" fmla="*/ 435743 w 624271"/>
                  <a:gd name="connsiteY34" fmla="*/ 171147 h 283286"/>
                  <a:gd name="connsiteX35" fmla="*/ 437269 w 624271"/>
                  <a:gd name="connsiteY35" fmla="*/ 175088 h 283286"/>
                  <a:gd name="connsiteX36" fmla="*/ 439303 w 624271"/>
                  <a:gd name="connsiteY36" fmla="*/ 180936 h 283286"/>
                  <a:gd name="connsiteX37" fmla="*/ 439303 w 624271"/>
                  <a:gd name="connsiteY37" fmla="*/ 181954 h 283286"/>
                  <a:gd name="connsiteX38" fmla="*/ 454304 w 624271"/>
                  <a:gd name="connsiteY38" fmla="*/ 194667 h 283286"/>
                  <a:gd name="connsiteX39" fmla="*/ 474009 w 624271"/>
                  <a:gd name="connsiteY39" fmla="*/ 193014 h 283286"/>
                  <a:gd name="connsiteX40" fmla="*/ 486087 w 624271"/>
                  <a:gd name="connsiteY40" fmla="*/ 180301 h 283286"/>
                  <a:gd name="connsiteX41" fmla="*/ 518887 w 624271"/>
                  <a:gd name="connsiteY41" fmla="*/ 87241 h 283286"/>
                  <a:gd name="connsiteX42" fmla="*/ 584359 w 624271"/>
                  <a:gd name="connsiteY42" fmla="*/ 262173 h 283286"/>
                  <a:gd name="connsiteX43" fmla="*/ 595292 w 624271"/>
                  <a:gd name="connsiteY43" fmla="*/ 272470 h 283286"/>
                  <a:gd name="connsiteX44" fmla="*/ 610548 w 624271"/>
                  <a:gd name="connsiteY44" fmla="*/ 272470 h 283286"/>
                  <a:gd name="connsiteX45" fmla="*/ 623261 w 624271"/>
                  <a:gd name="connsiteY45" fmla="*/ 247044 h 283286"/>
                  <a:gd name="connsiteX46" fmla="*/ 141563 w 624271"/>
                  <a:gd name="connsiteY46" fmla="*/ 245392 h 283286"/>
                  <a:gd name="connsiteX47" fmla="*/ 38841 w 624271"/>
                  <a:gd name="connsiteY47" fmla="*/ 141399 h 283286"/>
                  <a:gd name="connsiteX48" fmla="*/ 83846 w 624271"/>
                  <a:gd name="connsiteY48" fmla="*/ 56730 h 283286"/>
                  <a:gd name="connsiteX49" fmla="*/ 227503 w 624271"/>
                  <a:gd name="connsiteY49" fmla="*/ 83732 h 283286"/>
                  <a:gd name="connsiteX50" fmla="*/ 238691 w 624271"/>
                  <a:gd name="connsiteY50" fmla="*/ 179030 h 283286"/>
                  <a:gd name="connsiteX51" fmla="*/ 229537 w 624271"/>
                  <a:gd name="connsiteY51" fmla="*/ 171402 h 283286"/>
                  <a:gd name="connsiteX52" fmla="*/ 220638 w 624271"/>
                  <a:gd name="connsiteY52" fmla="*/ 165045 h 283286"/>
                  <a:gd name="connsiteX53" fmla="*/ 218350 w 624271"/>
                  <a:gd name="connsiteY53" fmla="*/ 164282 h 283286"/>
                  <a:gd name="connsiteX54" fmla="*/ 216951 w 624271"/>
                  <a:gd name="connsiteY54" fmla="*/ 164282 h 283286"/>
                  <a:gd name="connsiteX55" fmla="*/ 212756 w 624271"/>
                  <a:gd name="connsiteY55" fmla="*/ 164282 h 283286"/>
                  <a:gd name="connsiteX56" fmla="*/ 192415 w 624271"/>
                  <a:gd name="connsiteY56" fmla="*/ 181064 h 283286"/>
                  <a:gd name="connsiteX57" fmla="*/ 192415 w 624271"/>
                  <a:gd name="connsiteY57" fmla="*/ 185895 h 283286"/>
                  <a:gd name="connsiteX58" fmla="*/ 195212 w 624271"/>
                  <a:gd name="connsiteY58" fmla="*/ 195938 h 283286"/>
                  <a:gd name="connsiteX59" fmla="*/ 202331 w 624271"/>
                  <a:gd name="connsiteY59" fmla="*/ 203566 h 283286"/>
                  <a:gd name="connsiteX60" fmla="*/ 215044 w 624271"/>
                  <a:gd name="connsiteY60" fmla="*/ 216279 h 283286"/>
                  <a:gd name="connsiteX61" fmla="*/ 181355 w 624271"/>
                  <a:gd name="connsiteY61" fmla="*/ 238781 h 283286"/>
                  <a:gd name="connsiteX62" fmla="*/ 142071 w 624271"/>
                  <a:gd name="connsiteY62" fmla="*/ 245392 h 283286"/>
                  <a:gd name="connsiteX63" fmla="*/ 205128 w 624271"/>
                  <a:gd name="connsiteY63" fmla="*/ 198353 h 283286"/>
                  <a:gd name="connsiteX64" fmla="*/ 199407 w 624271"/>
                  <a:gd name="connsiteY64" fmla="*/ 192505 h 283286"/>
                  <a:gd name="connsiteX65" fmla="*/ 197373 w 624271"/>
                  <a:gd name="connsiteY65" fmla="*/ 184750 h 283286"/>
                  <a:gd name="connsiteX66" fmla="*/ 197373 w 624271"/>
                  <a:gd name="connsiteY66" fmla="*/ 182843 h 283286"/>
                  <a:gd name="connsiteX67" fmla="*/ 197373 w 624271"/>
                  <a:gd name="connsiteY67" fmla="*/ 181318 h 283286"/>
                  <a:gd name="connsiteX68" fmla="*/ 200933 w 624271"/>
                  <a:gd name="connsiteY68" fmla="*/ 173944 h 283286"/>
                  <a:gd name="connsiteX69" fmla="*/ 206018 w 624271"/>
                  <a:gd name="connsiteY69" fmla="*/ 170130 h 283286"/>
                  <a:gd name="connsiteX70" fmla="*/ 212248 w 624271"/>
                  <a:gd name="connsiteY70" fmla="*/ 168732 h 283286"/>
                  <a:gd name="connsiteX71" fmla="*/ 215680 w 624271"/>
                  <a:gd name="connsiteY71" fmla="*/ 168732 h 283286"/>
                  <a:gd name="connsiteX72" fmla="*/ 218096 w 624271"/>
                  <a:gd name="connsiteY72" fmla="*/ 168732 h 283286"/>
                  <a:gd name="connsiteX73" fmla="*/ 224961 w 624271"/>
                  <a:gd name="connsiteY73" fmla="*/ 173817 h 283286"/>
                  <a:gd name="connsiteX74" fmla="*/ 227885 w 624271"/>
                  <a:gd name="connsiteY74" fmla="*/ 179284 h 283286"/>
                  <a:gd name="connsiteX75" fmla="*/ 227885 w 624271"/>
                  <a:gd name="connsiteY75" fmla="*/ 185386 h 283286"/>
                  <a:gd name="connsiteX76" fmla="*/ 225978 w 624271"/>
                  <a:gd name="connsiteY76" fmla="*/ 191234 h 283286"/>
                  <a:gd name="connsiteX77" fmla="*/ 222037 w 624271"/>
                  <a:gd name="connsiteY77" fmla="*/ 195938 h 283286"/>
                  <a:gd name="connsiteX78" fmla="*/ 212375 w 624271"/>
                  <a:gd name="connsiteY78" fmla="*/ 199498 h 283286"/>
                  <a:gd name="connsiteX79" fmla="*/ 203984 w 624271"/>
                  <a:gd name="connsiteY79" fmla="*/ 198353 h 283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624271" h="283286">
                    <a:moveTo>
                      <a:pt x="623642" y="247934"/>
                    </a:moveTo>
                    <a:lnTo>
                      <a:pt x="544439" y="36516"/>
                    </a:lnTo>
                    <a:lnTo>
                      <a:pt x="544439" y="36516"/>
                    </a:lnTo>
                    <a:cubicBezTo>
                      <a:pt x="542457" y="31355"/>
                      <a:pt x="538948" y="26931"/>
                      <a:pt x="534396" y="23803"/>
                    </a:cubicBezTo>
                    <a:cubicBezTo>
                      <a:pt x="529896" y="20854"/>
                      <a:pt x="524646" y="19265"/>
                      <a:pt x="519268" y="19226"/>
                    </a:cubicBezTo>
                    <a:cubicBezTo>
                      <a:pt x="508156" y="19074"/>
                      <a:pt x="498063" y="25723"/>
                      <a:pt x="493842" y="36008"/>
                    </a:cubicBezTo>
                    <a:lnTo>
                      <a:pt x="462822" y="124236"/>
                    </a:lnTo>
                    <a:lnTo>
                      <a:pt x="429768" y="33338"/>
                    </a:lnTo>
                    <a:lnTo>
                      <a:pt x="429768" y="32321"/>
                    </a:lnTo>
                    <a:cubicBezTo>
                      <a:pt x="426462" y="25799"/>
                      <a:pt x="420691" y="20866"/>
                      <a:pt x="413749" y="18591"/>
                    </a:cubicBezTo>
                    <a:cubicBezTo>
                      <a:pt x="406834" y="16277"/>
                      <a:pt x="399282" y="16836"/>
                      <a:pt x="392773" y="20116"/>
                    </a:cubicBezTo>
                    <a:cubicBezTo>
                      <a:pt x="389112" y="21947"/>
                      <a:pt x="385933" y="24591"/>
                      <a:pt x="383492" y="27871"/>
                    </a:cubicBezTo>
                    <a:cubicBezTo>
                      <a:pt x="382590" y="28799"/>
                      <a:pt x="381852" y="29867"/>
                      <a:pt x="381331" y="31050"/>
                    </a:cubicBezTo>
                    <a:lnTo>
                      <a:pt x="381331" y="31812"/>
                    </a:lnTo>
                    <a:lnTo>
                      <a:pt x="356668" y="84826"/>
                    </a:lnTo>
                    <a:lnTo>
                      <a:pt x="289543" y="225941"/>
                    </a:lnTo>
                    <a:lnTo>
                      <a:pt x="267676" y="205854"/>
                    </a:lnTo>
                    <a:cubicBezTo>
                      <a:pt x="303171" y="136148"/>
                      <a:pt x="275431" y="50882"/>
                      <a:pt x="205726" y="15387"/>
                    </a:cubicBezTo>
                    <a:cubicBezTo>
                      <a:pt x="136020" y="-20095"/>
                      <a:pt x="50754" y="7632"/>
                      <a:pt x="15259" y="77338"/>
                    </a:cubicBezTo>
                    <a:cubicBezTo>
                      <a:pt x="-20223" y="147043"/>
                      <a:pt x="7504" y="232310"/>
                      <a:pt x="77210" y="267805"/>
                    </a:cubicBezTo>
                    <a:cubicBezTo>
                      <a:pt x="132715" y="296066"/>
                      <a:pt x="200157" y="284751"/>
                      <a:pt x="243394" y="239925"/>
                    </a:cubicBezTo>
                    <a:lnTo>
                      <a:pt x="270092" y="264207"/>
                    </a:lnTo>
                    <a:lnTo>
                      <a:pt x="272253" y="265478"/>
                    </a:lnTo>
                    <a:cubicBezTo>
                      <a:pt x="281165" y="270322"/>
                      <a:pt x="291640" y="271428"/>
                      <a:pt x="301366" y="268529"/>
                    </a:cubicBezTo>
                    <a:cubicBezTo>
                      <a:pt x="311130" y="265720"/>
                      <a:pt x="319368" y="259134"/>
                      <a:pt x="324249" y="250223"/>
                    </a:cubicBezTo>
                    <a:lnTo>
                      <a:pt x="324249" y="249460"/>
                    </a:lnTo>
                    <a:lnTo>
                      <a:pt x="380187" y="129067"/>
                    </a:lnTo>
                    <a:lnTo>
                      <a:pt x="400528" y="85461"/>
                    </a:lnTo>
                    <a:lnTo>
                      <a:pt x="402435" y="81520"/>
                    </a:lnTo>
                    <a:lnTo>
                      <a:pt x="418326" y="124236"/>
                    </a:lnTo>
                    <a:lnTo>
                      <a:pt x="419089" y="126398"/>
                    </a:lnTo>
                    <a:lnTo>
                      <a:pt x="419852" y="128304"/>
                    </a:lnTo>
                    <a:lnTo>
                      <a:pt x="429641" y="154875"/>
                    </a:lnTo>
                    <a:lnTo>
                      <a:pt x="431675" y="160341"/>
                    </a:lnTo>
                    <a:lnTo>
                      <a:pt x="435743" y="171147"/>
                    </a:lnTo>
                    <a:lnTo>
                      <a:pt x="437269" y="175088"/>
                    </a:lnTo>
                    <a:lnTo>
                      <a:pt x="439303" y="180936"/>
                    </a:lnTo>
                    <a:lnTo>
                      <a:pt x="439303" y="181954"/>
                    </a:lnTo>
                    <a:cubicBezTo>
                      <a:pt x="442468" y="187980"/>
                      <a:pt x="447846" y="192543"/>
                      <a:pt x="454304" y="194667"/>
                    </a:cubicBezTo>
                    <a:cubicBezTo>
                      <a:pt x="460826" y="196802"/>
                      <a:pt x="467933" y="196205"/>
                      <a:pt x="474009" y="193014"/>
                    </a:cubicBezTo>
                    <a:cubicBezTo>
                      <a:pt x="479501" y="190458"/>
                      <a:pt x="483811" y="185920"/>
                      <a:pt x="486087" y="180301"/>
                    </a:cubicBezTo>
                    <a:lnTo>
                      <a:pt x="518887" y="87241"/>
                    </a:lnTo>
                    <a:lnTo>
                      <a:pt x="584359" y="262173"/>
                    </a:lnTo>
                    <a:cubicBezTo>
                      <a:pt x="586545" y="266877"/>
                      <a:pt x="590461" y="270564"/>
                      <a:pt x="595292" y="272470"/>
                    </a:cubicBezTo>
                    <a:cubicBezTo>
                      <a:pt x="600186" y="274441"/>
                      <a:pt x="605653" y="274441"/>
                      <a:pt x="610548" y="272470"/>
                    </a:cubicBezTo>
                    <a:cubicBezTo>
                      <a:pt x="620756" y="268593"/>
                      <a:pt x="626286" y="257533"/>
                      <a:pt x="623261" y="247044"/>
                    </a:cubicBezTo>
                    <a:close/>
                    <a:moveTo>
                      <a:pt x="141563" y="245392"/>
                    </a:moveTo>
                    <a:cubicBezTo>
                      <a:pt x="84481" y="245036"/>
                      <a:pt x="38498" y="198481"/>
                      <a:pt x="38841" y="141399"/>
                    </a:cubicBezTo>
                    <a:cubicBezTo>
                      <a:pt x="39058" y="107506"/>
                      <a:pt x="55877" y="75863"/>
                      <a:pt x="83846" y="56730"/>
                    </a:cubicBezTo>
                    <a:cubicBezTo>
                      <a:pt x="130973" y="24515"/>
                      <a:pt x="195288" y="36605"/>
                      <a:pt x="227503" y="83732"/>
                    </a:cubicBezTo>
                    <a:cubicBezTo>
                      <a:pt x="246649" y="111739"/>
                      <a:pt x="250832" y="147349"/>
                      <a:pt x="238691" y="179030"/>
                    </a:cubicBezTo>
                    <a:lnTo>
                      <a:pt x="229537" y="171402"/>
                    </a:lnTo>
                    <a:cubicBezTo>
                      <a:pt x="227147" y="168567"/>
                      <a:pt x="224096" y="166380"/>
                      <a:pt x="220638" y="165045"/>
                    </a:cubicBezTo>
                    <a:lnTo>
                      <a:pt x="218350" y="164282"/>
                    </a:lnTo>
                    <a:lnTo>
                      <a:pt x="216951" y="164282"/>
                    </a:lnTo>
                    <a:cubicBezTo>
                      <a:pt x="215553" y="164155"/>
                      <a:pt x="214154" y="164155"/>
                      <a:pt x="212756" y="164282"/>
                    </a:cubicBezTo>
                    <a:cubicBezTo>
                      <a:pt x="202814" y="164232"/>
                      <a:pt x="194259" y="171287"/>
                      <a:pt x="192415" y="181064"/>
                    </a:cubicBezTo>
                    <a:lnTo>
                      <a:pt x="192415" y="185895"/>
                    </a:lnTo>
                    <a:cubicBezTo>
                      <a:pt x="192504" y="189429"/>
                      <a:pt x="193458" y="192874"/>
                      <a:pt x="195212" y="195938"/>
                    </a:cubicBezTo>
                    <a:cubicBezTo>
                      <a:pt x="196852" y="199078"/>
                      <a:pt x="199306" y="201710"/>
                      <a:pt x="202331" y="203566"/>
                    </a:cubicBezTo>
                    <a:lnTo>
                      <a:pt x="215044" y="216279"/>
                    </a:lnTo>
                    <a:cubicBezTo>
                      <a:pt x="205408" y="225915"/>
                      <a:pt x="193953" y="233568"/>
                      <a:pt x="181355" y="238781"/>
                    </a:cubicBezTo>
                    <a:cubicBezTo>
                      <a:pt x="168820" y="243548"/>
                      <a:pt x="155471" y="245799"/>
                      <a:pt x="142071" y="245392"/>
                    </a:cubicBezTo>
                    <a:close/>
                    <a:moveTo>
                      <a:pt x="205128" y="198353"/>
                    </a:moveTo>
                    <a:cubicBezTo>
                      <a:pt x="202738" y="196942"/>
                      <a:pt x="200768" y="194921"/>
                      <a:pt x="199407" y="192505"/>
                    </a:cubicBezTo>
                    <a:cubicBezTo>
                      <a:pt x="198060" y="190141"/>
                      <a:pt x="197348" y="187471"/>
                      <a:pt x="197373" y="184750"/>
                    </a:cubicBezTo>
                    <a:lnTo>
                      <a:pt x="197373" y="182843"/>
                    </a:lnTo>
                    <a:cubicBezTo>
                      <a:pt x="197119" y="182360"/>
                      <a:pt x="197119" y="181801"/>
                      <a:pt x="197373" y="181318"/>
                    </a:cubicBezTo>
                    <a:cubicBezTo>
                      <a:pt x="197767" y="178546"/>
                      <a:pt x="199013" y="175978"/>
                      <a:pt x="200933" y="173944"/>
                    </a:cubicBezTo>
                    <a:cubicBezTo>
                      <a:pt x="202331" y="172317"/>
                      <a:pt x="204073" y="171020"/>
                      <a:pt x="206018" y="170130"/>
                    </a:cubicBezTo>
                    <a:cubicBezTo>
                      <a:pt x="207976" y="169228"/>
                      <a:pt x="210099" y="168757"/>
                      <a:pt x="212248" y="168732"/>
                    </a:cubicBezTo>
                    <a:cubicBezTo>
                      <a:pt x="213392" y="168605"/>
                      <a:pt x="214536" y="168605"/>
                      <a:pt x="215680" y="168732"/>
                    </a:cubicBezTo>
                    <a:lnTo>
                      <a:pt x="218096" y="168732"/>
                    </a:lnTo>
                    <a:cubicBezTo>
                      <a:pt x="220778" y="169813"/>
                      <a:pt x="223143" y="171567"/>
                      <a:pt x="224961" y="173817"/>
                    </a:cubicBezTo>
                    <a:cubicBezTo>
                      <a:pt x="226321" y="175406"/>
                      <a:pt x="227325" y="177275"/>
                      <a:pt x="227885" y="179284"/>
                    </a:cubicBezTo>
                    <a:cubicBezTo>
                      <a:pt x="228266" y="181305"/>
                      <a:pt x="228266" y="183365"/>
                      <a:pt x="227885" y="185386"/>
                    </a:cubicBezTo>
                    <a:cubicBezTo>
                      <a:pt x="227630" y="187445"/>
                      <a:pt x="226982" y="189429"/>
                      <a:pt x="225978" y="191234"/>
                    </a:cubicBezTo>
                    <a:cubicBezTo>
                      <a:pt x="225062" y="193103"/>
                      <a:pt x="223715" y="194717"/>
                      <a:pt x="222037" y="195938"/>
                    </a:cubicBezTo>
                    <a:cubicBezTo>
                      <a:pt x="219278" y="198112"/>
                      <a:pt x="215896" y="199358"/>
                      <a:pt x="212375" y="199498"/>
                    </a:cubicBezTo>
                    <a:cubicBezTo>
                      <a:pt x="209527" y="199828"/>
                      <a:pt x="206641" y="199434"/>
                      <a:pt x="203984" y="1983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 dirty="0"/>
              </a:p>
            </p:txBody>
          </p:sp>
          <p:sp>
            <p:nvSpPr>
              <p:cNvPr id="77" name="Graphic 2">
                <a:extLst>
                  <a:ext uri="{FF2B5EF4-FFF2-40B4-BE49-F238E27FC236}">
                    <a16:creationId xmlns:a16="http://schemas.microsoft.com/office/drawing/2014/main" id="{3B1029F5-6FB2-4162-BAD9-DCB0BEC5B771}"/>
                  </a:ext>
                </a:extLst>
              </p:cNvPr>
              <p:cNvSpPr/>
              <p:nvPr/>
            </p:nvSpPr>
            <p:spPr>
              <a:xfrm>
                <a:off x="4351779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2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7" y="83"/>
                      <a:pt x="-186" y="53719"/>
                      <a:pt x="-186" y="119827"/>
                    </a:cubicBezTo>
                    <a:cubicBezTo>
                      <a:pt x="-109" y="186113"/>
                      <a:pt x="53667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78" name="Graphic 2">
                <a:extLst>
                  <a:ext uri="{FF2B5EF4-FFF2-40B4-BE49-F238E27FC236}">
                    <a16:creationId xmlns:a16="http://schemas.microsoft.com/office/drawing/2014/main" id="{2FF4E5E8-34EB-4B18-9AE6-2587739477FA}"/>
                  </a:ext>
                </a:extLst>
              </p:cNvPr>
              <p:cNvSpPr/>
              <p:nvPr/>
            </p:nvSpPr>
            <p:spPr>
              <a:xfrm>
                <a:off x="4665029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6" y="83"/>
                      <a:pt x="-186" y="53719"/>
                      <a:pt x="-186" y="119827"/>
                    </a:cubicBezTo>
                    <a:cubicBezTo>
                      <a:pt x="-122" y="186113"/>
                      <a:pt x="53667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79" name="Graphic 2">
                <a:extLst>
                  <a:ext uri="{FF2B5EF4-FFF2-40B4-BE49-F238E27FC236}">
                    <a16:creationId xmlns:a16="http://schemas.microsoft.com/office/drawing/2014/main" id="{CEA6BD48-F0CA-4976-AA6C-ABA6D9EBD285}"/>
                  </a:ext>
                </a:extLst>
              </p:cNvPr>
              <p:cNvSpPr/>
              <p:nvPr/>
            </p:nvSpPr>
            <p:spPr>
              <a:xfrm>
                <a:off x="4978406" y="1150941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2 w 239768"/>
                  <a:gd name="connsiteY1" fmla="*/ 119700 h 239768"/>
                  <a:gd name="connsiteX2" fmla="*/ 119572 w 239768"/>
                  <a:gd name="connsiteY2" fmla="*/ -57 h 239768"/>
                  <a:gd name="connsiteX3" fmla="*/ -186 w 239768"/>
                  <a:gd name="connsiteY3" fmla="*/ 119827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2" y="119700"/>
                    </a:cubicBezTo>
                    <a:cubicBezTo>
                      <a:pt x="239506" y="53490"/>
                      <a:pt x="185781" y="-133"/>
                      <a:pt x="119572" y="-57"/>
                    </a:cubicBezTo>
                    <a:cubicBezTo>
                      <a:pt x="53413" y="19"/>
                      <a:pt x="-186" y="53668"/>
                      <a:pt x="-186" y="119827"/>
                    </a:cubicBezTo>
                    <a:cubicBezTo>
                      <a:pt x="-122" y="186062"/>
                      <a:pt x="53591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0" name="Graphic 2">
                <a:extLst>
                  <a:ext uri="{FF2B5EF4-FFF2-40B4-BE49-F238E27FC236}">
                    <a16:creationId xmlns:a16="http://schemas.microsoft.com/office/drawing/2014/main" id="{DA5DC5B0-8C31-4DBC-8E15-F30A3DBEB05F}"/>
                  </a:ext>
                </a:extLst>
              </p:cNvPr>
              <p:cNvSpPr/>
              <p:nvPr/>
            </p:nvSpPr>
            <p:spPr>
              <a:xfrm>
                <a:off x="5291528" y="1150941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2 w 239768"/>
                  <a:gd name="connsiteY1" fmla="*/ 119700 h 239768"/>
                  <a:gd name="connsiteX2" fmla="*/ 119571 w 239768"/>
                  <a:gd name="connsiteY2" fmla="*/ -57 h 239768"/>
                  <a:gd name="connsiteX3" fmla="*/ -186 w 239768"/>
                  <a:gd name="connsiteY3" fmla="*/ 119827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2" y="119700"/>
                    </a:cubicBezTo>
                    <a:cubicBezTo>
                      <a:pt x="239506" y="53490"/>
                      <a:pt x="185781" y="-133"/>
                      <a:pt x="119571" y="-57"/>
                    </a:cubicBezTo>
                    <a:cubicBezTo>
                      <a:pt x="53413" y="19"/>
                      <a:pt x="-186" y="53668"/>
                      <a:pt x="-186" y="119827"/>
                    </a:cubicBezTo>
                    <a:cubicBezTo>
                      <a:pt x="-122" y="186062"/>
                      <a:pt x="53590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1" name="Graphic 2">
                <a:extLst>
                  <a:ext uri="{FF2B5EF4-FFF2-40B4-BE49-F238E27FC236}">
                    <a16:creationId xmlns:a16="http://schemas.microsoft.com/office/drawing/2014/main" id="{338746BD-AD77-4AEF-A33A-18BA7CF0160A}"/>
                  </a:ext>
                </a:extLst>
              </p:cNvPr>
              <p:cNvSpPr/>
              <p:nvPr/>
            </p:nvSpPr>
            <p:spPr>
              <a:xfrm>
                <a:off x="5605159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2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7" y="83"/>
                      <a:pt x="-186" y="53719"/>
                      <a:pt x="-186" y="119827"/>
                    </a:cubicBezTo>
                    <a:cubicBezTo>
                      <a:pt x="-109" y="186113"/>
                      <a:pt x="53667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2" name="Graphic 2">
                <a:extLst>
                  <a:ext uri="{FF2B5EF4-FFF2-40B4-BE49-F238E27FC236}">
                    <a16:creationId xmlns:a16="http://schemas.microsoft.com/office/drawing/2014/main" id="{78F2A1F8-2210-4AD0-A142-FB78FDC5894E}"/>
                  </a:ext>
                </a:extLst>
              </p:cNvPr>
              <p:cNvSpPr/>
              <p:nvPr/>
            </p:nvSpPr>
            <p:spPr>
              <a:xfrm>
                <a:off x="4351779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5 w 239768"/>
                  <a:gd name="connsiteY3" fmla="*/ 119954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3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62" y="53796"/>
                      <a:pt x="-185" y="119954"/>
                    </a:cubicBezTo>
                    <a:cubicBezTo>
                      <a:pt x="-45" y="186189"/>
                      <a:pt x="53718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3" name="Graphic 2">
                <a:extLst>
                  <a:ext uri="{FF2B5EF4-FFF2-40B4-BE49-F238E27FC236}">
                    <a16:creationId xmlns:a16="http://schemas.microsoft.com/office/drawing/2014/main" id="{0F9EAC13-67AD-4E7F-8C07-2F0DE2A978A0}"/>
                  </a:ext>
                </a:extLst>
              </p:cNvPr>
              <p:cNvSpPr/>
              <p:nvPr/>
            </p:nvSpPr>
            <p:spPr>
              <a:xfrm>
                <a:off x="4665029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5 w 239768"/>
                  <a:gd name="connsiteY3" fmla="*/ 119954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3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62" y="53796"/>
                      <a:pt x="-185" y="119954"/>
                    </a:cubicBezTo>
                    <a:cubicBezTo>
                      <a:pt x="-46" y="186189"/>
                      <a:pt x="53718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4" name="Graphic 2">
                <a:extLst>
                  <a:ext uri="{FF2B5EF4-FFF2-40B4-BE49-F238E27FC236}">
                    <a16:creationId xmlns:a16="http://schemas.microsoft.com/office/drawing/2014/main" id="{D9486351-068B-4C00-9508-F03F2EF4F846}"/>
                  </a:ext>
                </a:extLst>
              </p:cNvPr>
              <p:cNvSpPr/>
              <p:nvPr/>
            </p:nvSpPr>
            <p:spPr>
              <a:xfrm>
                <a:off x="4978405" y="1463428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3 w 239768"/>
                  <a:gd name="connsiteY1" fmla="*/ 119700 h 239768"/>
                  <a:gd name="connsiteX2" fmla="*/ 119572 w 239768"/>
                  <a:gd name="connsiteY2" fmla="*/ -57 h 239768"/>
                  <a:gd name="connsiteX3" fmla="*/ -185 w 239768"/>
                  <a:gd name="connsiteY3" fmla="*/ 119954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3" y="119700"/>
                    </a:cubicBezTo>
                    <a:cubicBezTo>
                      <a:pt x="239506" y="53490"/>
                      <a:pt x="185781" y="-133"/>
                      <a:pt x="119572" y="-57"/>
                    </a:cubicBezTo>
                    <a:cubicBezTo>
                      <a:pt x="53362" y="19"/>
                      <a:pt x="-262" y="53744"/>
                      <a:pt x="-185" y="119954"/>
                    </a:cubicBezTo>
                    <a:cubicBezTo>
                      <a:pt x="-46" y="186138"/>
                      <a:pt x="53642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5" name="Graphic 2">
                <a:extLst>
                  <a:ext uri="{FF2B5EF4-FFF2-40B4-BE49-F238E27FC236}">
                    <a16:creationId xmlns:a16="http://schemas.microsoft.com/office/drawing/2014/main" id="{C703230D-91E0-4156-A9A4-895BA2FBE322}"/>
                  </a:ext>
                </a:extLst>
              </p:cNvPr>
              <p:cNvSpPr/>
              <p:nvPr/>
            </p:nvSpPr>
            <p:spPr>
              <a:xfrm>
                <a:off x="5291528" y="1463428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3 w 239768"/>
                  <a:gd name="connsiteY1" fmla="*/ 119700 h 239768"/>
                  <a:gd name="connsiteX2" fmla="*/ 119571 w 239768"/>
                  <a:gd name="connsiteY2" fmla="*/ -57 h 239768"/>
                  <a:gd name="connsiteX3" fmla="*/ -185 w 239768"/>
                  <a:gd name="connsiteY3" fmla="*/ 119954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3" y="119700"/>
                    </a:cubicBezTo>
                    <a:cubicBezTo>
                      <a:pt x="239506" y="53490"/>
                      <a:pt x="185781" y="-133"/>
                      <a:pt x="119571" y="-57"/>
                    </a:cubicBezTo>
                    <a:cubicBezTo>
                      <a:pt x="53362" y="19"/>
                      <a:pt x="-262" y="53744"/>
                      <a:pt x="-185" y="119954"/>
                    </a:cubicBezTo>
                    <a:cubicBezTo>
                      <a:pt x="-46" y="186138"/>
                      <a:pt x="53642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6" name="Graphic 2">
                <a:extLst>
                  <a:ext uri="{FF2B5EF4-FFF2-40B4-BE49-F238E27FC236}">
                    <a16:creationId xmlns:a16="http://schemas.microsoft.com/office/drawing/2014/main" id="{FB7D5E22-0D7D-4BDA-8C9F-C46F1009906F}"/>
                  </a:ext>
                </a:extLst>
              </p:cNvPr>
              <p:cNvSpPr/>
              <p:nvPr/>
            </p:nvSpPr>
            <p:spPr>
              <a:xfrm>
                <a:off x="5605159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5 w 239768"/>
                  <a:gd name="connsiteY3" fmla="*/ 119954 h 239768"/>
                  <a:gd name="connsiteX4" fmla="*/ 119826 w 239768"/>
                  <a:gd name="connsiteY4" fmla="*/ 239711 h 239768"/>
                  <a:gd name="connsiteX5" fmla="*/ 119953 w 239768"/>
                  <a:gd name="connsiteY5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3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62" y="53796"/>
                      <a:pt x="-185" y="119954"/>
                    </a:cubicBezTo>
                    <a:cubicBezTo>
                      <a:pt x="-109" y="186164"/>
                      <a:pt x="53616" y="239787"/>
                      <a:pt x="119826" y="239711"/>
                    </a:cubicBezTo>
                    <a:cubicBezTo>
                      <a:pt x="119864" y="239711"/>
                      <a:pt x="119915" y="239711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7" name="Graphic 2">
                <a:extLst>
                  <a:ext uri="{FF2B5EF4-FFF2-40B4-BE49-F238E27FC236}">
                    <a16:creationId xmlns:a16="http://schemas.microsoft.com/office/drawing/2014/main" id="{37AA3437-0580-4F50-ABFF-83FAD85E36AB}"/>
                  </a:ext>
                </a:extLst>
              </p:cNvPr>
              <p:cNvSpPr/>
              <p:nvPr/>
            </p:nvSpPr>
            <p:spPr>
              <a:xfrm>
                <a:off x="6426295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6" y="83"/>
                      <a:pt x="-186" y="53719"/>
                      <a:pt x="-186" y="119827"/>
                    </a:cubicBezTo>
                    <a:cubicBezTo>
                      <a:pt x="-110" y="186113"/>
                      <a:pt x="53667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8" name="Graphic 2">
                <a:extLst>
                  <a:ext uri="{FF2B5EF4-FFF2-40B4-BE49-F238E27FC236}">
                    <a16:creationId xmlns:a16="http://schemas.microsoft.com/office/drawing/2014/main" id="{E66FF7DA-E1B1-4140-A64A-F618B493CD40}"/>
                  </a:ext>
                </a:extLst>
              </p:cNvPr>
              <p:cNvSpPr/>
              <p:nvPr/>
            </p:nvSpPr>
            <p:spPr>
              <a:xfrm>
                <a:off x="6739418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2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7" y="83"/>
                      <a:pt x="-186" y="53719"/>
                      <a:pt x="-186" y="119827"/>
                    </a:cubicBezTo>
                    <a:cubicBezTo>
                      <a:pt x="-109" y="186113"/>
                      <a:pt x="53667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89" name="Graphic 2">
                <a:extLst>
                  <a:ext uri="{FF2B5EF4-FFF2-40B4-BE49-F238E27FC236}">
                    <a16:creationId xmlns:a16="http://schemas.microsoft.com/office/drawing/2014/main" id="{AB40D269-566D-494D-92CB-69E34FCCD121}"/>
                  </a:ext>
                </a:extLst>
              </p:cNvPr>
              <p:cNvSpPr/>
              <p:nvPr/>
            </p:nvSpPr>
            <p:spPr>
              <a:xfrm>
                <a:off x="7052794" y="1150941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3 w 239768"/>
                  <a:gd name="connsiteY1" fmla="*/ 119700 h 239768"/>
                  <a:gd name="connsiteX2" fmla="*/ 119572 w 239768"/>
                  <a:gd name="connsiteY2" fmla="*/ -57 h 239768"/>
                  <a:gd name="connsiteX3" fmla="*/ -186 w 239768"/>
                  <a:gd name="connsiteY3" fmla="*/ 119827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3" y="119700"/>
                    </a:cubicBezTo>
                    <a:cubicBezTo>
                      <a:pt x="239506" y="53490"/>
                      <a:pt x="185781" y="-133"/>
                      <a:pt x="119572" y="-57"/>
                    </a:cubicBezTo>
                    <a:cubicBezTo>
                      <a:pt x="53413" y="19"/>
                      <a:pt x="-186" y="53668"/>
                      <a:pt x="-186" y="119827"/>
                    </a:cubicBezTo>
                    <a:cubicBezTo>
                      <a:pt x="-122" y="186062"/>
                      <a:pt x="53591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0" name="Graphic 2">
                <a:extLst>
                  <a:ext uri="{FF2B5EF4-FFF2-40B4-BE49-F238E27FC236}">
                    <a16:creationId xmlns:a16="http://schemas.microsoft.com/office/drawing/2014/main" id="{8118A10B-2A8B-4F1B-A940-7E7BAA63406A}"/>
                  </a:ext>
                </a:extLst>
              </p:cNvPr>
              <p:cNvSpPr/>
              <p:nvPr/>
            </p:nvSpPr>
            <p:spPr>
              <a:xfrm>
                <a:off x="7366044" y="1150941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2 w 239768"/>
                  <a:gd name="connsiteY1" fmla="*/ 119700 h 239768"/>
                  <a:gd name="connsiteX2" fmla="*/ 119571 w 239768"/>
                  <a:gd name="connsiteY2" fmla="*/ -57 h 239768"/>
                  <a:gd name="connsiteX3" fmla="*/ -186 w 239768"/>
                  <a:gd name="connsiteY3" fmla="*/ 119827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2" y="119700"/>
                    </a:cubicBezTo>
                    <a:cubicBezTo>
                      <a:pt x="239506" y="53490"/>
                      <a:pt x="185781" y="-133"/>
                      <a:pt x="119571" y="-57"/>
                    </a:cubicBezTo>
                    <a:cubicBezTo>
                      <a:pt x="53413" y="19"/>
                      <a:pt x="-186" y="53668"/>
                      <a:pt x="-186" y="119827"/>
                    </a:cubicBezTo>
                    <a:cubicBezTo>
                      <a:pt x="-122" y="186062"/>
                      <a:pt x="53590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1" name="Graphic 2">
                <a:extLst>
                  <a:ext uri="{FF2B5EF4-FFF2-40B4-BE49-F238E27FC236}">
                    <a16:creationId xmlns:a16="http://schemas.microsoft.com/office/drawing/2014/main" id="{CBAE6CCE-A7A5-4E3C-88B1-ECFAA5C1ABAC}"/>
                  </a:ext>
                </a:extLst>
              </p:cNvPr>
              <p:cNvSpPr/>
              <p:nvPr/>
            </p:nvSpPr>
            <p:spPr>
              <a:xfrm>
                <a:off x="7679167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7" y="83"/>
                      <a:pt x="-186" y="53719"/>
                      <a:pt x="-186" y="119827"/>
                    </a:cubicBezTo>
                    <a:cubicBezTo>
                      <a:pt x="-110" y="186113"/>
                      <a:pt x="53680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2" name="Graphic 2">
                <a:extLst>
                  <a:ext uri="{FF2B5EF4-FFF2-40B4-BE49-F238E27FC236}">
                    <a16:creationId xmlns:a16="http://schemas.microsoft.com/office/drawing/2014/main" id="{932D7403-AF37-4DBF-AA66-8C769F2F7D4E}"/>
                  </a:ext>
                </a:extLst>
              </p:cNvPr>
              <p:cNvSpPr/>
              <p:nvPr/>
            </p:nvSpPr>
            <p:spPr>
              <a:xfrm>
                <a:off x="6426295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5 w 239768"/>
                  <a:gd name="connsiteY3" fmla="*/ 119954 h 239768"/>
                  <a:gd name="connsiteX4" fmla="*/ 119825 w 239768"/>
                  <a:gd name="connsiteY4" fmla="*/ 239711 h 239768"/>
                  <a:gd name="connsiteX5" fmla="*/ 119953 w 239768"/>
                  <a:gd name="connsiteY5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2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62" y="53796"/>
                      <a:pt x="-185" y="119954"/>
                    </a:cubicBezTo>
                    <a:cubicBezTo>
                      <a:pt x="-109" y="186164"/>
                      <a:pt x="53616" y="239787"/>
                      <a:pt x="119825" y="239711"/>
                    </a:cubicBezTo>
                    <a:cubicBezTo>
                      <a:pt x="119864" y="239711"/>
                      <a:pt x="119915" y="239711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3" name="Graphic 2">
                <a:extLst>
                  <a:ext uri="{FF2B5EF4-FFF2-40B4-BE49-F238E27FC236}">
                    <a16:creationId xmlns:a16="http://schemas.microsoft.com/office/drawing/2014/main" id="{7193CDD2-EFDD-40EF-B22B-C3D41B0B03C3}"/>
                  </a:ext>
                </a:extLst>
              </p:cNvPr>
              <p:cNvSpPr/>
              <p:nvPr/>
            </p:nvSpPr>
            <p:spPr>
              <a:xfrm>
                <a:off x="6739417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3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954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3" y="185782"/>
                      <a:pt x="239583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49" y="53796"/>
                      <a:pt x="-186" y="119954"/>
                    </a:cubicBezTo>
                    <a:cubicBezTo>
                      <a:pt x="-45" y="186189"/>
                      <a:pt x="53718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4" name="Graphic 2">
                <a:extLst>
                  <a:ext uri="{FF2B5EF4-FFF2-40B4-BE49-F238E27FC236}">
                    <a16:creationId xmlns:a16="http://schemas.microsoft.com/office/drawing/2014/main" id="{9DE309E1-4BCA-4493-BFD5-C935957FD592}"/>
                  </a:ext>
                </a:extLst>
              </p:cNvPr>
              <p:cNvSpPr/>
              <p:nvPr/>
            </p:nvSpPr>
            <p:spPr>
              <a:xfrm>
                <a:off x="7052794" y="1463428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3 w 239768"/>
                  <a:gd name="connsiteY1" fmla="*/ 119700 h 239768"/>
                  <a:gd name="connsiteX2" fmla="*/ 119572 w 239768"/>
                  <a:gd name="connsiteY2" fmla="*/ -57 h 239768"/>
                  <a:gd name="connsiteX3" fmla="*/ -185 w 239768"/>
                  <a:gd name="connsiteY3" fmla="*/ 119954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3" y="119700"/>
                    </a:cubicBezTo>
                    <a:cubicBezTo>
                      <a:pt x="239506" y="53490"/>
                      <a:pt x="185781" y="-133"/>
                      <a:pt x="119572" y="-57"/>
                    </a:cubicBezTo>
                    <a:cubicBezTo>
                      <a:pt x="53362" y="19"/>
                      <a:pt x="-262" y="53744"/>
                      <a:pt x="-185" y="119954"/>
                    </a:cubicBezTo>
                    <a:cubicBezTo>
                      <a:pt x="-45" y="186138"/>
                      <a:pt x="53642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5" name="Graphic 2">
                <a:extLst>
                  <a:ext uri="{FF2B5EF4-FFF2-40B4-BE49-F238E27FC236}">
                    <a16:creationId xmlns:a16="http://schemas.microsoft.com/office/drawing/2014/main" id="{9F4FFBB0-BCAB-48CA-9980-F99DDB6749AA}"/>
                  </a:ext>
                </a:extLst>
              </p:cNvPr>
              <p:cNvSpPr/>
              <p:nvPr/>
            </p:nvSpPr>
            <p:spPr>
              <a:xfrm>
                <a:off x="7366044" y="1463428"/>
                <a:ext cx="239768" cy="239768"/>
              </a:xfrm>
              <a:custGeom>
                <a:avLst/>
                <a:gdLst>
                  <a:gd name="connsiteX0" fmla="*/ 119826 w 239768"/>
                  <a:gd name="connsiteY0" fmla="*/ 239711 h 239768"/>
                  <a:gd name="connsiteX1" fmla="*/ 239583 w 239768"/>
                  <a:gd name="connsiteY1" fmla="*/ 119700 h 239768"/>
                  <a:gd name="connsiteX2" fmla="*/ 119571 w 239768"/>
                  <a:gd name="connsiteY2" fmla="*/ -57 h 239768"/>
                  <a:gd name="connsiteX3" fmla="*/ -185 w 239768"/>
                  <a:gd name="connsiteY3" fmla="*/ 119954 h 239768"/>
                  <a:gd name="connsiteX4" fmla="*/ 119826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826" y="239711"/>
                    </a:moveTo>
                    <a:cubicBezTo>
                      <a:pt x="186035" y="239635"/>
                      <a:pt x="239659" y="185909"/>
                      <a:pt x="239583" y="119700"/>
                    </a:cubicBezTo>
                    <a:cubicBezTo>
                      <a:pt x="239506" y="53490"/>
                      <a:pt x="185781" y="-133"/>
                      <a:pt x="119571" y="-57"/>
                    </a:cubicBezTo>
                    <a:cubicBezTo>
                      <a:pt x="53362" y="19"/>
                      <a:pt x="-262" y="53744"/>
                      <a:pt x="-185" y="119954"/>
                    </a:cubicBezTo>
                    <a:cubicBezTo>
                      <a:pt x="-46" y="186138"/>
                      <a:pt x="53642" y="239711"/>
                      <a:pt x="119826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6" name="Graphic 2">
                <a:extLst>
                  <a:ext uri="{FF2B5EF4-FFF2-40B4-BE49-F238E27FC236}">
                    <a16:creationId xmlns:a16="http://schemas.microsoft.com/office/drawing/2014/main" id="{3B84D75B-366D-4C96-9F7C-22C504638332}"/>
                  </a:ext>
                </a:extLst>
              </p:cNvPr>
              <p:cNvSpPr/>
              <p:nvPr/>
            </p:nvSpPr>
            <p:spPr>
              <a:xfrm>
                <a:off x="7679167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954 h 239768"/>
                  <a:gd name="connsiteX4" fmla="*/ 119826 w 239768"/>
                  <a:gd name="connsiteY4" fmla="*/ 239711 h 239768"/>
                  <a:gd name="connsiteX5" fmla="*/ 119953 w 239768"/>
                  <a:gd name="connsiteY5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3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49" y="53796"/>
                      <a:pt x="-186" y="119954"/>
                    </a:cubicBezTo>
                    <a:cubicBezTo>
                      <a:pt x="-122" y="186164"/>
                      <a:pt x="53616" y="239787"/>
                      <a:pt x="119826" y="239711"/>
                    </a:cubicBezTo>
                    <a:cubicBezTo>
                      <a:pt x="119864" y="239711"/>
                      <a:pt x="119915" y="239711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7" name="Graphic 2">
                <a:extLst>
                  <a:ext uri="{FF2B5EF4-FFF2-40B4-BE49-F238E27FC236}">
                    <a16:creationId xmlns:a16="http://schemas.microsoft.com/office/drawing/2014/main" id="{AE924F96-B4ED-4B0B-BC9E-28846A5E8742}"/>
                  </a:ext>
                </a:extLst>
              </p:cNvPr>
              <p:cNvSpPr/>
              <p:nvPr/>
            </p:nvSpPr>
            <p:spPr>
              <a:xfrm>
                <a:off x="8597812" y="1150941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827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336" y="83"/>
                      <a:pt x="-186" y="53719"/>
                      <a:pt x="-186" y="119827"/>
                    </a:cubicBezTo>
                    <a:cubicBezTo>
                      <a:pt x="-110" y="186113"/>
                      <a:pt x="53680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8" name="Graphic 2">
                <a:extLst>
                  <a:ext uri="{FF2B5EF4-FFF2-40B4-BE49-F238E27FC236}">
                    <a16:creationId xmlns:a16="http://schemas.microsoft.com/office/drawing/2014/main" id="{D958BDBD-14AB-4BE0-881D-1A4AB5180AC9}"/>
                  </a:ext>
                </a:extLst>
              </p:cNvPr>
              <p:cNvSpPr/>
              <p:nvPr/>
            </p:nvSpPr>
            <p:spPr>
              <a:xfrm>
                <a:off x="8597812" y="1463428"/>
                <a:ext cx="239768" cy="239768"/>
              </a:xfrm>
              <a:custGeom>
                <a:avLst/>
                <a:gdLst>
                  <a:gd name="connsiteX0" fmla="*/ 119953 w 239768"/>
                  <a:gd name="connsiteY0" fmla="*/ 239711 h 239768"/>
                  <a:gd name="connsiteX1" fmla="*/ 239582 w 239768"/>
                  <a:gd name="connsiteY1" fmla="*/ 119573 h 239768"/>
                  <a:gd name="connsiteX2" fmla="*/ 119444 w 239768"/>
                  <a:gd name="connsiteY2" fmla="*/ -57 h 239768"/>
                  <a:gd name="connsiteX3" fmla="*/ -186 w 239768"/>
                  <a:gd name="connsiteY3" fmla="*/ 119954 h 239768"/>
                  <a:gd name="connsiteX4" fmla="*/ 119953 w 239768"/>
                  <a:gd name="connsiteY4" fmla="*/ 239711 h 23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768" h="239768">
                    <a:moveTo>
                      <a:pt x="119953" y="239711"/>
                    </a:moveTo>
                    <a:cubicBezTo>
                      <a:pt x="186162" y="239571"/>
                      <a:pt x="239722" y="185782"/>
                      <a:pt x="239582" y="119573"/>
                    </a:cubicBezTo>
                    <a:cubicBezTo>
                      <a:pt x="239443" y="53363"/>
                      <a:pt x="185654" y="-197"/>
                      <a:pt x="119444" y="-57"/>
                    </a:cubicBezTo>
                    <a:cubicBezTo>
                      <a:pt x="53286" y="83"/>
                      <a:pt x="-249" y="53796"/>
                      <a:pt x="-186" y="119954"/>
                    </a:cubicBezTo>
                    <a:cubicBezTo>
                      <a:pt x="-46" y="186189"/>
                      <a:pt x="53718" y="239787"/>
                      <a:pt x="119953" y="239711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99" name="Graphic 2">
                <a:extLst>
                  <a:ext uri="{FF2B5EF4-FFF2-40B4-BE49-F238E27FC236}">
                    <a16:creationId xmlns:a16="http://schemas.microsoft.com/office/drawing/2014/main" id="{0D578F79-2693-499C-B9C5-8656010C1D20}"/>
                  </a:ext>
                </a:extLst>
              </p:cNvPr>
              <p:cNvSpPr/>
              <p:nvPr/>
            </p:nvSpPr>
            <p:spPr>
              <a:xfrm>
                <a:off x="4789235" y="952976"/>
                <a:ext cx="72210" cy="85604"/>
              </a:xfrm>
              <a:custGeom>
                <a:avLst/>
                <a:gdLst>
                  <a:gd name="connsiteX0" fmla="*/ 66685 w 72210"/>
                  <a:gd name="connsiteY0" fmla="*/ 65311 h 85604"/>
                  <a:gd name="connsiteX1" fmla="*/ 51429 w 72210"/>
                  <a:gd name="connsiteY1" fmla="*/ 80312 h 85604"/>
                  <a:gd name="connsiteX2" fmla="*/ 27147 w 72210"/>
                  <a:gd name="connsiteY2" fmla="*/ 85524 h 85604"/>
                  <a:gd name="connsiteX3" fmla="*/ -186 w 72210"/>
                  <a:gd name="connsiteY3" fmla="*/ 85524 h 85604"/>
                  <a:gd name="connsiteX4" fmla="*/ -186 w 72210"/>
                  <a:gd name="connsiteY4" fmla="*/ -34 h 85604"/>
                  <a:gd name="connsiteX5" fmla="*/ 27147 w 72210"/>
                  <a:gd name="connsiteY5" fmla="*/ -34 h 85604"/>
                  <a:gd name="connsiteX6" fmla="*/ 51429 w 72210"/>
                  <a:gd name="connsiteY6" fmla="*/ 5178 h 85604"/>
                  <a:gd name="connsiteX7" fmla="*/ 66685 w 72210"/>
                  <a:gd name="connsiteY7" fmla="*/ 19925 h 85604"/>
                  <a:gd name="connsiteX8" fmla="*/ 72024 w 72210"/>
                  <a:gd name="connsiteY8" fmla="*/ 42681 h 85604"/>
                  <a:gd name="connsiteX9" fmla="*/ 66685 w 72210"/>
                  <a:gd name="connsiteY9" fmla="*/ 65311 h 85604"/>
                  <a:gd name="connsiteX10" fmla="*/ 51684 w 72210"/>
                  <a:gd name="connsiteY10" fmla="*/ 66963 h 85604"/>
                  <a:gd name="connsiteX11" fmla="*/ 58676 w 72210"/>
                  <a:gd name="connsiteY11" fmla="*/ 55776 h 85604"/>
                  <a:gd name="connsiteX12" fmla="*/ 60583 w 72210"/>
                  <a:gd name="connsiteY12" fmla="*/ 43063 h 85604"/>
                  <a:gd name="connsiteX13" fmla="*/ 58803 w 72210"/>
                  <a:gd name="connsiteY13" fmla="*/ 30350 h 85604"/>
                  <a:gd name="connsiteX14" fmla="*/ 51811 w 72210"/>
                  <a:gd name="connsiteY14" fmla="*/ 19162 h 85604"/>
                  <a:gd name="connsiteX15" fmla="*/ 39860 w 72210"/>
                  <a:gd name="connsiteY15" fmla="*/ 12170 h 85604"/>
                  <a:gd name="connsiteX16" fmla="*/ 26131 w 72210"/>
                  <a:gd name="connsiteY16" fmla="*/ 10390 h 85604"/>
                  <a:gd name="connsiteX17" fmla="*/ 10748 w 72210"/>
                  <a:gd name="connsiteY17" fmla="*/ 10390 h 85604"/>
                  <a:gd name="connsiteX18" fmla="*/ 10748 w 72210"/>
                  <a:gd name="connsiteY18" fmla="*/ 76371 h 85604"/>
                  <a:gd name="connsiteX19" fmla="*/ 26131 w 72210"/>
                  <a:gd name="connsiteY19" fmla="*/ 76371 h 85604"/>
                  <a:gd name="connsiteX20" fmla="*/ 39860 w 72210"/>
                  <a:gd name="connsiteY20" fmla="*/ 74464 h 85604"/>
                  <a:gd name="connsiteX21" fmla="*/ 51684 w 72210"/>
                  <a:gd name="connsiteY21" fmla="*/ 67345 h 85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2210" h="85604">
                    <a:moveTo>
                      <a:pt x="66685" y="65311"/>
                    </a:moveTo>
                    <a:cubicBezTo>
                      <a:pt x="63265" y="71763"/>
                      <a:pt x="57938" y="77002"/>
                      <a:pt x="51429" y="80312"/>
                    </a:cubicBezTo>
                    <a:cubicBezTo>
                      <a:pt x="43878" y="83985"/>
                      <a:pt x="35538" y="85774"/>
                      <a:pt x="27147" y="85524"/>
                    </a:cubicBezTo>
                    <a:lnTo>
                      <a:pt x="-186" y="85524"/>
                    </a:lnTo>
                    <a:lnTo>
                      <a:pt x="-186" y="-34"/>
                    </a:lnTo>
                    <a:lnTo>
                      <a:pt x="27147" y="-34"/>
                    </a:lnTo>
                    <a:cubicBezTo>
                      <a:pt x="35538" y="-284"/>
                      <a:pt x="43878" y="1505"/>
                      <a:pt x="51429" y="5178"/>
                    </a:cubicBezTo>
                    <a:cubicBezTo>
                      <a:pt x="57926" y="8388"/>
                      <a:pt x="63252" y="13543"/>
                      <a:pt x="66685" y="19925"/>
                    </a:cubicBezTo>
                    <a:cubicBezTo>
                      <a:pt x="70207" y="26993"/>
                      <a:pt x="72037" y="34784"/>
                      <a:pt x="72024" y="42681"/>
                    </a:cubicBezTo>
                    <a:cubicBezTo>
                      <a:pt x="72050" y="50541"/>
                      <a:pt x="70219" y="58294"/>
                      <a:pt x="66685" y="65311"/>
                    </a:cubicBezTo>
                    <a:close/>
                    <a:moveTo>
                      <a:pt x="51684" y="66963"/>
                    </a:moveTo>
                    <a:cubicBezTo>
                      <a:pt x="54811" y="63794"/>
                      <a:pt x="57201" y="59974"/>
                      <a:pt x="58676" y="55776"/>
                    </a:cubicBezTo>
                    <a:cubicBezTo>
                      <a:pt x="60138" y="51705"/>
                      <a:pt x="60786" y="47385"/>
                      <a:pt x="60583" y="43063"/>
                    </a:cubicBezTo>
                    <a:cubicBezTo>
                      <a:pt x="60774" y="38752"/>
                      <a:pt x="60176" y="34442"/>
                      <a:pt x="58803" y="30350"/>
                    </a:cubicBezTo>
                    <a:cubicBezTo>
                      <a:pt x="57278" y="26176"/>
                      <a:pt x="54887" y="22366"/>
                      <a:pt x="51811" y="19162"/>
                    </a:cubicBezTo>
                    <a:cubicBezTo>
                      <a:pt x="48328" y="16064"/>
                      <a:pt x="44272" y="13687"/>
                      <a:pt x="39860" y="12170"/>
                    </a:cubicBezTo>
                    <a:cubicBezTo>
                      <a:pt x="35449" y="10690"/>
                      <a:pt x="30783" y="10086"/>
                      <a:pt x="26131" y="10390"/>
                    </a:cubicBezTo>
                    <a:lnTo>
                      <a:pt x="10748" y="10390"/>
                    </a:lnTo>
                    <a:lnTo>
                      <a:pt x="10748" y="76371"/>
                    </a:lnTo>
                    <a:lnTo>
                      <a:pt x="26131" y="76371"/>
                    </a:lnTo>
                    <a:cubicBezTo>
                      <a:pt x="30783" y="76632"/>
                      <a:pt x="35449" y="75983"/>
                      <a:pt x="39860" y="74464"/>
                    </a:cubicBezTo>
                    <a:cubicBezTo>
                      <a:pt x="44246" y="72919"/>
                      <a:pt x="48264" y="70496"/>
                      <a:pt x="51684" y="673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0" name="Graphic 2">
                <a:extLst>
                  <a:ext uri="{FF2B5EF4-FFF2-40B4-BE49-F238E27FC236}">
                    <a16:creationId xmlns:a16="http://schemas.microsoft.com/office/drawing/2014/main" id="{16F85C48-60B1-49B6-91E9-D717F82ED6A2}"/>
                  </a:ext>
                </a:extLst>
              </p:cNvPr>
              <p:cNvSpPr/>
              <p:nvPr/>
            </p:nvSpPr>
            <p:spPr>
              <a:xfrm>
                <a:off x="4874359" y="945498"/>
                <a:ext cx="15051" cy="93440"/>
              </a:xfrm>
              <a:custGeom>
                <a:avLst/>
                <a:gdLst>
                  <a:gd name="connsiteX0" fmla="*/ 1902 w 15051"/>
                  <a:gd name="connsiteY0" fmla="*/ 1977 h 93440"/>
                  <a:gd name="connsiteX1" fmla="*/ 7369 w 15051"/>
                  <a:gd name="connsiteY1" fmla="*/ -57 h 93440"/>
                  <a:gd name="connsiteX2" fmla="*/ 12835 w 15051"/>
                  <a:gd name="connsiteY2" fmla="*/ 1977 h 93440"/>
                  <a:gd name="connsiteX3" fmla="*/ 14361 w 15051"/>
                  <a:gd name="connsiteY3" fmla="*/ 4138 h 93440"/>
                  <a:gd name="connsiteX4" fmla="*/ 14361 w 15051"/>
                  <a:gd name="connsiteY4" fmla="*/ 9477 h 93440"/>
                  <a:gd name="connsiteX5" fmla="*/ 12835 w 15051"/>
                  <a:gd name="connsiteY5" fmla="*/ 11766 h 93440"/>
                  <a:gd name="connsiteX6" fmla="*/ 7369 w 15051"/>
                  <a:gd name="connsiteY6" fmla="*/ 13546 h 93440"/>
                  <a:gd name="connsiteX7" fmla="*/ 1902 w 15051"/>
                  <a:gd name="connsiteY7" fmla="*/ 11766 h 93440"/>
                  <a:gd name="connsiteX8" fmla="*/ 377 w 15051"/>
                  <a:gd name="connsiteY8" fmla="*/ 9477 h 93440"/>
                  <a:gd name="connsiteX9" fmla="*/ 1902 w 15051"/>
                  <a:gd name="connsiteY9" fmla="*/ 1977 h 93440"/>
                  <a:gd name="connsiteX10" fmla="*/ 12835 w 15051"/>
                  <a:gd name="connsiteY10" fmla="*/ 26259 h 93440"/>
                  <a:gd name="connsiteX11" fmla="*/ 12835 w 15051"/>
                  <a:gd name="connsiteY11" fmla="*/ 93384 h 93440"/>
                  <a:gd name="connsiteX12" fmla="*/ 1775 w 15051"/>
                  <a:gd name="connsiteY12" fmla="*/ 93384 h 93440"/>
                  <a:gd name="connsiteX13" fmla="*/ 1775 w 15051"/>
                  <a:gd name="connsiteY13" fmla="*/ 26386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51" h="93440">
                    <a:moveTo>
                      <a:pt x="1902" y="1977"/>
                    </a:moveTo>
                    <a:cubicBezTo>
                      <a:pt x="3441" y="695"/>
                      <a:pt x="5373" y="-23"/>
                      <a:pt x="7369" y="-57"/>
                    </a:cubicBezTo>
                    <a:cubicBezTo>
                      <a:pt x="9377" y="-43"/>
                      <a:pt x="11310" y="676"/>
                      <a:pt x="12835" y="1977"/>
                    </a:cubicBezTo>
                    <a:cubicBezTo>
                      <a:pt x="13560" y="2513"/>
                      <a:pt x="14094" y="3272"/>
                      <a:pt x="14361" y="4138"/>
                    </a:cubicBezTo>
                    <a:cubicBezTo>
                      <a:pt x="15035" y="5853"/>
                      <a:pt x="15035" y="7762"/>
                      <a:pt x="14361" y="9477"/>
                    </a:cubicBezTo>
                    <a:cubicBezTo>
                      <a:pt x="14094" y="10379"/>
                      <a:pt x="13560" y="11177"/>
                      <a:pt x="12835" y="11766"/>
                    </a:cubicBezTo>
                    <a:cubicBezTo>
                      <a:pt x="11259" y="12939"/>
                      <a:pt x="9339" y="13563"/>
                      <a:pt x="7369" y="13546"/>
                    </a:cubicBezTo>
                    <a:cubicBezTo>
                      <a:pt x="5411" y="13520"/>
                      <a:pt x="3504" y="12900"/>
                      <a:pt x="1902" y="11766"/>
                    </a:cubicBezTo>
                    <a:cubicBezTo>
                      <a:pt x="1254" y="11107"/>
                      <a:pt x="733" y="10331"/>
                      <a:pt x="377" y="9477"/>
                    </a:cubicBezTo>
                    <a:cubicBezTo>
                      <a:pt x="-755" y="6907"/>
                      <a:pt x="-145" y="3899"/>
                      <a:pt x="1902" y="1977"/>
                    </a:cubicBezTo>
                    <a:close/>
                    <a:moveTo>
                      <a:pt x="12835" y="26259"/>
                    </a:moveTo>
                    <a:lnTo>
                      <a:pt x="12835" y="93384"/>
                    </a:lnTo>
                    <a:lnTo>
                      <a:pt x="1775" y="93384"/>
                    </a:lnTo>
                    <a:lnTo>
                      <a:pt x="1775" y="26386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1" name="Graphic 2">
                <a:extLst>
                  <a:ext uri="{FF2B5EF4-FFF2-40B4-BE49-F238E27FC236}">
                    <a16:creationId xmlns:a16="http://schemas.microsoft.com/office/drawing/2014/main" id="{B32C58C0-1A65-4937-89C7-9F16C465CF73}"/>
                  </a:ext>
                </a:extLst>
              </p:cNvPr>
              <p:cNvSpPr/>
              <p:nvPr/>
            </p:nvSpPr>
            <p:spPr>
              <a:xfrm>
                <a:off x="4901876" y="970007"/>
                <a:ext cx="67761" cy="101262"/>
              </a:xfrm>
              <a:custGeom>
                <a:avLst/>
                <a:gdLst>
                  <a:gd name="connsiteX0" fmla="*/ 46977 w 67761"/>
                  <a:gd name="connsiteY0" fmla="*/ 5310 h 101262"/>
                  <a:gd name="connsiteX1" fmla="*/ 56511 w 67761"/>
                  <a:gd name="connsiteY1" fmla="*/ 18023 h 101262"/>
                  <a:gd name="connsiteX2" fmla="*/ 56511 w 67761"/>
                  <a:gd name="connsiteY2" fmla="*/ 1877 h 101262"/>
                  <a:gd name="connsiteX3" fmla="*/ 67572 w 67761"/>
                  <a:gd name="connsiteY3" fmla="*/ 1877 h 101262"/>
                  <a:gd name="connsiteX4" fmla="*/ 67572 w 67761"/>
                  <a:gd name="connsiteY4" fmla="*/ 69638 h 101262"/>
                  <a:gd name="connsiteX5" fmla="*/ 63631 w 67761"/>
                  <a:gd name="connsiteY5" fmla="*/ 86038 h 101262"/>
                  <a:gd name="connsiteX6" fmla="*/ 52570 w 67761"/>
                  <a:gd name="connsiteY6" fmla="*/ 97098 h 101262"/>
                  <a:gd name="connsiteX7" fmla="*/ 36170 w 67761"/>
                  <a:gd name="connsiteY7" fmla="*/ 101166 h 101262"/>
                  <a:gd name="connsiteX8" fmla="*/ 14304 w 67761"/>
                  <a:gd name="connsiteY8" fmla="*/ 94682 h 101262"/>
                  <a:gd name="connsiteX9" fmla="*/ 3371 w 67761"/>
                  <a:gd name="connsiteY9" fmla="*/ 77138 h 101262"/>
                  <a:gd name="connsiteX10" fmla="*/ 14431 w 67761"/>
                  <a:gd name="connsiteY10" fmla="*/ 77138 h 101262"/>
                  <a:gd name="connsiteX11" fmla="*/ 21678 w 67761"/>
                  <a:gd name="connsiteY11" fmla="*/ 87690 h 101262"/>
                  <a:gd name="connsiteX12" fmla="*/ 35662 w 67761"/>
                  <a:gd name="connsiteY12" fmla="*/ 91504 h 101262"/>
                  <a:gd name="connsiteX13" fmla="*/ 50536 w 67761"/>
                  <a:gd name="connsiteY13" fmla="*/ 85783 h 101262"/>
                  <a:gd name="connsiteX14" fmla="*/ 55240 w 67761"/>
                  <a:gd name="connsiteY14" fmla="*/ 78283 h 101262"/>
                  <a:gd name="connsiteX15" fmla="*/ 56511 w 67761"/>
                  <a:gd name="connsiteY15" fmla="*/ 69638 h 101262"/>
                  <a:gd name="connsiteX16" fmla="*/ 56511 w 67761"/>
                  <a:gd name="connsiteY16" fmla="*/ 51458 h 101262"/>
                  <a:gd name="connsiteX17" fmla="*/ 46977 w 67761"/>
                  <a:gd name="connsiteY17" fmla="*/ 64171 h 101262"/>
                  <a:gd name="connsiteX18" fmla="*/ 30577 w 67761"/>
                  <a:gd name="connsiteY18" fmla="*/ 69002 h 101262"/>
                  <a:gd name="connsiteX19" fmla="*/ 14685 w 67761"/>
                  <a:gd name="connsiteY19" fmla="*/ 64807 h 101262"/>
                  <a:gd name="connsiteX20" fmla="*/ 3752 w 67761"/>
                  <a:gd name="connsiteY20" fmla="*/ 52729 h 101262"/>
                  <a:gd name="connsiteX21" fmla="*/ 3752 w 67761"/>
                  <a:gd name="connsiteY21" fmla="*/ 16243 h 101262"/>
                  <a:gd name="connsiteX22" fmla="*/ 14685 w 67761"/>
                  <a:gd name="connsiteY22" fmla="*/ 3530 h 101262"/>
                  <a:gd name="connsiteX23" fmla="*/ 30577 w 67761"/>
                  <a:gd name="connsiteY23" fmla="*/ -30 h 101262"/>
                  <a:gd name="connsiteX24" fmla="*/ 46977 w 67761"/>
                  <a:gd name="connsiteY24" fmla="*/ 5310 h 101262"/>
                  <a:gd name="connsiteX25" fmla="*/ 17228 w 67761"/>
                  <a:gd name="connsiteY25" fmla="*/ 18023 h 101262"/>
                  <a:gd name="connsiteX26" fmla="*/ 12397 w 67761"/>
                  <a:gd name="connsiteY26" fmla="*/ 26286 h 101262"/>
                  <a:gd name="connsiteX27" fmla="*/ 11253 w 67761"/>
                  <a:gd name="connsiteY27" fmla="*/ 35821 h 101262"/>
                  <a:gd name="connsiteX28" fmla="*/ 17228 w 67761"/>
                  <a:gd name="connsiteY28" fmla="*/ 53746 h 101262"/>
                  <a:gd name="connsiteX29" fmla="*/ 24856 w 67761"/>
                  <a:gd name="connsiteY29" fmla="*/ 58704 h 101262"/>
                  <a:gd name="connsiteX30" fmla="*/ 33628 w 67761"/>
                  <a:gd name="connsiteY30" fmla="*/ 60230 h 101262"/>
                  <a:gd name="connsiteX31" fmla="*/ 46341 w 67761"/>
                  <a:gd name="connsiteY31" fmla="*/ 57179 h 101262"/>
                  <a:gd name="connsiteX32" fmla="*/ 54350 w 67761"/>
                  <a:gd name="connsiteY32" fmla="*/ 48661 h 101262"/>
                  <a:gd name="connsiteX33" fmla="*/ 54350 w 67761"/>
                  <a:gd name="connsiteY33" fmla="*/ 23235 h 101262"/>
                  <a:gd name="connsiteX34" fmla="*/ 46341 w 67761"/>
                  <a:gd name="connsiteY34" fmla="*/ 14717 h 101262"/>
                  <a:gd name="connsiteX35" fmla="*/ 33628 w 67761"/>
                  <a:gd name="connsiteY35" fmla="*/ 11666 h 101262"/>
                  <a:gd name="connsiteX36" fmla="*/ 24856 w 67761"/>
                  <a:gd name="connsiteY36" fmla="*/ 12938 h 101262"/>
                  <a:gd name="connsiteX37" fmla="*/ 17228 w 67761"/>
                  <a:gd name="connsiteY37" fmla="*/ 17641 h 101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7761" h="101262">
                    <a:moveTo>
                      <a:pt x="46977" y="5310"/>
                    </a:moveTo>
                    <a:cubicBezTo>
                      <a:pt x="51363" y="8493"/>
                      <a:pt x="54681" y="12924"/>
                      <a:pt x="56511" y="18023"/>
                    </a:cubicBezTo>
                    <a:lnTo>
                      <a:pt x="56511" y="1877"/>
                    </a:lnTo>
                    <a:lnTo>
                      <a:pt x="67572" y="1877"/>
                    </a:lnTo>
                    <a:lnTo>
                      <a:pt x="67572" y="69638"/>
                    </a:lnTo>
                    <a:cubicBezTo>
                      <a:pt x="67660" y="75348"/>
                      <a:pt x="66300" y="80989"/>
                      <a:pt x="63631" y="86038"/>
                    </a:cubicBezTo>
                    <a:cubicBezTo>
                      <a:pt x="61101" y="90729"/>
                      <a:pt x="57261" y="94568"/>
                      <a:pt x="52570" y="97098"/>
                    </a:cubicBezTo>
                    <a:cubicBezTo>
                      <a:pt x="47561" y="99895"/>
                      <a:pt x="41904" y="101306"/>
                      <a:pt x="36170" y="101166"/>
                    </a:cubicBezTo>
                    <a:cubicBezTo>
                      <a:pt x="28352" y="101535"/>
                      <a:pt x="20648" y="99259"/>
                      <a:pt x="14304" y="94682"/>
                    </a:cubicBezTo>
                    <a:cubicBezTo>
                      <a:pt x="8596" y="90411"/>
                      <a:pt x="4693" y="84143"/>
                      <a:pt x="3371" y="77138"/>
                    </a:cubicBezTo>
                    <a:lnTo>
                      <a:pt x="14431" y="77138"/>
                    </a:lnTo>
                    <a:cubicBezTo>
                      <a:pt x="15486" y="81418"/>
                      <a:pt x="18067" y="85173"/>
                      <a:pt x="21678" y="87690"/>
                    </a:cubicBezTo>
                    <a:cubicBezTo>
                      <a:pt x="25848" y="90335"/>
                      <a:pt x="30729" y="91657"/>
                      <a:pt x="35662" y="91504"/>
                    </a:cubicBezTo>
                    <a:cubicBezTo>
                      <a:pt x="41179" y="91631"/>
                      <a:pt x="46519" y="89572"/>
                      <a:pt x="50536" y="85783"/>
                    </a:cubicBezTo>
                    <a:cubicBezTo>
                      <a:pt x="52596" y="83622"/>
                      <a:pt x="54197" y="81076"/>
                      <a:pt x="55240" y="78283"/>
                    </a:cubicBezTo>
                    <a:cubicBezTo>
                      <a:pt x="56232" y="75512"/>
                      <a:pt x="56664" y="72574"/>
                      <a:pt x="56511" y="69638"/>
                    </a:cubicBezTo>
                    <a:lnTo>
                      <a:pt x="56511" y="51458"/>
                    </a:lnTo>
                    <a:cubicBezTo>
                      <a:pt x="54770" y="56606"/>
                      <a:pt x="51426" y="61062"/>
                      <a:pt x="46977" y="64171"/>
                    </a:cubicBezTo>
                    <a:cubicBezTo>
                      <a:pt x="42146" y="67461"/>
                      <a:pt x="36412" y="69152"/>
                      <a:pt x="30577" y="69002"/>
                    </a:cubicBezTo>
                    <a:cubicBezTo>
                      <a:pt x="24996" y="69090"/>
                      <a:pt x="19491" y="67638"/>
                      <a:pt x="14685" y="64807"/>
                    </a:cubicBezTo>
                    <a:cubicBezTo>
                      <a:pt x="9956" y="61920"/>
                      <a:pt x="6155" y="57726"/>
                      <a:pt x="3752" y="52729"/>
                    </a:cubicBezTo>
                    <a:cubicBezTo>
                      <a:pt x="-1498" y="41134"/>
                      <a:pt x="-1498" y="27839"/>
                      <a:pt x="3752" y="16243"/>
                    </a:cubicBezTo>
                    <a:cubicBezTo>
                      <a:pt x="6129" y="11064"/>
                      <a:pt x="9918" y="6659"/>
                      <a:pt x="14685" y="3530"/>
                    </a:cubicBezTo>
                    <a:cubicBezTo>
                      <a:pt x="19580" y="967"/>
                      <a:pt x="25059" y="-261"/>
                      <a:pt x="30577" y="-30"/>
                    </a:cubicBezTo>
                    <a:cubicBezTo>
                      <a:pt x="36476" y="-31"/>
                      <a:pt x="42209" y="1839"/>
                      <a:pt x="46977" y="5310"/>
                    </a:cubicBezTo>
                    <a:close/>
                    <a:moveTo>
                      <a:pt x="17228" y="18023"/>
                    </a:moveTo>
                    <a:cubicBezTo>
                      <a:pt x="15156" y="20483"/>
                      <a:pt x="13528" y="23277"/>
                      <a:pt x="12397" y="26286"/>
                    </a:cubicBezTo>
                    <a:cubicBezTo>
                      <a:pt x="11380" y="29356"/>
                      <a:pt x="10998" y="32598"/>
                      <a:pt x="11253" y="35821"/>
                    </a:cubicBezTo>
                    <a:cubicBezTo>
                      <a:pt x="10872" y="42342"/>
                      <a:pt x="13007" y="48760"/>
                      <a:pt x="17228" y="53746"/>
                    </a:cubicBezTo>
                    <a:cubicBezTo>
                      <a:pt x="19364" y="55953"/>
                      <a:pt x="21970" y="57649"/>
                      <a:pt x="24856" y="58704"/>
                    </a:cubicBezTo>
                    <a:cubicBezTo>
                      <a:pt x="27640" y="59835"/>
                      <a:pt x="30627" y="60355"/>
                      <a:pt x="33628" y="60230"/>
                    </a:cubicBezTo>
                    <a:cubicBezTo>
                      <a:pt x="38077" y="60486"/>
                      <a:pt x="42502" y="59425"/>
                      <a:pt x="46341" y="57179"/>
                    </a:cubicBezTo>
                    <a:cubicBezTo>
                      <a:pt x="49773" y="55168"/>
                      <a:pt x="52558" y="52211"/>
                      <a:pt x="54350" y="48661"/>
                    </a:cubicBezTo>
                    <a:cubicBezTo>
                      <a:pt x="58329" y="40652"/>
                      <a:pt x="58329" y="31244"/>
                      <a:pt x="54350" y="23235"/>
                    </a:cubicBezTo>
                    <a:cubicBezTo>
                      <a:pt x="52558" y="19686"/>
                      <a:pt x="49773" y="16729"/>
                      <a:pt x="46341" y="14717"/>
                    </a:cubicBezTo>
                    <a:cubicBezTo>
                      <a:pt x="42502" y="12472"/>
                      <a:pt x="38077" y="11411"/>
                      <a:pt x="33628" y="11666"/>
                    </a:cubicBezTo>
                    <a:cubicBezTo>
                      <a:pt x="30640" y="11453"/>
                      <a:pt x="27653" y="11886"/>
                      <a:pt x="24856" y="12938"/>
                    </a:cubicBezTo>
                    <a:cubicBezTo>
                      <a:pt x="22021" y="13979"/>
                      <a:pt x="19427" y="15578"/>
                      <a:pt x="17228" y="176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2" name="Graphic 2">
                <a:extLst>
                  <a:ext uri="{FF2B5EF4-FFF2-40B4-BE49-F238E27FC236}">
                    <a16:creationId xmlns:a16="http://schemas.microsoft.com/office/drawing/2014/main" id="{3B6C5A06-71FB-4806-B144-FF21546D2B3F}"/>
                  </a:ext>
                </a:extLst>
              </p:cNvPr>
              <p:cNvSpPr/>
              <p:nvPr/>
            </p:nvSpPr>
            <p:spPr>
              <a:xfrm>
                <a:off x="4985847" y="945498"/>
                <a:ext cx="14870" cy="93440"/>
              </a:xfrm>
              <a:custGeom>
                <a:avLst/>
                <a:gdLst>
                  <a:gd name="connsiteX0" fmla="*/ 1908 w 14870"/>
                  <a:gd name="connsiteY0" fmla="*/ 1977 h 93440"/>
                  <a:gd name="connsiteX1" fmla="*/ 7374 w 14870"/>
                  <a:gd name="connsiteY1" fmla="*/ -57 h 93440"/>
                  <a:gd name="connsiteX2" fmla="*/ 12841 w 14870"/>
                  <a:gd name="connsiteY2" fmla="*/ 1977 h 93440"/>
                  <a:gd name="connsiteX3" fmla="*/ 14494 w 14870"/>
                  <a:gd name="connsiteY3" fmla="*/ 4138 h 93440"/>
                  <a:gd name="connsiteX4" fmla="*/ 14494 w 14870"/>
                  <a:gd name="connsiteY4" fmla="*/ 6808 h 93440"/>
                  <a:gd name="connsiteX5" fmla="*/ 14494 w 14870"/>
                  <a:gd name="connsiteY5" fmla="*/ 9477 h 93440"/>
                  <a:gd name="connsiteX6" fmla="*/ 12841 w 14870"/>
                  <a:gd name="connsiteY6" fmla="*/ 11766 h 93440"/>
                  <a:gd name="connsiteX7" fmla="*/ 7374 w 14870"/>
                  <a:gd name="connsiteY7" fmla="*/ 13546 h 93440"/>
                  <a:gd name="connsiteX8" fmla="*/ 1908 w 14870"/>
                  <a:gd name="connsiteY8" fmla="*/ 11766 h 93440"/>
                  <a:gd name="connsiteX9" fmla="*/ 382 w 14870"/>
                  <a:gd name="connsiteY9" fmla="*/ 9477 h 93440"/>
                  <a:gd name="connsiteX10" fmla="*/ 1908 w 14870"/>
                  <a:gd name="connsiteY10" fmla="*/ 1977 h 93440"/>
                  <a:gd name="connsiteX11" fmla="*/ 12841 w 14870"/>
                  <a:gd name="connsiteY11" fmla="*/ 26259 h 93440"/>
                  <a:gd name="connsiteX12" fmla="*/ 12841 w 14870"/>
                  <a:gd name="connsiteY12" fmla="*/ 93384 h 93440"/>
                  <a:gd name="connsiteX13" fmla="*/ 1781 w 14870"/>
                  <a:gd name="connsiteY13" fmla="*/ 93384 h 93440"/>
                  <a:gd name="connsiteX14" fmla="*/ 1781 w 14870"/>
                  <a:gd name="connsiteY14" fmla="*/ 26386 h 93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870" h="93440">
                    <a:moveTo>
                      <a:pt x="1908" y="1977"/>
                    </a:moveTo>
                    <a:cubicBezTo>
                      <a:pt x="3446" y="695"/>
                      <a:pt x="5379" y="-23"/>
                      <a:pt x="7374" y="-57"/>
                    </a:cubicBezTo>
                    <a:cubicBezTo>
                      <a:pt x="9383" y="-43"/>
                      <a:pt x="11315" y="676"/>
                      <a:pt x="12841" y="1977"/>
                    </a:cubicBezTo>
                    <a:cubicBezTo>
                      <a:pt x="13591" y="2518"/>
                      <a:pt x="14163" y="3271"/>
                      <a:pt x="14494" y="4138"/>
                    </a:cubicBezTo>
                    <a:cubicBezTo>
                      <a:pt x="14735" y="5011"/>
                      <a:pt x="14735" y="5934"/>
                      <a:pt x="14494" y="6808"/>
                    </a:cubicBezTo>
                    <a:cubicBezTo>
                      <a:pt x="14748" y="7679"/>
                      <a:pt x="14748" y="8607"/>
                      <a:pt x="14494" y="9477"/>
                    </a:cubicBezTo>
                    <a:cubicBezTo>
                      <a:pt x="14138" y="10364"/>
                      <a:pt x="13566" y="11149"/>
                      <a:pt x="12841" y="11766"/>
                    </a:cubicBezTo>
                    <a:cubicBezTo>
                      <a:pt x="11265" y="12939"/>
                      <a:pt x="9345" y="13563"/>
                      <a:pt x="7374" y="13546"/>
                    </a:cubicBezTo>
                    <a:cubicBezTo>
                      <a:pt x="5417" y="13520"/>
                      <a:pt x="3510" y="12900"/>
                      <a:pt x="1908" y="11766"/>
                    </a:cubicBezTo>
                    <a:cubicBezTo>
                      <a:pt x="1260" y="11107"/>
                      <a:pt x="738" y="10331"/>
                      <a:pt x="382" y="9477"/>
                    </a:cubicBezTo>
                    <a:cubicBezTo>
                      <a:pt x="-762" y="6907"/>
                      <a:pt x="-139" y="3899"/>
                      <a:pt x="1908" y="1977"/>
                    </a:cubicBezTo>
                    <a:close/>
                    <a:moveTo>
                      <a:pt x="12841" y="26259"/>
                    </a:moveTo>
                    <a:lnTo>
                      <a:pt x="12841" y="93384"/>
                    </a:lnTo>
                    <a:lnTo>
                      <a:pt x="1781" y="93384"/>
                    </a:lnTo>
                    <a:lnTo>
                      <a:pt x="1781" y="26386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3" name="Graphic 2">
                <a:extLst>
                  <a:ext uri="{FF2B5EF4-FFF2-40B4-BE49-F238E27FC236}">
                    <a16:creationId xmlns:a16="http://schemas.microsoft.com/office/drawing/2014/main" id="{457C34E8-F2E7-4374-9F4F-DDAF9EAFEBFC}"/>
                  </a:ext>
                </a:extLst>
              </p:cNvPr>
              <p:cNvSpPr/>
              <p:nvPr/>
            </p:nvSpPr>
            <p:spPr>
              <a:xfrm>
                <a:off x="5009298" y="955287"/>
                <a:ext cx="38647" cy="83739"/>
              </a:xfrm>
              <a:custGeom>
                <a:avLst/>
                <a:gdLst>
                  <a:gd name="connsiteX0" fmla="*/ 38462 w 38647"/>
                  <a:gd name="connsiteY0" fmla="*/ 73551 h 83739"/>
                  <a:gd name="connsiteX1" fmla="*/ 38462 w 38647"/>
                  <a:gd name="connsiteY1" fmla="*/ 83595 h 83739"/>
                  <a:gd name="connsiteX2" fmla="*/ 30199 w 38647"/>
                  <a:gd name="connsiteY2" fmla="*/ 83595 h 83739"/>
                  <a:gd name="connsiteX3" fmla="*/ 14943 w 38647"/>
                  <a:gd name="connsiteY3" fmla="*/ 78764 h 83739"/>
                  <a:gd name="connsiteX4" fmla="*/ 10748 w 38647"/>
                  <a:gd name="connsiteY4" fmla="*/ 71136 h 83739"/>
                  <a:gd name="connsiteX5" fmla="*/ 9858 w 38647"/>
                  <a:gd name="connsiteY5" fmla="*/ 62491 h 83739"/>
                  <a:gd name="connsiteX6" fmla="*/ 9858 w 38647"/>
                  <a:gd name="connsiteY6" fmla="*/ 25623 h 83739"/>
                  <a:gd name="connsiteX7" fmla="*/ -186 w 38647"/>
                  <a:gd name="connsiteY7" fmla="*/ 25623 h 83739"/>
                  <a:gd name="connsiteX8" fmla="*/ -186 w 38647"/>
                  <a:gd name="connsiteY8" fmla="*/ 16088 h 83739"/>
                  <a:gd name="connsiteX9" fmla="*/ 9858 w 38647"/>
                  <a:gd name="connsiteY9" fmla="*/ 16088 h 83739"/>
                  <a:gd name="connsiteX10" fmla="*/ 9858 w 38647"/>
                  <a:gd name="connsiteY10" fmla="*/ -57 h 83739"/>
                  <a:gd name="connsiteX11" fmla="*/ 21045 w 38647"/>
                  <a:gd name="connsiteY11" fmla="*/ -57 h 83739"/>
                  <a:gd name="connsiteX12" fmla="*/ 21045 w 38647"/>
                  <a:gd name="connsiteY12" fmla="*/ 16597 h 83739"/>
                  <a:gd name="connsiteX13" fmla="*/ 38335 w 38647"/>
                  <a:gd name="connsiteY13" fmla="*/ 16597 h 83739"/>
                  <a:gd name="connsiteX14" fmla="*/ 38335 w 38647"/>
                  <a:gd name="connsiteY14" fmla="*/ 26132 h 83739"/>
                  <a:gd name="connsiteX15" fmla="*/ 21045 w 38647"/>
                  <a:gd name="connsiteY15" fmla="*/ 26132 h 83739"/>
                  <a:gd name="connsiteX16" fmla="*/ 21045 w 38647"/>
                  <a:gd name="connsiteY16" fmla="*/ 62618 h 83739"/>
                  <a:gd name="connsiteX17" fmla="*/ 23461 w 38647"/>
                  <a:gd name="connsiteY17" fmla="*/ 71390 h 83739"/>
                  <a:gd name="connsiteX18" fmla="*/ 31597 w 38647"/>
                  <a:gd name="connsiteY18" fmla="*/ 73806 h 8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647" h="83739">
                    <a:moveTo>
                      <a:pt x="38462" y="73551"/>
                    </a:moveTo>
                    <a:lnTo>
                      <a:pt x="38462" y="83595"/>
                    </a:lnTo>
                    <a:lnTo>
                      <a:pt x="30199" y="83595"/>
                    </a:lnTo>
                    <a:cubicBezTo>
                      <a:pt x="24669" y="84107"/>
                      <a:pt x="19164" y="82364"/>
                      <a:pt x="14943" y="78764"/>
                    </a:cubicBezTo>
                    <a:cubicBezTo>
                      <a:pt x="13061" y="76518"/>
                      <a:pt x="11637" y="73928"/>
                      <a:pt x="10748" y="71136"/>
                    </a:cubicBezTo>
                    <a:cubicBezTo>
                      <a:pt x="9883" y="68341"/>
                      <a:pt x="9578" y="65403"/>
                      <a:pt x="9858" y="62491"/>
                    </a:cubicBezTo>
                    <a:lnTo>
                      <a:pt x="9858" y="25623"/>
                    </a:lnTo>
                    <a:lnTo>
                      <a:pt x="-186" y="25623"/>
                    </a:lnTo>
                    <a:lnTo>
                      <a:pt x="-186" y="16088"/>
                    </a:lnTo>
                    <a:lnTo>
                      <a:pt x="9858" y="16088"/>
                    </a:lnTo>
                    <a:lnTo>
                      <a:pt x="9858" y="-57"/>
                    </a:lnTo>
                    <a:lnTo>
                      <a:pt x="21045" y="-57"/>
                    </a:lnTo>
                    <a:lnTo>
                      <a:pt x="21045" y="16597"/>
                    </a:lnTo>
                    <a:lnTo>
                      <a:pt x="38335" y="16597"/>
                    </a:lnTo>
                    <a:lnTo>
                      <a:pt x="38335" y="26132"/>
                    </a:lnTo>
                    <a:lnTo>
                      <a:pt x="21045" y="26132"/>
                    </a:lnTo>
                    <a:lnTo>
                      <a:pt x="21045" y="62618"/>
                    </a:lnTo>
                    <a:cubicBezTo>
                      <a:pt x="20664" y="65747"/>
                      <a:pt x="21528" y="68898"/>
                      <a:pt x="23461" y="71390"/>
                    </a:cubicBezTo>
                    <a:cubicBezTo>
                      <a:pt x="25813" y="73104"/>
                      <a:pt x="28686" y="73957"/>
                      <a:pt x="31597" y="73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4" name="Graphic 2">
                <a:extLst>
                  <a:ext uri="{FF2B5EF4-FFF2-40B4-BE49-F238E27FC236}">
                    <a16:creationId xmlns:a16="http://schemas.microsoft.com/office/drawing/2014/main" id="{35A46955-F55A-4C75-BFC1-A1AABDAEFA9D}"/>
                  </a:ext>
                </a:extLst>
              </p:cNvPr>
              <p:cNvSpPr/>
              <p:nvPr/>
            </p:nvSpPr>
            <p:spPr>
              <a:xfrm>
                <a:off x="5058377" y="969398"/>
                <a:ext cx="67500" cy="69677"/>
              </a:xfrm>
              <a:custGeom>
                <a:avLst/>
                <a:gdLst>
                  <a:gd name="connsiteX0" fmla="*/ 46846 w 67500"/>
                  <a:gd name="connsiteY0" fmla="*/ 5919 h 69677"/>
                  <a:gd name="connsiteX1" fmla="*/ 56254 w 67500"/>
                  <a:gd name="connsiteY1" fmla="*/ 18632 h 69677"/>
                  <a:gd name="connsiteX2" fmla="*/ 56254 w 67500"/>
                  <a:gd name="connsiteY2" fmla="*/ 2486 h 69677"/>
                  <a:gd name="connsiteX3" fmla="*/ 67315 w 67500"/>
                  <a:gd name="connsiteY3" fmla="*/ 2486 h 69677"/>
                  <a:gd name="connsiteX4" fmla="*/ 67315 w 67500"/>
                  <a:gd name="connsiteY4" fmla="*/ 69484 h 69677"/>
                  <a:gd name="connsiteX5" fmla="*/ 56508 w 67500"/>
                  <a:gd name="connsiteY5" fmla="*/ 69484 h 69677"/>
                  <a:gd name="connsiteX6" fmla="*/ 56508 w 67500"/>
                  <a:gd name="connsiteY6" fmla="*/ 52067 h 69677"/>
                  <a:gd name="connsiteX7" fmla="*/ 47101 w 67500"/>
                  <a:gd name="connsiteY7" fmla="*/ 64780 h 69677"/>
                  <a:gd name="connsiteX8" fmla="*/ 30574 w 67500"/>
                  <a:gd name="connsiteY8" fmla="*/ 69611 h 69677"/>
                  <a:gd name="connsiteX9" fmla="*/ 14810 w 67500"/>
                  <a:gd name="connsiteY9" fmla="*/ 65416 h 69677"/>
                  <a:gd name="connsiteX10" fmla="*/ 3876 w 67500"/>
                  <a:gd name="connsiteY10" fmla="*/ 53339 h 69677"/>
                  <a:gd name="connsiteX11" fmla="*/ 3876 w 67500"/>
                  <a:gd name="connsiteY11" fmla="*/ 16852 h 69677"/>
                  <a:gd name="connsiteX12" fmla="*/ 14810 w 67500"/>
                  <a:gd name="connsiteY12" fmla="*/ 4139 h 69677"/>
                  <a:gd name="connsiteX13" fmla="*/ 30574 w 67500"/>
                  <a:gd name="connsiteY13" fmla="*/ -56 h 69677"/>
                  <a:gd name="connsiteX14" fmla="*/ 46846 w 67500"/>
                  <a:gd name="connsiteY14" fmla="*/ 5919 h 69677"/>
                  <a:gd name="connsiteX15" fmla="*/ 17098 w 67500"/>
                  <a:gd name="connsiteY15" fmla="*/ 18632 h 69677"/>
                  <a:gd name="connsiteX16" fmla="*/ 17098 w 67500"/>
                  <a:gd name="connsiteY16" fmla="*/ 54356 h 69677"/>
                  <a:gd name="connsiteX17" fmla="*/ 24599 w 67500"/>
                  <a:gd name="connsiteY17" fmla="*/ 59314 h 69677"/>
                  <a:gd name="connsiteX18" fmla="*/ 33498 w 67500"/>
                  <a:gd name="connsiteY18" fmla="*/ 60839 h 69677"/>
                  <a:gd name="connsiteX19" fmla="*/ 45575 w 67500"/>
                  <a:gd name="connsiteY19" fmla="*/ 57788 h 69677"/>
                  <a:gd name="connsiteX20" fmla="*/ 53712 w 67500"/>
                  <a:gd name="connsiteY20" fmla="*/ 49270 h 69677"/>
                  <a:gd name="connsiteX21" fmla="*/ 53712 w 67500"/>
                  <a:gd name="connsiteY21" fmla="*/ 23844 h 69677"/>
                  <a:gd name="connsiteX22" fmla="*/ 45575 w 67500"/>
                  <a:gd name="connsiteY22" fmla="*/ 15326 h 69677"/>
                  <a:gd name="connsiteX23" fmla="*/ 33498 w 67500"/>
                  <a:gd name="connsiteY23" fmla="*/ 12275 h 69677"/>
                  <a:gd name="connsiteX24" fmla="*/ 24599 w 67500"/>
                  <a:gd name="connsiteY24" fmla="*/ 13547 h 69677"/>
                  <a:gd name="connsiteX25" fmla="*/ 17098 w 67500"/>
                  <a:gd name="connsiteY25" fmla="*/ 18251 h 6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7500" h="69677">
                    <a:moveTo>
                      <a:pt x="46846" y="5919"/>
                    </a:moveTo>
                    <a:cubicBezTo>
                      <a:pt x="51258" y="9049"/>
                      <a:pt x="54551" y="13502"/>
                      <a:pt x="56254" y="18632"/>
                    </a:cubicBezTo>
                    <a:lnTo>
                      <a:pt x="56254" y="2486"/>
                    </a:lnTo>
                    <a:lnTo>
                      <a:pt x="67315" y="2486"/>
                    </a:lnTo>
                    <a:lnTo>
                      <a:pt x="67315" y="69484"/>
                    </a:lnTo>
                    <a:lnTo>
                      <a:pt x="56508" y="69484"/>
                    </a:lnTo>
                    <a:lnTo>
                      <a:pt x="56508" y="52067"/>
                    </a:lnTo>
                    <a:cubicBezTo>
                      <a:pt x="54805" y="57197"/>
                      <a:pt x="51512" y="61650"/>
                      <a:pt x="47101" y="64780"/>
                    </a:cubicBezTo>
                    <a:cubicBezTo>
                      <a:pt x="42232" y="68073"/>
                      <a:pt x="36447" y="69761"/>
                      <a:pt x="30574" y="69611"/>
                    </a:cubicBezTo>
                    <a:cubicBezTo>
                      <a:pt x="25031" y="69716"/>
                      <a:pt x="19564" y="68262"/>
                      <a:pt x="14810" y="65416"/>
                    </a:cubicBezTo>
                    <a:cubicBezTo>
                      <a:pt x="10017" y="62601"/>
                      <a:pt x="6203" y="58387"/>
                      <a:pt x="3876" y="53339"/>
                    </a:cubicBezTo>
                    <a:cubicBezTo>
                      <a:pt x="-1539" y="41780"/>
                      <a:pt x="-1539" y="28411"/>
                      <a:pt x="3876" y="16852"/>
                    </a:cubicBezTo>
                    <a:cubicBezTo>
                      <a:pt x="6216" y="11646"/>
                      <a:pt x="10017" y="7230"/>
                      <a:pt x="14810" y="4139"/>
                    </a:cubicBezTo>
                    <a:cubicBezTo>
                      <a:pt x="19590" y="1347"/>
                      <a:pt x="25044" y="-102"/>
                      <a:pt x="30574" y="-56"/>
                    </a:cubicBezTo>
                    <a:cubicBezTo>
                      <a:pt x="36498" y="170"/>
                      <a:pt x="42193" y="2261"/>
                      <a:pt x="46846" y="5919"/>
                    </a:cubicBezTo>
                    <a:close/>
                    <a:moveTo>
                      <a:pt x="17098" y="18632"/>
                    </a:moveTo>
                    <a:cubicBezTo>
                      <a:pt x="8974" y="29156"/>
                      <a:pt x="8974" y="43832"/>
                      <a:pt x="17098" y="54356"/>
                    </a:cubicBezTo>
                    <a:cubicBezTo>
                      <a:pt x="19208" y="56535"/>
                      <a:pt x="21764" y="58227"/>
                      <a:pt x="24599" y="59314"/>
                    </a:cubicBezTo>
                    <a:cubicBezTo>
                      <a:pt x="27421" y="60454"/>
                      <a:pt x="30459" y="60975"/>
                      <a:pt x="33498" y="60839"/>
                    </a:cubicBezTo>
                    <a:cubicBezTo>
                      <a:pt x="37731" y="60979"/>
                      <a:pt x="41914" y="59921"/>
                      <a:pt x="45575" y="57788"/>
                    </a:cubicBezTo>
                    <a:cubicBezTo>
                      <a:pt x="49021" y="55746"/>
                      <a:pt x="51830" y="52801"/>
                      <a:pt x="53712" y="49270"/>
                    </a:cubicBezTo>
                    <a:cubicBezTo>
                      <a:pt x="57538" y="41226"/>
                      <a:pt x="57538" y="31889"/>
                      <a:pt x="53712" y="23844"/>
                    </a:cubicBezTo>
                    <a:cubicBezTo>
                      <a:pt x="51830" y="20314"/>
                      <a:pt x="49021" y="17368"/>
                      <a:pt x="45575" y="15326"/>
                    </a:cubicBezTo>
                    <a:cubicBezTo>
                      <a:pt x="41914" y="13193"/>
                      <a:pt x="37731" y="12136"/>
                      <a:pt x="33498" y="12275"/>
                    </a:cubicBezTo>
                    <a:cubicBezTo>
                      <a:pt x="30472" y="12055"/>
                      <a:pt x="27434" y="12489"/>
                      <a:pt x="24599" y="13547"/>
                    </a:cubicBezTo>
                    <a:cubicBezTo>
                      <a:pt x="21802" y="14590"/>
                      <a:pt x="19259" y="16191"/>
                      <a:pt x="17098" y="182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5" name="Graphic 2">
                <a:extLst>
                  <a:ext uri="{FF2B5EF4-FFF2-40B4-BE49-F238E27FC236}">
                    <a16:creationId xmlns:a16="http://schemas.microsoft.com/office/drawing/2014/main" id="{4D05EB06-93FE-4D83-8EBB-E9C5971419C7}"/>
                  </a:ext>
                </a:extLst>
              </p:cNvPr>
              <p:cNvSpPr/>
              <p:nvPr/>
            </p:nvSpPr>
            <p:spPr>
              <a:xfrm>
                <a:off x="5143548" y="948677"/>
                <a:ext cx="10933" cy="90262"/>
              </a:xfrm>
              <a:custGeom>
                <a:avLst/>
                <a:gdLst>
                  <a:gd name="connsiteX0" fmla="*/ 10748 w 10933"/>
                  <a:gd name="connsiteY0" fmla="*/ -57 h 90262"/>
                  <a:gd name="connsiteX1" fmla="*/ 10748 w 10933"/>
                  <a:gd name="connsiteY1" fmla="*/ 90205 h 90262"/>
                  <a:gd name="connsiteX2" fmla="*/ -186 w 10933"/>
                  <a:gd name="connsiteY2" fmla="*/ 90205 h 90262"/>
                  <a:gd name="connsiteX3" fmla="*/ -186 w 10933"/>
                  <a:gd name="connsiteY3" fmla="*/ -57 h 9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33" h="90262">
                    <a:moveTo>
                      <a:pt x="10748" y="-57"/>
                    </a:moveTo>
                    <a:lnTo>
                      <a:pt x="10748" y="90205"/>
                    </a:lnTo>
                    <a:lnTo>
                      <a:pt x="-186" y="90205"/>
                    </a:lnTo>
                    <a:lnTo>
                      <a:pt x="-186" y="-57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6" name="Graphic 2">
                <a:extLst>
                  <a:ext uri="{FF2B5EF4-FFF2-40B4-BE49-F238E27FC236}">
                    <a16:creationId xmlns:a16="http://schemas.microsoft.com/office/drawing/2014/main" id="{BB0CED4C-15C8-41BA-B625-6B1CC7F4AF9B}"/>
                  </a:ext>
                </a:extLst>
              </p:cNvPr>
              <p:cNvSpPr/>
              <p:nvPr/>
            </p:nvSpPr>
            <p:spPr>
              <a:xfrm>
                <a:off x="5199994" y="951855"/>
                <a:ext cx="83778" cy="87721"/>
              </a:xfrm>
              <a:custGeom>
                <a:avLst/>
                <a:gdLst>
                  <a:gd name="connsiteX0" fmla="*/ 62998 w 83778"/>
                  <a:gd name="connsiteY0" fmla="*/ 5536 h 87721"/>
                  <a:gd name="connsiteX1" fmla="*/ 78127 w 83778"/>
                  <a:gd name="connsiteY1" fmla="*/ 21173 h 87721"/>
                  <a:gd name="connsiteX2" fmla="*/ 83593 w 83778"/>
                  <a:gd name="connsiteY2" fmla="*/ 43803 h 87721"/>
                  <a:gd name="connsiteX3" fmla="*/ 78127 w 83778"/>
                  <a:gd name="connsiteY3" fmla="*/ 66559 h 87721"/>
                  <a:gd name="connsiteX4" fmla="*/ 42022 w 83778"/>
                  <a:gd name="connsiteY4" fmla="*/ 87663 h 87721"/>
                  <a:gd name="connsiteX5" fmla="*/ 20410 w 83778"/>
                  <a:gd name="connsiteY5" fmla="*/ 82069 h 87721"/>
                  <a:gd name="connsiteX6" fmla="*/ 5281 w 83778"/>
                  <a:gd name="connsiteY6" fmla="*/ 66559 h 87721"/>
                  <a:gd name="connsiteX7" fmla="*/ -186 w 83778"/>
                  <a:gd name="connsiteY7" fmla="*/ 43803 h 87721"/>
                  <a:gd name="connsiteX8" fmla="*/ 5281 w 83778"/>
                  <a:gd name="connsiteY8" fmla="*/ 21173 h 87721"/>
                  <a:gd name="connsiteX9" fmla="*/ 20410 w 83778"/>
                  <a:gd name="connsiteY9" fmla="*/ 5536 h 87721"/>
                  <a:gd name="connsiteX10" fmla="*/ 42022 w 83778"/>
                  <a:gd name="connsiteY10" fmla="*/ -57 h 87721"/>
                  <a:gd name="connsiteX11" fmla="*/ 62998 w 83778"/>
                  <a:gd name="connsiteY11" fmla="*/ 5536 h 87721"/>
                  <a:gd name="connsiteX12" fmla="*/ 25622 w 83778"/>
                  <a:gd name="connsiteY12" fmla="*/ 14436 h 87721"/>
                  <a:gd name="connsiteX13" fmla="*/ 14689 w 83778"/>
                  <a:gd name="connsiteY13" fmla="*/ 26513 h 87721"/>
                  <a:gd name="connsiteX14" fmla="*/ 10748 w 83778"/>
                  <a:gd name="connsiteY14" fmla="*/ 44311 h 87721"/>
                  <a:gd name="connsiteX15" fmla="*/ 14689 w 83778"/>
                  <a:gd name="connsiteY15" fmla="*/ 61982 h 87721"/>
                  <a:gd name="connsiteX16" fmla="*/ 25622 w 83778"/>
                  <a:gd name="connsiteY16" fmla="*/ 74695 h 87721"/>
                  <a:gd name="connsiteX17" fmla="*/ 41513 w 83778"/>
                  <a:gd name="connsiteY17" fmla="*/ 78636 h 87721"/>
                  <a:gd name="connsiteX18" fmla="*/ 57278 w 83778"/>
                  <a:gd name="connsiteY18" fmla="*/ 74314 h 87721"/>
                  <a:gd name="connsiteX19" fmla="*/ 68211 w 83778"/>
                  <a:gd name="connsiteY19" fmla="*/ 61601 h 87721"/>
                  <a:gd name="connsiteX20" fmla="*/ 72279 w 83778"/>
                  <a:gd name="connsiteY20" fmla="*/ 43930 h 87721"/>
                  <a:gd name="connsiteX21" fmla="*/ 68211 w 83778"/>
                  <a:gd name="connsiteY21" fmla="*/ 26132 h 87721"/>
                  <a:gd name="connsiteX22" fmla="*/ 57278 w 83778"/>
                  <a:gd name="connsiteY22" fmla="*/ 13418 h 87721"/>
                  <a:gd name="connsiteX23" fmla="*/ 25622 w 83778"/>
                  <a:gd name="connsiteY23" fmla="*/ 13418 h 87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83778" h="87721">
                    <a:moveTo>
                      <a:pt x="62998" y="5536"/>
                    </a:moveTo>
                    <a:cubicBezTo>
                      <a:pt x="69342" y="9313"/>
                      <a:pt x="74567" y="14710"/>
                      <a:pt x="78127" y="21173"/>
                    </a:cubicBezTo>
                    <a:cubicBezTo>
                      <a:pt x="81674" y="28192"/>
                      <a:pt x="83543" y="35938"/>
                      <a:pt x="83593" y="43803"/>
                    </a:cubicBezTo>
                    <a:cubicBezTo>
                      <a:pt x="83568" y="51710"/>
                      <a:pt x="81699" y="59502"/>
                      <a:pt x="78127" y="66559"/>
                    </a:cubicBezTo>
                    <a:cubicBezTo>
                      <a:pt x="70868" y="79674"/>
                      <a:pt x="57010" y="87770"/>
                      <a:pt x="42022" y="87663"/>
                    </a:cubicBezTo>
                    <a:cubicBezTo>
                      <a:pt x="34458" y="87722"/>
                      <a:pt x="26995" y="85794"/>
                      <a:pt x="20410" y="82069"/>
                    </a:cubicBezTo>
                    <a:cubicBezTo>
                      <a:pt x="14015" y="78414"/>
                      <a:pt x="8777" y="73041"/>
                      <a:pt x="5281" y="66559"/>
                    </a:cubicBezTo>
                    <a:cubicBezTo>
                      <a:pt x="1709" y="59502"/>
                      <a:pt x="-160" y="51710"/>
                      <a:pt x="-186" y="43803"/>
                    </a:cubicBezTo>
                    <a:cubicBezTo>
                      <a:pt x="-135" y="35938"/>
                      <a:pt x="1734" y="28192"/>
                      <a:pt x="5281" y="21173"/>
                    </a:cubicBezTo>
                    <a:cubicBezTo>
                      <a:pt x="8777" y="14657"/>
                      <a:pt x="14015" y="9242"/>
                      <a:pt x="20410" y="5536"/>
                    </a:cubicBezTo>
                    <a:cubicBezTo>
                      <a:pt x="27021" y="1865"/>
                      <a:pt x="34458" y="-60"/>
                      <a:pt x="42022" y="-57"/>
                    </a:cubicBezTo>
                    <a:cubicBezTo>
                      <a:pt x="49370" y="-3"/>
                      <a:pt x="56591" y="1923"/>
                      <a:pt x="62998" y="5536"/>
                    </a:cubicBezTo>
                    <a:close/>
                    <a:moveTo>
                      <a:pt x="25622" y="14436"/>
                    </a:moveTo>
                    <a:cubicBezTo>
                      <a:pt x="20893" y="17323"/>
                      <a:pt x="17092" y="21517"/>
                      <a:pt x="14689" y="26513"/>
                    </a:cubicBezTo>
                    <a:cubicBezTo>
                      <a:pt x="12057" y="32074"/>
                      <a:pt x="10709" y="38158"/>
                      <a:pt x="10748" y="44311"/>
                    </a:cubicBezTo>
                    <a:cubicBezTo>
                      <a:pt x="10709" y="50424"/>
                      <a:pt x="12057" y="56467"/>
                      <a:pt x="14689" y="61982"/>
                    </a:cubicBezTo>
                    <a:cubicBezTo>
                      <a:pt x="17003" y="67205"/>
                      <a:pt x="20804" y="71628"/>
                      <a:pt x="25622" y="74695"/>
                    </a:cubicBezTo>
                    <a:cubicBezTo>
                      <a:pt x="30479" y="77380"/>
                      <a:pt x="35958" y="78739"/>
                      <a:pt x="41513" y="78636"/>
                    </a:cubicBezTo>
                    <a:cubicBezTo>
                      <a:pt x="47069" y="78709"/>
                      <a:pt x="52536" y="77211"/>
                      <a:pt x="57278" y="74314"/>
                    </a:cubicBezTo>
                    <a:cubicBezTo>
                      <a:pt x="62121" y="71282"/>
                      <a:pt x="65935" y="66849"/>
                      <a:pt x="68211" y="61601"/>
                    </a:cubicBezTo>
                    <a:cubicBezTo>
                      <a:pt x="70893" y="56095"/>
                      <a:pt x="72279" y="50052"/>
                      <a:pt x="72279" y="43930"/>
                    </a:cubicBezTo>
                    <a:cubicBezTo>
                      <a:pt x="72266" y="37769"/>
                      <a:pt x="70868" y="31688"/>
                      <a:pt x="68211" y="26132"/>
                    </a:cubicBezTo>
                    <a:cubicBezTo>
                      <a:pt x="65999" y="20848"/>
                      <a:pt x="62172" y="16400"/>
                      <a:pt x="57278" y="13418"/>
                    </a:cubicBezTo>
                    <a:cubicBezTo>
                      <a:pt x="47463" y="7816"/>
                      <a:pt x="35424" y="7816"/>
                      <a:pt x="25622" y="134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7" name="Graphic 2">
                <a:extLst>
                  <a:ext uri="{FF2B5EF4-FFF2-40B4-BE49-F238E27FC236}">
                    <a16:creationId xmlns:a16="http://schemas.microsoft.com/office/drawing/2014/main" id="{6711FD6C-7D6A-4346-902C-9D33DD067D4B}"/>
                  </a:ext>
                </a:extLst>
              </p:cNvPr>
              <p:cNvSpPr/>
              <p:nvPr/>
            </p:nvSpPr>
            <p:spPr>
              <a:xfrm>
                <a:off x="5296289" y="971942"/>
                <a:ext cx="61219" cy="68031"/>
              </a:xfrm>
              <a:custGeom>
                <a:avLst/>
                <a:gdLst>
                  <a:gd name="connsiteX0" fmla="*/ 61034 w 61219"/>
                  <a:gd name="connsiteY0" fmla="*/ -57 h 68031"/>
                  <a:gd name="connsiteX1" fmla="*/ 61034 w 61219"/>
                  <a:gd name="connsiteY1" fmla="*/ 66940 h 68031"/>
                  <a:gd name="connsiteX2" fmla="*/ 50100 w 61219"/>
                  <a:gd name="connsiteY2" fmla="*/ 66940 h 68031"/>
                  <a:gd name="connsiteX3" fmla="*/ 50100 w 61219"/>
                  <a:gd name="connsiteY3" fmla="*/ 50922 h 68031"/>
                  <a:gd name="connsiteX4" fmla="*/ 41074 w 61219"/>
                  <a:gd name="connsiteY4" fmla="*/ 63635 h 68031"/>
                  <a:gd name="connsiteX5" fmla="*/ 25946 w 61219"/>
                  <a:gd name="connsiteY5" fmla="*/ 67957 h 68031"/>
                  <a:gd name="connsiteX6" fmla="*/ 15648 w 61219"/>
                  <a:gd name="connsiteY6" fmla="*/ 66178 h 68031"/>
                  <a:gd name="connsiteX7" fmla="*/ 7003 w 61219"/>
                  <a:gd name="connsiteY7" fmla="*/ 60584 h 68031"/>
                  <a:gd name="connsiteX8" fmla="*/ -116 w 61219"/>
                  <a:gd name="connsiteY8" fmla="*/ 38972 h 68031"/>
                  <a:gd name="connsiteX9" fmla="*/ -116 w 61219"/>
                  <a:gd name="connsiteY9" fmla="*/ 833 h 68031"/>
                  <a:gd name="connsiteX10" fmla="*/ 10944 w 61219"/>
                  <a:gd name="connsiteY10" fmla="*/ 833 h 68031"/>
                  <a:gd name="connsiteX11" fmla="*/ 10944 w 61219"/>
                  <a:gd name="connsiteY11" fmla="*/ 38972 h 68031"/>
                  <a:gd name="connsiteX12" fmla="*/ 11961 w 61219"/>
                  <a:gd name="connsiteY12" fmla="*/ 47235 h 68031"/>
                  <a:gd name="connsiteX13" fmla="*/ 16157 w 61219"/>
                  <a:gd name="connsiteY13" fmla="*/ 54355 h 68031"/>
                  <a:gd name="connsiteX14" fmla="*/ 22513 w 61219"/>
                  <a:gd name="connsiteY14" fmla="*/ 58550 h 68031"/>
                  <a:gd name="connsiteX15" fmla="*/ 30014 w 61219"/>
                  <a:gd name="connsiteY15" fmla="*/ 59694 h 68031"/>
                  <a:gd name="connsiteX16" fmla="*/ 44634 w 61219"/>
                  <a:gd name="connsiteY16" fmla="*/ 53846 h 68031"/>
                  <a:gd name="connsiteX17" fmla="*/ 50100 w 61219"/>
                  <a:gd name="connsiteY17" fmla="*/ 36683 h 68031"/>
                  <a:gd name="connsiteX18" fmla="*/ 50100 w 61219"/>
                  <a:gd name="connsiteY18" fmla="*/ -57 h 6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1219" h="68031">
                    <a:moveTo>
                      <a:pt x="61034" y="-57"/>
                    </a:moveTo>
                    <a:lnTo>
                      <a:pt x="61034" y="66940"/>
                    </a:lnTo>
                    <a:lnTo>
                      <a:pt x="50100" y="66940"/>
                    </a:lnTo>
                    <a:lnTo>
                      <a:pt x="50100" y="50922"/>
                    </a:lnTo>
                    <a:cubicBezTo>
                      <a:pt x="48702" y="56100"/>
                      <a:pt x="45498" y="60608"/>
                      <a:pt x="41074" y="63635"/>
                    </a:cubicBezTo>
                    <a:cubicBezTo>
                      <a:pt x="36549" y="66501"/>
                      <a:pt x="31298" y="68001"/>
                      <a:pt x="25946" y="67957"/>
                    </a:cubicBezTo>
                    <a:cubicBezTo>
                      <a:pt x="22424" y="68083"/>
                      <a:pt x="18915" y="67477"/>
                      <a:pt x="15648" y="66178"/>
                    </a:cubicBezTo>
                    <a:cubicBezTo>
                      <a:pt x="12432" y="64877"/>
                      <a:pt x="9508" y="62979"/>
                      <a:pt x="7003" y="60584"/>
                    </a:cubicBezTo>
                    <a:cubicBezTo>
                      <a:pt x="1905" y="54581"/>
                      <a:pt x="-650" y="46827"/>
                      <a:pt x="-116" y="38972"/>
                    </a:cubicBezTo>
                    <a:lnTo>
                      <a:pt x="-116" y="833"/>
                    </a:lnTo>
                    <a:lnTo>
                      <a:pt x="10944" y="833"/>
                    </a:lnTo>
                    <a:lnTo>
                      <a:pt x="10944" y="38972"/>
                    </a:lnTo>
                    <a:cubicBezTo>
                      <a:pt x="10766" y="41765"/>
                      <a:pt x="11122" y="44567"/>
                      <a:pt x="11961" y="47235"/>
                    </a:cubicBezTo>
                    <a:cubicBezTo>
                      <a:pt x="12966" y="49821"/>
                      <a:pt x="14377" y="52226"/>
                      <a:pt x="16157" y="54355"/>
                    </a:cubicBezTo>
                    <a:cubicBezTo>
                      <a:pt x="17987" y="56151"/>
                      <a:pt x="20149" y="57575"/>
                      <a:pt x="22513" y="58550"/>
                    </a:cubicBezTo>
                    <a:cubicBezTo>
                      <a:pt x="24916" y="59433"/>
                      <a:pt x="27458" y="59822"/>
                      <a:pt x="30014" y="59694"/>
                    </a:cubicBezTo>
                    <a:cubicBezTo>
                      <a:pt x="35518" y="60011"/>
                      <a:pt x="40871" y="57868"/>
                      <a:pt x="44634" y="53846"/>
                    </a:cubicBezTo>
                    <a:cubicBezTo>
                      <a:pt x="48550" y="49019"/>
                      <a:pt x="50507" y="42889"/>
                      <a:pt x="50100" y="36683"/>
                    </a:cubicBezTo>
                    <a:lnTo>
                      <a:pt x="50100" y="-57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8" name="Graphic 2">
                <a:extLst>
                  <a:ext uri="{FF2B5EF4-FFF2-40B4-BE49-F238E27FC236}">
                    <a16:creationId xmlns:a16="http://schemas.microsoft.com/office/drawing/2014/main" id="{F9EF032E-AA64-4185-881F-F1E1563BFAC9}"/>
                  </a:ext>
                </a:extLst>
              </p:cNvPr>
              <p:cNvSpPr/>
              <p:nvPr/>
            </p:nvSpPr>
            <p:spPr>
              <a:xfrm>
                <a:off x="5369332" y="955287"/>
                <a:ext cx="38393" cy="83739"/>
              </a:xfrm>
              <a:custGeom>
                <a:avLst/>
                <a:gdLst>
                  <a:gd name="connsiteX0" fmla="*/ 37954 w 38393"/>
                  <a:gd name="connsiteY0" fmla="*/ 73551 h 83739"/>
                  <a:gd name="connsiteX1" fmla="*/ 37954 w 38393"/>
                  <a:gd name="connsiteY1" fmla="*/ 83595 h 83739"/>
                  <a:gd name="connsiteX2" fmla="*/ 29690 w 38393"/>
                  <a:gd name="connsiteY2" fmla="*/ 83595 h 83739"/>
                  <a:gd name="connsiteX3" fmla="*/ 14434 w 38393"/>
                  <a:gd name="connsiteY3" fmla="*/ 78764 h 83739"/>
                  <a:gd name="connsiteX4" fmla="*/ 10239 w 38393"/>
                  <a:gd name="connsiteY4" fmla="*/ 71136 h 83739"/>
                  <a:gd name="connsiteX5" fmla="*/ 9349 w 38393"/>
                  <a:gd name="connsiteY5" fmla="*/ 62491 h 83739"/>
                  <a:gd name="connsiteX6" fmla="*/ 9349 w 38393"/>
                  <a:gd name="connsiteY6" fmla="*/ 25623 h 83739"/>
                  <a:gd name="connsiteX7" fmla="*/ -186 w 38393"/>
                  <a:gd name="connsiteY7" fmla="*/ 25623 h 83739"/>
                  <a:gd name="connsiteX8" fmla="*/ -186 w 38393"/>
                  <a:gd name="connsiteY8" fmla="*/ 16088 h 83739"/>
                  <a:gd name="connsiteX9" fmla="*/ 9731 w 38393"/>
                  <a:gd name="connsiteY9" fmla="*/ 16088 h 83739"/>
                  <a:gd name="connsiteX10" fmla="*/ 9731 w 38393"/>
                  <a:gd name="connsiteY10" fmla="*/ -57 h 83739"/>
                  <a:gd name="connsiteX11" fmla="*/ 20918 w 38393"/>
                  <a:gd name="connsiteY11" fmla="*/ -57 h 83739"/>
                  <a:gd name="connsiteX12" fmla="*/ 20918 w 38393"/>
                  <a:gd name="connsiteY12" fmla="*/ 16597 h 83739"/>
                  <a:gd name="connsiteX13" fmla="*/ 38208 w 38393"/>
                  <a:gd name="connsiteY13" fmla="*/ 16597 h 83739"/>
                  <a:gd name="connsiteX14" fmla="*/ 38208 w 38393"/>
                  <a:gd name="connsiteY14" fmla="*/ 26132 h 83739"/>
                  <a:gd name="connsiteX15" fmla="*/ 20410 w 38393"/>
                  <a:gd name="connsiteY15" fmla="*/ 26132 h 83739"/>
                  <a:gd name="connsiteX16" fmla="*/ 20410 w 38393"/>
                  <a:gd name="connsiteY16" fmla="*/ 62618 h 83739"/>
                  <a:gd name="connsiteX17" fmla="*/ 22825 w 38393"/>
                  <a:gd name="connsiteY17" fmla="*/ 71390 h 83739"/>
                  <a:gd name="connsiteX18" fmla="*/ 30962 w 38393"/>
                  <a:gd name="connsiteY18" fmla="*/ 73806 h 83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393" h="83739">
                    <a:moveTo>
                      <a:pt x="37954" y="73551"/>
                    </a:moveTo>
                    <a:lnTo>
                      <a:pt x="37954" y="83595"/>
                    </a:lnTo>
                    <a:lnTo>
                      <a:pt x="29690" y="83595"/>
                    </a:lnTo>
                    <a:cubicBezTo>
                      <a:pt x="24160" y="84107"/>
                      <a:pt x="18655" y="82364"/>
                      <a:pt x="14434" y="78764"/>
                    </a:cubicBezTo>
                    <a:cubicBezTo>
                      <a:pt x="12553" y="76518"/>
                      <a:pt x="11129" y="73928"/>
                      <a:pt x="10239" y="71136"/>
                    </a:cubicBezTo>
                    <a:cubicBezTo>
                      <a:pt x="9375" y="68341"/>
                      <a:pt x="9069" y="65403"/>
                      <a:pt x="9349" y="62491"/>
                    </a:cubicBezTo>
                    <a:lnTo>
                      <a:pt x="9349" y="25623"/>
                    </a:lnTo>
                    <a:lnTo>
                      <a:pt x="-186" y="25623"/>
                    </a:lnTo>
                    <a:lnTo>
                      <a:pt x="-186" y="16088"/>
                    </a:lnTo>
                    <a:lnTo>
                      <a:pt x="9731" y="16088"/>
                    </a:lnTo>
                    <a:lnTo>
                      <a:pt x="9731" y="-57"/>
                    </a:lnTo>
                    <a:lnTo>
                      <a:pt x="20918" y="-57"/>
                    </a:lnTo>
                    <a:lnTo>
                      <a:pt x="20918" y="16597"/>
                    </a:lnTo>
                    <a:lnTo>
                      <a:pt x="38208" y="16597"/>
                    </a:lnTo>
                    <a:lnTo>
                      <a:pt x="38208" y="26132"/>
                    </a:lnTo>
                    <a:lnTo>
                      <a:pt x="20410" y="26132"/>
                    </a:lnTo>
                    <a:lnTo>
                      <a:pt x="20410" y="62618"/>
                    </a:lnTo>
                    <a:cubicBezTo>
                      <a:pt x="20028" y="65747"/>
                      <a:pt x="20893" y="68898"/>
                      <a:pt x="22825" y="71390"/>
                    </a:cubicBezTo>
                    <a:cubicBezTo>
                      <a:pt x="25177" y="73104"/>
                      <a:pt x="28050" y="73957"/>
                      <a:pt x="30962" y="73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09" name="Graphic 2">
                <a:extLst>
                  <a:ext uri="{FF2B5EF4-FFF2-40B4-BE49-F238E27FC236}">
                    <a16:creationId xmlns:a16="http://schemas.microsoft.com/office/drawing/2014/main" id="{74ABEE9B-0E9B-4708-89BA-7E4E35D15E69}"/>
                  </a:ext>
                </a:extLst>
              </p:cNvPr>
              <p:cNvSpPr/>
              <p:nvPr/>
            </p:nvSpPr>
            <p:spPr>
              <a:xfrm>
                <a:off x="6836673" y="954906"/>
                <a:ext cx="75388" cy="84033"/>
              </a:xfrm>
              <a:custGeom>
                <a:avLst/>
                <a:gdLst>
                  <a:gd name="connsiteX0" fmla="*/ 56769 w 75388"/>
                  <a:gd name="connsiteY0" fmla="*/ 63762 h 84033"/>
                  <a:gd name="connsiteX1" fmla="*/ 18630 w 75388"/>
                  <a:gd name="connsiteY1" fmla="*/ 63762 h 84033"/>
                  <a:gd name="connsiteX2" fmla="*/ 11892 w 75388"/>
                  <a:gd name="connsiteY2" fmla="*/ 83976 h 84033"/>
                  <a:gd name="connsiteX3" fmla="*/ -186 w 75388"/>
                  <a:gd name="connsiteY3" fmla="*/ 83976 h 84033"/>
                  <a:gd name="connsiteX4" fmla="*/ 31470 w 75388"/>
                  <a:gd name="connsiteY4" fmla="*/ -57 h 84033"/>
                  <a:gd name="connsiteX5" fmla="*/ 43547 w 75388"/>
                  <a:gd name="connsiteY5" fmla="*/ -57 h 84033"/>
                  <a:gd name="connsiteX6" fmla="*/ 75203 w 75388"/>
                  <a:gd name="connsiteY6" fmla="*/ 83976 h 84033"/>
                  <a:gd name="connsiteX7" fmla="*/ 62490 w 75388"/>
                  <a:gd name="connsiteY7" fmla="*/ 83976 h 84033"/>
                  <a:gd name="connsiteX8" fmla="*/ 53718 w 75388"/>
                  <a:gd name="connsiteY8" fmla="*/ 55244 h 84033"/>
                  <a:gd name="connsiteX9" fmla="*/ 38462 w 75388"/>
                  <a:gd name="connsiteY9" fmla="*/ 12020 h 84033"/>
                  <a:gd name="connsiteX10" fmla="*/ 22698 w 75388"/>
                  <a:gd name="connsiteY10" fmla="*/ 55244 h 8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388" h="84033">
                    <a:moveTo>
                      <a:pt x="56769" y="63762"/>
                    </a:moveTo>
                    <a:lnTo>
                      <a:pt x="18630" y="63762"/>
                    </a:lnTo>
                    <a:lnTo>
                      <a:pt x="11892" y="83976"/>
                    </a:lnTo>
                    <a:lnTo>
                      <a:pt x="-186" y="83976"/>
                    </a:lnTo>
                    <a:lnTo>
                      <a:pt x="31470" y="-57"/>
                    </a:lnTo>
                    <a:lnTo>
                      <a:pt x="43547" y="-57"/>
                    </a:lnTo>
                    <a:lnTo>
                      <a:pt x="75203" y="83976"/>
                    </a:lnTo>
                    <a:lnTo>
                      <a:pt x="62490" y="83976"/>
                    </a:lnTo>
                    <a:close/>
                    <a:moveTo>
                      <a:pt x="53718" y="55244"/>
                    </a:moveTo>
                    <a:lnTo>
                      <a:pt x="38462" y="12020"/>
                    </a:lnTo>
                    <a:lnTo>
                      <a:pt x="22698" y="55244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0" name="Graphic 2">
                <a:extLst>
                  <a:ext uri="{FF2B5EF4-FFF2-40B4-BE49-F238E27FC236}">
                    <a16:creationId xmlns:a16="http://schemas.microsoft.com/office/drawing/2014/main" id="{32A93E9A-66AB-4A5C-BAB1-7AE7FBF6058B}"/>
                  </a:ext>
                </a:extLst>
              </p:cNvPr>
              <p:cNvSpPr/>
              <p:nvPr/>
            </p:nvSpPr>
            <p:spPr>
              <a:xfrm>
                <a:off x="6923884" y="970899"/>
                <a:ext cx="61455" cy="68040"/>
              </a:xfrm>
              <a:custGeom>
                <a:avLst/>
                <a:gdLst>
                  <a:gd name="connsiteX0" fmla="*/ 53972 w 61455"/>
                  <a:gd name="connsiteY0" fmla="*/ 7342 h 68040"/>
                  <a:gd name="connsiteX1" fmla="*/ 61218 w 61455"/>
                  <a:gd name="connsiteY1" fmla="*/ 28827 h 68040"/>
                  <a:gd name="connsiteX2" fmla="*/ 61218 w 61455"/>
                  <a:gd name="connsiteY2" fmla="*/ 66966 h 68040"/>
                  <a:gd name="connsiteX3" fmla="*/ 50158 w 61455"/>
                  <a:gd name="connsiteY3" fmla="*/ 66966 h 68040"/>
                  <a:gd name="connsiteX4" fmla="*/ 50158 w 61455"/>
                  <a:gd name="connsiteY4" fmla="*/ 29844 h 68040"/>
                  <a:gd name="connsiteX5" fmla="*/ 45073 w 61455"/>
                  <a:gd name="connsiteY5" fmla="*/ 14588 h 68040"/>
                  <a:gd name="connsiteX6" fmla="*/ 30580 w 61455"/>
                  <a:gd name="connsiteY6" fmla="*/ 9249 h 68040"/>
                  <a:gd name="connsiteX7" fmla="*/ 16469 w 61455"/>
                  <a:gd name="connsiteY7" fmla="*/ 15224 h 68040"/>
                  <a:gd name="connsiteX8" fmla="*/ 11002 w 61455"/>
                  <a:gd name="connsiteY8" fmla="*/ 32259 h 68040"/>
                  <a:gd name="connsiteX9" fmla="*/ 11002 w 61455"/>
                  <a:gd name="connsiteY9" fmla="*/ 67983 h 68040"/>
                  <a:gd name="connsiteX10" fmla="*/ -186 w 61455"/>
                  <a:gd name="connsiteY10" fmla="*/ 67983 h 68040"/>
                  <a:gd name="connsiteX11" fmla="*/ -186 w 61455"/>
                  <a:gd name="connsiteY11" fmla="*/ 985 h 68040"/>
                  <a:gd name="connsiteX12" fmla="*/ 10875 w 61455"/>
                  <a:gd name="connsiteY12" fmla="*/ 985 h 68040"/>
                  <a:gd name="connsiteX13" fmla="*/ 10875 w 61455"/>
                  <a:gd name="connsiteY13" fmla="*/ 17131 h 68040"/>
                  <a:gd name="connsiteX14" fmla="*/ 19901 w 61455"/>
                  <a:gd name="connsiteY14" fmla="*/ 4418 h 68040"/>
                  <a:gd name="connsiteX15" fmla="*/ 35029 w 61455"/>
                  <a:gd name="connsiteY15" fmla="*/ -32 h 68040"/>
                  <a:gd name="connsiteX16" fmla="*/ 53972 w 61455"/>
                  <a:gd name="connsiteY16" fmla="*/ 7215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455" h="68040">
                    <a:moveTo>
                      <a:pt x="53972" y="7342"/>
                    </a:moveTo>
                    <a:cubicBezTo>
                      <a:pt x="59083" y="13294"/>
                      <a:pt x="61676" y="20997"/>
                      <a:pt x="61218" y="28827"/>
                    </a:cubicBezTo>
                    <a:lnTo>
                      <a:pt x="61218" y="66966"/>
                    </a:lnTo>
                    <a:lnTo>
                      <a:pt x="50158" y="66966"/>
                    </a:lnTo>
                    <a:lnTo>
                      <a:pt x="50158" y="29844"/>
                    </a:lnTo>
                    <a:cubicBezTo>
                      <a:pt x="50451" y="24300"/>
                      <a:pt x="48633" y="18850"/>
                      <a:pt x="45073" y="14588"/>
                    </a:cubicBezTo>
                    <a:cubicBezTo>
                      <a:pt x="41107" y="11019"/>
                      <a:pt x="35919" y="9108"/>
                      <a:pt x="30580" y="9249"/>
                    </a:cubicBezTo>
                    <a:cubicBezTo>
                      <a:pt x="25279" y="9352"/>
                      <a:pt x="20231" y="11491"/>
                      <a:pt x="16469" y="15224"/>
                    </a:cubicBezTo>
                    <a:cubicBezTo>
                      <a:pt x="12528" y="19994"/>
                      <a:pt x="10583" y="26091"/>
                      <a:pt x="11002" y="32259"/>
                    </a:cubicBezTo>
                    <a:lnTo>
                      <a:pt x="11002" y="67983"/>
                    </a:lnTo>
                    <a:lnTo>
                      <a:pt x="-186" y="67983"/>
                    </a:lnTo>
                    <a:lnTo>
                      <a:pt x="-186" y="985"/>
                    </a:lnTo>
                    <a:lnTo>
                      <a:pt x="10875" y="985"/>
                    </a:lnTo>
                    <a:lnTo>
                      <a:pt x="10875" y="17131"/>
                    </a:lnTo>
                    <a:cubicBezTo>
                      <a:pt x="12349" y="11990"/>
                      <a:pt x="15541" y="7506"/>
                      <a:pt x="19901" y="4418"/>
                    </a:cubicBezTo>
                    <a:cubicBezTo>
                      <a:pt x="24376" y="1446"/>
                      <a:pt x="29652" y="-105"/>
                      <a:pt x="35029" y="-32"/>
                    </a:cubicBezTo>
                    <a:cubicBezTo>
                      <a:pt x="42073" y="-348"/>
                      <a:pt x="48937" y="2277"/>
                      <a:pt x="53972" y="721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1" name="Graphic 2">
                <a:extLst>
                  <a:ext uri="{FF2B5EF4-FFF2-40B4-BE49-F238E27FC236}">
                    <a16:creationId xmlns:a16="http://schemas.microsoft.com/office/drawing/2014/main" id="{AA54390C-2AD1-4F6E-AC80-642846149458}"/>
                  </a:ext>
                </a:extLst>
              </p:cNvPr>
              <p:cNvSpPr/>
              <p:nvPr/>
            </p:nvSpPr>
            <p:spPr>
              <a:xfrm>
                <a:off x="6998897" y="969399"/>
                <a:ext cx="67754" cy="69677"/>
              </a:xfrm>
              <a:custGeom>
                <a:avLst/>
                <a:gdLst>
                  <a:gd name="connsiteX0" fmla="*/ 47101 w 67754"/>
                  <a:gd name="connsiteY0" fmla="*/ 5918 h 69677"/>
                  <a:gd name="connsiteX1" fmla="*/ 56509 w 67754"/>
                  <a:gd name="connsiteY1" fmla="*/ 18631 h 69677"/>
                  <a:gd name="connsiteX2" fmla="*/ 56509 w 67754"/>
                  <a:gd name="connsiteY2" fmla="*/ 2486 h 69677"/>
                  <a:gd name="connsiteX3" fmla="*/ 67569 w 67754"/>
                  <a:gd name="connsiteY3" fmla="*/ 2486 h 69677"/>
                  <a:gd name="connsiteX4" fmla="*/ 67569 w 67754"/>
                  <a:gd name="connsiteY4" fmla="*/ 69483 h 69677"/>
                  <a:gd name="connsiteX5" fmla="*/ 56509 w 67754"/>
                  <a:gd name="connsiteY5" fmla="*/ 69483 h 69677"/>
                  <a:gd name="connsiteX6" fmla="*/ 56509 w 67754"/>
                  <a:gd name="connsiteY6" fmla="*/ 52066 h 69677"/>
                  <a:gd name="connsiteX7" fmla="*/ 47101 w 67754"/>
                  <a:gd name="connsiteY7" fmla="*/ 64780 h 69677"/>
                  <a:gd name="connsiteX8" fmla="*/ 30574 w 67754"/>
                  <a:gd name="connsiteY8" fmla="*/ 69611 h 69677"/>
                  <a:gd name="connsiteX9" fmla="*/ 14682 w 67754"/>
                  <a:gd name="connsiteY9" fmla="*/ 65415 h 69677"/>
                  <a:gd name="connsiteX10" fmla="*/ 3876 w 67754"/>
                  <a:gd name="connsiteY10" fmla="*/ 53338 h 69677"/>
                  <a:gd name="connsiteX11" fmla="*/ 3876 w 67754"/>
                  <a:gd name="connsiteY11" fmla="*/ 16851 h 69677"/>
                  <a:gd name="connsiteX12" fmla="*/ 14682 w 67754"/>
                  <a:gd name="connsiteY12" fmla="*/ 4138 h 69677"/>
                  <a:gd name="connsiteX13" fmla="*/ 30574 w 67754"/>
                  <a:gd name="connsiteY13" fmla="*/ -57 h 69677"/>
                  <a:gd name="connsiteX14" fmla="*/ 47101 w 67754"/>
                  <a:gd name="connsiteY14" fmla="*/ 5918 h 69677"/>
                  <a:gd name="connsiteX15" fmla="*/ 17352 w 67754"/>
                  <a:gd name="connsiteY15" fmla="*/ 18631 h 69677"/>
                  <a:gd name="connsiteX16" fmla="*/ 12394 w 67754"/>
                  <a:gd name="connsiteY16" fmla="*/ 26895 h 69677"/>
                  <a:gd name="connsiteX17" fmla="*/ 11123 w 67754"/>
                  <a:gd name="connsiteY17" fmla="*/ 36429 h 69677"/>
                  <a:gd name="connsiteX18" fmla="*/ 17352 w 67754"/>
                  <a:gd name="connsiteY18" fmla="*/ 54355 h 69677"/>
                  <a:gd name="connsiteX19" fmla="*/ 45448 w 67754"/>
                  <a:gd name="connsiteY19" fmla="*/ 57787 h 69677"/>
                  <a:gd name="connsiteX20" fmla="*/ 53584 w 67754"/>
                  <a:gd name="connsiteY20" fmla="*/ 49270 h 69677"/>
                  <a:gd name="connsiteX21" fmla="*/ 56509 w 67754"/>
                  <a:gd name="connsiteY21" fmla="*/ 36557 h 69677"/>
                  <a:gd name="connsiteX22" fmla="*/ 53584 w 67754"/>
                  <a:gd name="connsiteY22" fmla="*/ 23844 h 69677"/>
                  <a:gd name="connsiteX23" fmla="*/ 45448 w 67754"/>
                  <a:gd name="connsiteY23" fmla="*/ 15326 h 69677"/>
                  <a:gd name="connsiteX24" fmla="*/ 32735 w 67754"/>
                  <a:gd name="connsiteY24" fmla="*/ 12275 h 69677"/>
                  <a:gd name="connsiteX25" fmla="*/ 24217 w 67754"/>
                  <a:gd name="connsiteY25" fmla="*/ 13673 h 69677"/>
                  <a:gd name="connsiteX26" fmla="*/ 16844 w 67754"/>
                  <a:gd name="connsiteY26" fmla="*/ 18250 h 6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7754" h="69677">
                    <a:moveTo>
                      <a:pt x="47101" y="5918"/>
                    </a:moveTo>
                    <a:cubicBezTo>
                      <a:pt x="51512" y="9048"/>
                      <a:pt x="54805" y="13501"/>
                      <a:pt x="56509" y="18631"/>
                    </a:cubicBezTo>
                    <a:lnTo>
                      <a:pt x="56509" y="2486"/>
                    </a:lnTo>
                    <a:lnTo>
                      <a:pt x="67569" y="2486"/>
                    </a:lnTo>
                    <a:lnTo>
                      <a:pt x="67569" y="69483"/>
                    </a:lnTo>
                    <a:lnTo>
                      <a:pt x="56509" y="69483"/>
                    </a:lnTo>
                    <a:lnTo>
                      <a:pt x="56509" y="52066"/>
                    </a:lnTo>
                    <a:cubicBezTo>
                      <a:pt x="54805" y="57196"/>
                      <a:pt x="51512" y="61650"/>
                      <a:pt x="47101" y="64780"/>
                    </a:cubicBezTo>
                    <a:cubicBezTo>
                      <a:pt x="42232" y="68072"/>
                      <a:pt x="36447" y="69761"/>
                      <a:pt x="30574" y="69611"/>
                    </a:cubicBezTo>
                    <a:cubicBezTo>
                      <a:pt x="24993" y="69698"/>
                      <a:pt x="19488" y="68246"/>
                      <a:pt x="14682" y="65415"/>
                    </a:cubicBezTo>
                    <a:cubicBezTo>
                      <a:pt x="9954" y="62562"/>
                      <a:pt x="6190" y="58354"/>
                      <a:pt x="3876" y="53338"/>
                    </a:cubicBezTo>
                    <a:cubicBezTo>
                      <a:pt x="-1540" y="41779"/>
                      <a:pt x="-1540" y="28410"/>
                      <a:pt x="3876" y="16851"/>
                    </a:cubicBezTo>
                    <a:cubicBezTo>
                      <a:pt x="6165" y="11650"/>
                      <a:pt x="9915" y="7231"/>
                      <a:pt x="14682" y="4138"/>
                    </a:cubicBezTo>
                    <a:cubicBezTo>
                      <a:pt x="19513" y="1366"/>
                      <a:pt x="25005" y="-82"/>
                      <a:pt x="30574" y="-57"/>
                    </a:cubicBezTo>
                    <a:cubicBezTo>
                      <a:pt x="36562" y="209"/>
                      <a:pt x="42334" y="2294"/>
                      <a:pt x="47101" y="5918"/>
                    </a:cubicBezTo>
                    <a:close/>
                    <a:moveTo>
                      <a:pt x="17352" y="18631"/>
                    </a:moveTo>
                    <a:cubicBezTo>
                      <a:pt x="15191" y="21044"/>
                      <a:pt x="13501" y="23850"/>
                      <a:pt x="12394" y="26895"/>
                    </a:cubicBezTo>
                    <a:cubicBezTo>
                      <a:pt x="11402" y="29971"/>
                      <a:pt x="10970" y="33200"/>
                      <a:pt x="11123" y="36429"/>
                    </a:cubicBezTo>
                    <a:cubicBezTo>
                      <a:pt x="10805" y="42984"/>
                      <a:pt x="13043" y="49408"/>
                      <a:pt x="17352" y="54355"/>
                    </a:cubicBezTo>
                    <a:cubicBezTo>
                      <a:pt x="25019" y="61403"/>
                      <a:pt x="36320" y="62785"/>
                      <a:pt x="45448" y="57787"/>
                    </a:cubicBezTo>
                    <a:cubicBezTo>
                      <a:pt x="48919" y="55784"/>
                      <a:pt x="51741" y="52828"/>
                      <a:pt x="53584" y="49270"/>
                    </a:cubicBezTo>
                    <a:cubicBezTo>
                      <a:pt x="55491" y="45302"/>
                      <a:pt x="56496" y="40959"/>
                      <a:pt x="56509" y="36557"/>
                    </a:cubicBezTo>
                    <a:cubicBezTo>
                      <a:pt x="56471" y="32157"/>
                      <a:pt x="55479" y="27816"/>
                      <a:pt x="53584" y="23844"/>
                    </a:cubicBezTo>
                    <a:cubicBezTo>
                      <a:pt x="51703" y="20313"/>
                      <a:pt x="48894" y="17367"/>
                      <a:pt x="45448" y="15326"/>
                    </a:cubicBezTo>
                    <a:cubicBezTo>
                      <a:pt x="41609" y="13081"/>
                      <a:pt x="37185" y="12019"/>
                      <a:pt x="32735" y="12275"/>
                    </a:cubicBezTo>
                    <a:cubicBezTo>
                      <a:pt x="29836" y="12160"/>
                      <a:pt x="26938" y="12636"/>
                      <a:pt x="24217" y="13673"/>
                    </a:cubicBezTo>
                    <a:cubicBezTo>
                      <a:pt x="21471" y="14671"/>
                      <a:pt x="18954" y="16230"/>
                      <a:pt x="16844" y="18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2" name="Graphic 2">
                <a:extLst>
                  <a:ext uri="{FF2B5EF4-FFF2-40B4-BE49-F238E27FC236}">
                    <a16:creationId xmlns:a16="http://schemas.microsoft.com/office/drawing/2014/main" id="{E441DC56-440E-49DE-8CC7-39CA1FCF87A5}"/>
                  </a:ext>
                </a:extLst>
              </p:cNvPr>
              <p:cNvSpPr/>
              <p:nvPr/>
            </p:nvSpPr>
            <p:spPr>
              <a:xfrm>
                <a:off x="7084323" y="948677"/>
                <a:ext cx="11060" cy="90262"/>
              </a:xfrm>
              <a:custGeom>
                <a:avLst/>
                <a:gdLst>
                  <a:gd name="connsiteX0" fmla="*/ 10875 w 11060"/>
                  <a:gd name="connsiteY0" fmla="*/ -57 h 90262"/>
                  <a:gd name="connsiteX1" fmla="*/ 10875 w 11060"/>
                  <a:gd name="connsiteY1" fmla="*/ 90205 h 90262"/>
                  <a:gd name="connsiteX2" fmla="*/ -186 w 11060"/>
                  <a:gd name="connsiteY2" fmla="*/ 90205 h 90262"/>
                  <a:gd name="connsiteX3" fmla="*/ -186 w 11060"/>
                  <a:gd name="connsiteY3" fmla="*/ -57 h 9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0" h="90262">
                    <a:moveTo>
                      <a:pt x="10875" y="-57"/>
                    </a:moveTo>
                    <a:lnTo>
                      <a:pt x="10875" y="90205"/>
                    </a:lnTo>
                    <a:lnTo>
                      <a:pt x="-186" y="90205"/>
                    </a:lnTo>
                    <a:lnTo>
                      <a:pt x="-186" y="-57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3" name="Graphic 2">
                <a:extLst>
                  <a:ext uri="{FF2B5EF4-FFF2-40B4-BE49-F238E27FC236}">
                    <a16:creationId xmlns:a16="http://schemas.microsoft.com/office/drawing/2014/main" id="{40BF5176-9461-42BF-B42C-5966F094D8A3}"/>
                  </a:ext>
                </a:extLst>
              </p:cNvPr>
              <p:cNvSpPr/>
              <p:nvPr/>
            </p:nvSpPr>
            <p:spPr>
              <a:xfrm>
                <a:off x="7109240" y="971179"/>
                <a:ext cx="68651" cy="70176"/>
              </a:xfrm>
              <a:custGeom>
                <a:avLst/>
                <a:gdLst>
                  <a:gd name="connsiteX0" fmla="*/ 51303 w 68651"/>
                  <a:gd name="connsiteY0" fmla="*/ 4138 h 70176"/>
                  <a:gd name="connsiteX1" fmla="*/ 64016 w 68651"/>
                  <a:gd name="connsiteY1" fmla="*/ 16851 h 70176"/>
                  <a:gd name="connsiteX2" fmla="*/ 68466 w 68651"/>
                  <a:gd name="connsiteY2" fmla="*/ 35031 h 70176"/>
                  <a:gd name="connsiteX3" fmla="*/ 64016 w 68651"/>
                  <a:gd name="connsiteY3" fmla="*/ 53338 h 70176"/>
                  <a:gd name="connsiteX4" fmla="*/ 51303 w 68651"/>
                  <a:gd name="connsiteY4" fmla="*/ 66051 h 70176"/>
                  <a:gd name="connsiteX5" fmla="*/ 34013 w 68651"/>
                  <a:gd name="connsiteY5" fmla="*/ 70119 h 70176"/>
                  <a:gd name="connsiteX6" fmla="*/ 16851 w 68651"/>
                  <a:gd name="connsiteY6" fmla="*/ 66051 h 70176"/>
                  <a:gd name="connsiteX7" fmla="*/ 4138 w 68651"/>
                  <a:gd name="connsiteY7" fmla="*/ 53338 h 70176"/>
                  <a:gd name="connsiteX8" fmla="*/ -185 w 68651"/>
                  <a:gd name="connsiteY8" fmla="*/ 35031 h 70176"/>
                  <a:gd name="connsiteX9" fmla="*/ 4138 w 68651"/>
                  <a:gd name="connsiteY9" fmla="*/ 16851 h 70176"/>
                  <a:gd name="connsiteX10" fmla="*/ 16851 w 68651"/>
                  <a:gd name="connsiteY10" fmla="*/ 4138 h 70176"/>
                  <a:gd name="connsiteX11" fmla="*/ 34013 w 68651"/>
                  <a:gd name="connsiteY11" fmla="*/ -57 h 70176"/>
                  <a:gd name="connsiteX12" fmla="*/ 51303 w 68651"/>
                  <a:gd name="connsiteY12" fmla="*/ 4138 h 70176"/>
                  <a:gd name="connsiteX13" fmla="*/ 22953 w 68651"/>
                  <a:gd name="connsiteY13" fmla="*/ 12274 h 70176"/>
                  <a:gd name="connsiteX14" fmla="*/ 14816 w 68651"/>
                  <a:gd name="connsiteY14" fmla="*/ 20538 h 70176"/>
                  <a:gd name="connsiteX15" fmla="*/ 11638 w 68651"/>
                  <a:gd name="connsiteY15" fmla="*/ 34141 h 70176"/>
                  <a:gd name="connsiteX16" fmla="*/ 14816 w 68651"/>
                  <a:gd name="connsiteY16" fmla="*/ 47744 h 70176"/>
                  <a:gd name="connsiteX17" fmla="*/ 22953 w 68651"/>
                  <a:gd name="connsiteY17" fmla="*/ 55880 h 70176"/>
                  <a:gd name="connsiteX18" fmla="*/ 45074 w 68651"/>
                  <a:gd name="connsiteY18" fmla="*/ 55880 h 70176"/>
                  <a:gd name="connsiteX19" fmla="*/ 53210 w 68651"/>
                  <a:gd name="connsiteY19" fmla="*/ 47744 h 70176"/>
                  <a:gd name="connsiteX20" fmla="*/ 53210 w 68651"/>
                  <a:gd name="connsiteY20" fmla="*/ 20538 h 70176"/>
                  <a:gd name="connsiteX21" fmla="*/ 45201 w 68651"/>
                  <a:gd name="connsiteY21" fmla="*/ 12020 h 70176"/>
                  <a:gd name="connsiteX22" fmla="*/ 23080 w 68651"/>
                  <a:gd name="connsiteY22" fmla="*/ 12020 h 7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8651" h="70176">
                    <a:moveTo>
                      <a:pt x="51303" y="4138"/>
                    </a:moveTo>
                    <a:cubicBezTo>
                      <a:pt x="56745" y="6969"/>
                      <a:pt x="61181" y="11409"/>
                      <a:pt x="64016" y="16851"/>
                    </a:cubicBezTo>
                    <a:cubicBezTo>
                      <a:pt x="66927" y="22468"/>
                      <a:pt x="68453" y="28702"/>
                      <a:pt x="68466" y="35031"/>
                    </a:cubicBezTo>
                    <a:cubicBezTo>
                      <a:pt x="68453" y="41400"/>
                      <a:pt x="66927" y="47674"/>
                      <a:pt x="64016" y="53338"/>
                    </a:cubicBezTo>
                    <a:cubicBezTo>
                      <a:pt x="61181" y="58780"/>
                      <a:pt x="56745" y="63219"/>
                      <a:pt x="51303" y="66051"/>
                    </a:cubicBezTo>
                    <a:cubicBezTo>
                      <a:pt x="45926" y="68727"/>
                      <a:pt x="40014" y="70119"/>
                      <a:pt x="34013" y="70119"/>
                    </a:cubicBezTo>
                    <a:cubicBezTo>
                      <a:pt x="28051" y="70123"/>
                      <a:pt x="22178" y="68729"/>
                      <a:pt x="16851" y="66051"/>
                    </a:cubicBezTo>
                    <a:cubicBezTo>
                      <a:pt x="11422" y="63206"/>
                      <a:pt x="6986" y="58770"/>
                      <a:pt x="4138" y="53338"/>
                    </a:cubicBezTo>
                    <a:cubicBezTo>
                      <a:pt x="1265" y="47666"/>
                      <a:pt x="-223" y="41390"/>
                      <a:pt x="-185" y="35031"/>
                    </a:cubicBezTo>
                    <a:cubicBezTo>
                      <a:pt x="-223" y="28712"/>
                      <a:pt x="1265" y="22477"/>
                      <a:pt x="4138" y="16851"/>
                    </a:cubicBezTo>
                    <a:cubicBezTo>
                      <a:pt x="6986" y="11419"/>
                      <a:pt x="11422" y="6983"/>
                      <a:pt x="16851" y="4138"/>
                    </a:cubicBezTo>
                    <a:cubicBezTo>
                      <a:pt x="22152" y="1369"/>
                      <a:pt x="28039" y="-70"/>
                      <a:pt x="34013" y="-57"/>
                    </a:cubicBezTo>
                    <a:cubicBezTo>
                      <a:pt x="40027" y="-71"/>
                      <a:pt x="45964" y="1368"/>
                      <a:pt x="51303" y="4138"/>
                    </a:cubicBezTo>
                    <a:close/>
                    <a:moveTo>
                      <a:pt x="22953" y="12274"/>
                    </a:moveTo>
                    <a:cubicBezTo>
                      <a:pt x="19520" y="14221"/>
                      <a:pt x="16711" y="17081"/>
                      <a:pt x="14816" y="20538"/>
                    </a:cubicBezTo>
                    <a:cubicBezTo>
                      <a:pt x="12630" y="24735"/>
                      <a:pt x="11537" y="29412"/>
                      <a:pt x="11638" y="34141"/>
                    </a:cubicBezTo>
                    <a:cubicBezTo>
                      <a:pt x="11524" y="38871"/>
                      <a:pt x="12617" y="43554"/>
                      <a:pt x="14816" y="47744"/>
                    </a:cubicBezTo>
                    <a:cubicBezTo>
                      <a:pt x="16634" y="51220"/>
                      <a:pt x="19482" y="54057"/>
                      <a:pt x="22953" y="55880"/>
                    </a:cubicBezTo>
                    <a:cubicBezTo>
                      <a:pt x="29895" y="59434"/>
                      <a:pt x="38133" y="59434"/>
                      <a:pt x="45074" y="55880"/>
                    </a:cubicBezTo>
                    <a:cubicBezTo>
                      <a:pt x="48519" y="54019"/>
                      <a:pt x="51354" y="51192"/>
                      <a:pt x="53210" y="47744"/>
                    </a:cubicBezTo>
                    <a:cubicBezTo>
                      <a:pt x="57266" y="39130"/>
                      <a:pt x="57266" y="29152"/>
                      <a:pt x="53210" y="20538"/>
                    </a:cubicBezTo>
                    <a:cubicBezTo>
                      <a:pt x="51418" y="16988"/>
                      <a:pt x="48634" y="14031"/>
                      <a:pt x="45201" y="12020"/>
                    </a:cubicBezTo>
                    <a:cubicBezTo>
                      <a:pt x="38209" y="8645"/>
                      <a:pt x="30072" y="8645"/>
                      <a:pt x="23080" y="12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4" name="Graphic 2">
                <a:extLst>
                  <a:ext uri="{FF2B5EF4-FFF2-40B4-BE49-F238E27FC236}">
                    <a16:creationId xmlns:a16="http://schemas.microsoft.com/office/drawing/2014/main" id="{25533310-A135-423C-9EF9-523BC782E3CC}"/>
                  </a:ext>
                </a:extLst>
              </p:cNvPr>
              <p:cNvSpPr/>
              <p:nvPr/>
            </p:nvSpPr>
            <p:spPr>
              <a:xfrm>
                <a:off x="7188061" y="969399"/>
                <a:ext cx="67760" cy="101860"/>
              </a:xfrm>
              <a:custGeom>
                <a:avLst/>
                <a:gdLst>
                  <a:gd name="connsiteX0" fmla="*/ 46980 w 67760"/>
                  <a:gd name="connsiteY0" fmla="*/ 5918 h 101860"/>
                  <a:gd name="connsiteX1" fmla="*/ 56515 w 67760"/>
                  <a:gd name="connsiteY1" fmla="*/ 18631 h 101860"/>
                  <a:gd name="connsiteX2" fmla="*/ 56515 w 67760"/>
                  <a:gd name="connsiteY2" fmla="*/ 2485 h 101860"/>
                  <a:gd name="connsiteX3" fmla="*/ 67575 w 67760"/>
                  <a:gd name="connsiteY3" fmla="*/ 2485 h 101860"/>
                  <a:gd name="connsiteX4" fmla="*/ 67575 w 67760"/>
                  <a:gd name="connsiteY4" fmla="*/ 70246 h 101860"/>
                  <a:gd name="connsiteX5" fmla="*/ 63507 w 67760"/>
                  <a:gd name="connsiteY5" fmla="*/ 86646 h 101860"/>
                  <a:gd name="connsiteX6" fmla="*/ 52574 w 67760"/>
                  <a:gd name="connsiteY6" fmla="*/ 97706 h 101860"/>
                  <a:gd name="connsiteX7" fmla="*/ 36173 w 67760"/>
                  <a:gd name="connsiteY7" fmla="*/ 101774 h 101860"/>
                  <a:gd name="connsiteX8" fmla="*/ 14053 w 67760"/>
                  <a:gd name="connsiteY8" fmla="*/ 95291 h 101860"/>
                  <a:gd name="connsiteX9" fmla="*/ 3247 w 67760"/>
                  <a:gd name="connsiteY9" fmla="*/ 77747 h 101860"/>
                  <a:gd name="connsiteX10" fmla="*/ 14180 w 67760"/>
                  <a:gd name="connsiteY10" fmla="*/ 77747 h 101860"/>
                  <a:gd name="connsiteX11" fmla="*/ 21681 w 67760"/>
                  <a:gd name="connsiteY11" fmla="*/ 88298 h 101860"/>
                  <a:gd name="connsiteX12" fmla="*/ 35538 w 67760"/>
                  <a:gd name="connsiteY12" fmla="*/ 92112 h 101860"/>
                  <a:gd name="connsiteX13" fmla="*/ 43547 w 67760"/>
                  <a:gd name="connsiteY13" fmla="*/ 90714 h 101860"/>
                  <a:gd name="connsiteX14" fmla="*/ 50412 w 67760"/>
                  <a:gd name="connsiteY14" fmla="*/ 86392 h 101860"/>
                  <a:gd name="connsiteX15" fmla="*/ 55116 w 67760"/>
                  <a:gd name="connsiteY15" fmla="*/ 78891 h 101860"/>
                  <a:gd name="connsiteX16" fmla="*/ 56387 w 67760"/>
                  <a:gd name="connsiteY16" fmla="*/ 70246 h 101860"/>
                  <a:gd name="connsiteX17" fmla="*/ 56387 w 67760"/>
                  <a:gd name="connsiteY17" fmla="*/ 52066 h 101860"/>
                  <a:gd name="connsiteX18" fmla="*/ 46853 w 67760"/>
                  <a:gd name="connsiteY18" fmla="*/ 64779 h 101860"/>
                  <a:gd name="connsiteX19" fmla="*/ 30326 w 67760"/>
                  <a:gd name="connsiteY19" fmla="*/ 69610 h 101860"/>
                  <a:gd name="connsiteX20" fmla="*/ 14561 w 67760"/>
                  <a:gd name="connsiteY20" fmla="*/ 65415 h 101860"/>
                  <a:gd name="connsiteX21" fmla="*/ 3628 w 67760"/>
                  <a:gd name="connsiteY21" fmla="*/ 53338 h 101860"/>
                  <a:gd name="connsiteX22" fmla="*/ 3628 w 67760"/>
                  <a:gd name="connsiteY22" fmla="*/ 16851 h 101860"/>
                  <a:gd name="connsiteX23" fmla="*/ 14561 w 67760"/>
                  <a:gd name="connsiteY23" fmla="*/ 4138 h 101860"/>
                  <a:gd name="connsiteX24" fmla="*/ 30326 w 67760"/>
                  <a:gd name="connsiteY24" fmla="*/ -57 h 101860"/>
                  <a:gd name="connsiteX25" fmla="*/ 46980 w 67760"/>
                  <a:gd name="connsiteY25" fmla="*/ 5918 h 101860"/>
                  <a:gd name="connsiteX26" fmla="*/ 17358 w 67760"/>
                  <a:gd name="connsiteY26" fmla="*/ 18631 h 101860"/>
                  <a:gd name="connsiteX27" fmla="*/ 12527 w 67760"/>
                  <a:gd name="connsiteY27" fmla="*/ 26894 h 101860"/>
                  <a:gd name="connsiteX28" fmla="*/ 11129 w 67760"/>
                  <a:gd name="connsiteY28" fmla="*/ 36429 h 101860"/>
                  <a:gd name="connsiteX29" fmla="*/ 17358 w 67760"/>
                  <a:gd name="connsiteY29" fmla="*/ 54355 h 101860"/>
                  <a:gd name="connsiteX30" fmla="*/ 24859 w 67760"/>
                  <a:gd name="connsiteY30" fmla="*/ 59440 h 101860"/>
                  <a:gd name="connsiteX31" fmla="*/ 33758 w 67760"/>
                  <a:gd name="connsiteY31" fmla="*/ 60838 h 101860"/>
                  <a:gd name="connsiteX32" fmla="*/ 46471 w 67760"/>
                  <a:gd name="connsiteY32" fmla="*/ 57787 h 101860"/>
                  <a:gd name="connsiteX33" fmla="*/ 54607 w 67760"/>
                  <a:gd name="connsiteY33" fmla="*/ 49269 h 101860"/>
                  <a:gd name="connsiteX34" fmla="*/ 57531 w 67760"/>
                  <a:gd name="connsiteY34" fmla="*/ 36556 h 101860"/>
                  <a:gd name="connsiteX35" fmla="*/ 54607 w 67760"/>
                  <a:gd name="connsiteY35" fmla="*/ 23843 h 101860"/>
                  <a:gd name="connsiteX36" fmla="*/ 46471 w 67760"/>
                  <a:gd name="connsiteY36" fmla="*/ 15325 h 101860"/>
                  <a:gd name="connsiteX37" fmla="*/ 33758 w 67760"/>
                  <a:gd name="connsiteY37" fmla="*/ 12274 h 101860"/>
                  <a:gd name="connsiteX38" fmla="*/ 24986 w 67760"/>
                  <a:gd name="connsiteY38" fmla="*/ 13546 h 101860"/>
                  <a:gd name="connsiteX39" fmla="*/ 17358 w 67760"/>
                  <a:gd name="connsiteY39" fmla="*/ 18250 h 1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7760" h="101860">
                    <a:moveTo>
                      <a:pt x="46980" y="5918"/>
                    </a:moveTo>
                    <a:cubicBezTo>
                      <a:pt x="51366" y="9101"/>
                      <a:pt x="54684" y="13532"/>
                      <a:pt x="56515" y="18631"/>
                    </a:cubicBezTo>
                    <a:lnTo>
                      <a:pt x="56515" y="2485"/>
                    </a:lnTo>
                    <a:lnTo>
                      <a:pt x="67575" y="2485"/>
                    </a:lnTo>
                    <a:lnTo>
                      <a:pt x="67575" y="70246"/>
                    </a:lnTo>
                    <a:cubicBezTo>
                      <a:pt x="67575" y="75962"/>
                      <a:pt x="66177" y="81590"/>
                      <a:pt x="63507" y="86646"/>
                    </a:cubicBezTo>
                    <a:cubicBezTo>
                      <a:pt x="61066" y="91350"/>
                      <a:pt x="57252" y="95214"/>
                      <a:pt x="52574" y="97706"/>
                    </a:cubicBezTo>
                    <a:cubicBezTo>
                      <a:pt x="47564" y="100503"/>
                      <a:pt x="41907" y="101914"/>
                      <a:pt x="36173" y="101774"/>
                    </a:cubicBezTo>
                    <a:cubicBezTo>
                      <a:pt x="28291" y="102092"/>
                      <a:pt x="20524" y="99816"/>
                      <a:pt x="14053" y="95291"/>
                    </a:cubicBezTo>
                    <a:cubicBezTo>
                      <a:pt x="8447" y="90943"/>
                      <a:pt x="4607" y="84713"/>
                      <a:pt x="3247" y="77747"/>
                    </a:cubicBezTo>
                    <a:lnTo>
                      <a:pt x="14180" y="77747"/>
                    </a:lnTo>
                    <a:cubicBezTo>
                      <a:pt x="15337" y="82050"/>
                      <a:pt x="17994" y="85794"/>
                      <a:pt x="21681" y="88298"/>
                    </a:cubicBezTo>
                    <a:cubicBezTo>
                      <a:pt x="25787" y="90994"/>
                      <a:pt x="30631" y="92328"/>
                      <a:pt x="35538" y="92112"/>
                    </a:cubicBezTo>
                    <a:cubicBezTo>
                      <a:pt x="38272" y="92163"/>
                      <a:pt x="40992" y="91693"/>
                      <a:pt x="43547" y="90714"/>
                    </a:cubicBezTo>
                    <a:cubicBezTo>
                      <a:pt x="46090" y="89722"/>
                      <a:pt x="48416" y="88248"/>
                      <a:pt x="50412" y="86392"/>
                    </a:cubicBezTo>
                    <a:cubicBezTo>
                      <a:pt x="52472" y="84230"/>
                      <a:pt x="54074" y="81684"/>
                      <a:pt x="55116" y="78891"/>
                    </a:cubicBezTo>
                    <a:cubicBezTo>
                      <a:pt x="56107" y="76121"/>
                      <a:pt x="56540" y="73183"/>
                      <a:pt x="56387" y="70246"/>
                    </a:cubicBezTo>
                    <a:lnTo>
                      <a:pt x="56387" y="52066"/>
                    </a:lnTo>
                    <a:cubicBezTo>
                      <a:pt x="54645" y="57214"/>
                      <a:pt x="51302" y="61670"/>
                      <a:pt x="46853" y="64779"/>
                    </a:cubicBezTo>
                    <a:cubicBezTo>
                      <a:pt x="41984" y="68087"/>
                      <a:pt x="36211" y="69778"/>
                      <a:pt x="30326" y="69610"/>
                    </a:cubicBezTo>
                    <a:cubicBezTo>
                      <a:pt x="24783" y="69681"/>
                      <a:pt x="19328" y="68230"/>
                      <a:pt x="14561" y="65415"/>
                    </a:cubicBezTo>
                    <a:cubicBezTo>
                      <a:pt x="9832" y="62528"/>
                      <a:pt x="6031" y="58334"/>
                      <a:pt x="3628" y="53338"/>
                    </a:cubicBezTo>
                    <a:cubicBezTo>
                      <a:pt x="-1457" y="41708"/>
                      <a:pt x="-1457" y="28481"/>
                      <a:pt x="3628" y="16851"/>
                    </a:cubicBezTo>
                    <a:cubicBezTo>
                      <a:pt x="5967" y="11645"/>
                      <a:pt x="9769" y="7229"/>
                      <a:pt x="14561" y="4138"/>
                    </a:cubicBezTo>
                    <a:cubicBezTo>
                      <a:pt x="19354" y="1381"/>
                      <a:pt x="24796" y="-66"/>
                      <a:pt x="30326" y="-57"/>
                    </a:cubicBezTo>
                    <a:cubicBezTo>
                      <a:pt x="36377" y="89"/>
                      <a:pt x="42213" y="2184"/>
                      <a:pt x="46980" y="5918"/>
                    </a:cubicBezTo>
                    <a:close/>
                    <a:moveTo>
                      <a:pt x="17358" y="18631"/>
                    </a:moveTo>
                    <a:cubicBezTo>
                      <a:pt x="15197" y="21027"/>
                      <a:pt x="13557" y="23839"/>
                      <a:pt x="12527" y="26894"/>
                    </a:cubicBezTo>
                    <a:cubicBezTo>
                      <a:pt x="11434" y="29949"/>
                      <a:pt x="10964" y="33190"/>
                      <a:pt x="11129" y="36429"/>
                    </a:cubicBezTo>
                    <a:cubicBezTo>
                      <a:pt x="10811" y="42984"/>
                      <a:pt x="13049" y="49408"/>
                      <a:pt x="17358" y="54355"/>
                    </a:cubicBezTo>
                    <a:cubicBezTo>
                      <a:pt x="19469" y="56569"/>
                      <a:pt x="22024" y="58304"/>
                      <a:pt x="24859" y="59440"/>
                    </a:cubicBezTo>
                    <a:cubicBezTo>
                      <a:pt x="27707" y="60478"/>
                      <a:pt x="30732" y="60953"/>
                      <a:pt x="33758" y="60838"/>
                    </a:cubicBezTo>
                    <a:cubicBezTo>
                      <a:pt x="38208" y="61159"/>
                      <a:pt x="42657" y="60092"/>
                      <a:pt x="46471" y="57787"/>
                    </a:cubicBezTo>
                    <a:cubicBezTo>
                      <a:pt x="49942" y="55784"/>
                      <a:pt x="52764" y="52828"/>
                      <a:pt x="54607" y="49269"/>
                    </a:cubicBezTo>
                    <a:cubicBezTo>
                      <a:pt x="56515" y="45302"/>
                      <a:pt x="57519" y="40959"/>
                      <a:pt x="57531" y="36556"/>
                    </a:cubicBezTo>
                    <a:cubicBezTo>
                      <a:pt x="57493" y="32156"/>
                      <a:pt x="56502" y="27816"/>
                      <a:pt x="54607" y="23843"/>
                    </a:cubicBezTo>
                    <a:cubicBezTo>
                      <a:pt x="52726" y="20313"/>
                      <a:pt x="49916" y="17367"/>
                      <a:pt x="46471" y="15325"/>
                    </a:cubicBezTo>
                    <a:cubicBezTo>
                      <a:pt x="42632" y="13080"/>
                      <a:pt x="38208" y="12019"/>
                      <a:pt x="33758" y="12274"/>
                    </a:cubicBezTo>
                    <a:cubicBezTo>
                      <a:pt x="30770" y="12053"/>
                      <a:pt x="27783" y="12487"/>
                      <a:pt x="24986" y="13546"/>
                    </a:cubicBezTo>
                    <a:cubicBezTo>
                      <a:pt x="22113" y="14507"/>
                      <a:pt x="19507" y="16116"/>
                      <a:pt x="17358" y="18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5" name="Graphic 2">
                <a:extLst>
                  <a:ext uri="{FF2B5EF4-FFF2-40B4-BE49-F238E27FC236}">
                    <a16:creationId xmlns:a16="http://schemas.microsoft.com/office/drawing/2014/main" id="{D55CC1F7-CD3F-4692-8174-CB2FCF258B30}"/>
                  </a:ext>
                </a:extLst>
              </p:cNvPr>
              <p:cNvSpPr/>
              <p:nvPr/>
            </p:nvSpPr>
            <p:spPr>
              <a:xfrm>
                <a:off x="7300572" y="951847"/>
                <a:ext cx="84287" cy="87735"/>
              </a:xfrm>
              <a:custGeom>
                <a:avLst/>
                <a:gdLst>
                  <a:gd name="connsiteX0" fmla="*/ 63634 w 84287"/>
                  <a:gd name="connsiteY0" fmla="*/ 5544 h 87735"/>
                  <a:gd name="connsiteX1" fmla="*/ 78636 w 84287"/>
                  <a:gd name="connsiteY1" fmla="*/ 21181 h 87735"/>
                  <a:gd name="connsiteX2" fmla="*/ 84102 w 84287"/>
                  <a:gd name="connsiteY2" fmla="*/ 43811 h 87735"/>
                  <a:gd name="connsiteX3" fmla="*/ 78636 w 84287"/>
                  <a:gd name="connsiteY3" fmla="*/ 66567 h 87735"/>
                  <a:gd name="connsiteX4" fmla="*/ 63634 w 84287"/>
                  <a:gd name="connsiteY4" fmla="*/ 82077 h 87735"/>
                  <a:gd name="connsiteX5" fmla="*/ 20410 w 84287"/>
                  <a:gd name="connsiteY5" fmla="*/ 82077 h 87735"/>
                  <a:gd name="connsiteX6" fmla="*/ 5282 w 84287"/>
                  <a:gd name="connsiteY6" fmla="*/ 66567 h 87735"/>
                  <a:gd name="connsiteX7" fmla="*/ -186 w 84287"/>
                  <a:gd name="connsiteY7" fmla="*/ 43811 h 87735"/>
                  <a:gd name="connsiteX8" fmla="*/ 5282 w 84287"/>
                  <a:gd name="connsiteY8" fmla="*/ 21181 h 87735"/>
                  <a:gd name="connsiteX9" fmla="*/ 20410 w 84287"/>
                  <a:gd name="connsiteY9" fmla="*/ 5544 h 87735"/>
                  <a:gd name="connsiteX10" fmla="*/ 63634 w 84287"/>
                  <a:gd name="connsiteY10" fmla="*/ 5544 h 87735"/>
                  <a:gd name="connsiteX11" fmla="*/ 26131 w 84287"/>
                  <a:gd name="connsiteY11" fmla="*/ 14443 h 87735"/>
                  <a:gd name="connsiteX12" fmla="*/ 15198 w 84287"/>
                  <a:gd name="connsiteY12" fmla="*/ 26521 h 87735"/>
                  <a:gd name="connsiteX13" fmla="*/ 11256 w 84287"/>
                  <a:gd name="connsiteY13" fmla="*/ 44319 h 87735"/>
                  <a:gd name="connsiteX14" fmla="*/ 15198 w 84287"/>
                  <a:gd name="connsiteY14" fmla="*/ 61990 h 87735"/>
                  <a:gd name="connsiteX15" fmla="*/ 26131 w 84287"/>
                  <a:gd name="connsiteY15" fmla="*/ 74703 h 87735"/>
                  <a:gd name="connsiteX16" fmla="*/ 42149 w 84287"/>
                  <a:gd name="connsiteY16" fmla="*/ 78644 h 87735"/>
                  <a:gd name="connsiteX17" fmla="*/ 57913 w 84287"/>
                  <a:gd name="connsiteY17" fmla="*/ 74576 h 87735"/>
                  <a:gd name="connsiteX18" fmla="*/ 68847 w 84287"/>
                  <a:gd name="connsiteY18" fmla="*/ 61863 h 87735"/>
                  <a:gd name="connsiteX19" fmla="*/ 72788 w 84287"/>
                  <a:gd name="connsiteY19" fmla="*/ 44192 h 87735"/>
                  <a:gd name="connsiteX20" fmla="*/ 68847 w 84287"/>
                  <a:gd name="connsiteY20" fmla="*/ 26394 h 87735"/>
                  <a:gd name="connsiteX21" fmla="*/ 57913 w 84287"/>
                  <a:gd name="connsiteY21" fmla="*/ 13681 h 87735"/>
                  <a:gd name="connsiteX22" fmla="*/ 26131 w 84287"/>
                  <a:gd name="connsiteY22" fmla="*/ 13681 h 8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4287" h="87735">
                    <a:moveTo>
                      <a:pt x="63634" y="5544"/>
                    </a:moveTo>
                    <a:cubicBezTo>
                      <a:pt x="69915" y="9362"/>
                      <a:pt x="75076" y="14752"/>
                      <a:pt x="78636" y="21181"/>
                    </a:cubicBezTo>
                    <a:cubicBezTo>
                      <a:pt x="82182" y="28200"/>
                      <a:pt x="84052" y="35946"/>
                      <a:pt x="84102" y="43811"/>
                    </a:cubicBezTo>
                    <a:cubicBezTo>
                      <a:pt x="84077" y="51718"/>
                      <a:pt x="82208" y="59510"/>
                      <a:pt x="78636" y="66567"/>
                    </a:cubicBezTo>
                    <a:cubicBezTo>
                      <a:pt x="75152" y="73016"/>
                      <a:pt x="69965" y="78382"/>
                      <a:pt x="63634" y="82077"/>
                    </a:cubicBezTo>
                    <a:cubicBezTo>
                      <a:pt x="50196" y="89545"/>
                      <a:pt x="33847" y="89545"/>
                      <a:pt x="20410" y="82077"/>
                    </a:cubicBezTo>
                    <a:cubicBezTo>
                      <a:pt x="14041" y="78385"/>
                      <a:pt x="8815" y="73021"/>
                      <a:pt x="5282" y="66567"/>
                    </a:cubicBezTo>
                    <a:cubicBezTo>
                      <a:pt x="1709" y="59510"/>
                      <a:pt x="-160" y="51718"/>
                      <a:pt x="-186" y="43811"/>
                    </a:cubicBezTo>
                    <a:cubicBezTo>
                      <a:pt x="-134" y="35946"/>
                      <a:pt x="1734" y="28200"/>
                      <a:pt x="5282" y="21181"/>
                    </a:cubicBezTo>
                    <a:cubicBezTo>
                      <a:pt x="8815" y="14693"/>
                      <a:pt x="14041" y="9287"/>
                      <a:pt x="20410" y="5544"/>
                    </a:cubicBezTo>
                    <a:cubicBezTo>
                      <a:pt x="33847" y="-1925"/>
                      <a:pt x="50196" y="-1925"/>
                      <a:pt x="63634" y="5544"/>
                    </a:cubicBezTo>
                    <a:close/>
                    <a:moveTo>
                      <a:pt x="26131" y="14443"/>
                    </a:moveTo>
                    <a:cubicBezTo>
                      <a:pt x="21401" y="17331"/>
                      <a:pt x="17601" y="21525"/>
                      <a:pt x="15198" y="26521"/>
                    </a:cubicBezTo>
                    <a:cubicBezTo>
                      <a:pt x="12617" y="32101"/>
                      <a:pt x="11269" y="38172"/>
                      <a:pt x="11256" y="44319"/>
                    </a:cubicBezTo>
                    <a:cubicBezTo>
                      <a:pt x="11282" y="50425"/>
                      <a:pt x="12617" y="56454"/>
                      <a:pt x="15198" y="61990"/>
                    </a:cubicBezTo>
                    <a:cubicBezTo>
                      <a:pt x="17511" y="67213"/>
                      <a:pt x="21313" y="71636"/>
                      <a:pt x="26131" y="74703"/>
                    </a:cubicBezTo>
                    <a:cubicBezTo>
                      <a:pt x="31038" y="77387"/>
                      <a:pt x="36555" y="78746"/>
                      <a:pt x="42149" y="78644"/>
                    </a:cubicBezTo>
                    <a:cubicBezTo>
                      <a:pt x="47679" y="78760"/>
                      <a:pt x="53133" y="77353"/>
                      <a:pt x="57913" y="74576"/>
                    </a:cubicBezTo>
                    <a:cubicBezTo>
                      <a:pt x="62732" y="71509"/>
                      <a:pt x="66533" y="67086"/>
                      <a:pt x="68847" y="61863"/>
                    </a:cubicBezTo>
                    <a:cubicBezTo>
                      <a:pt x="71428" y="56327"/>
                      <a:pt x="72762" y="50298"/>
                      <a:pt x="72788" y="44192"/>
                    </a:cubicBezTo>
                    <a:cubicBezTo>
                      <a:pt x="72749" y="38047"/>
                      <a:pt x="71415" y="31979"/>
                      <a:pt x="68847" y="26394"/>
                    </a:cubicBezTo>
                    <a:cubicBezTo>
                      <a:pt x="66546" y="21164"/>
                      <a:pt x="62744" y="16737"/>
                      <a:pt x="57913" y="13681"/>
                    </a:cubicBezTo>
                    <a:cubicBezTo>
                      <a:pt x="48061" y="8081"/>
                      <a:pt x="35983" y="8081"/>
                      <a:pt x="26131" y="136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6" name="Graphic 2">
                <a:extLst>
                  <a:ext uri="{FF2B5EF4-FFF2-40B4-BE49-F238E27FC236}">
                    <a16:creationId xmlns:a16="http://schemas.microsoft.com/office/drawing/2014/main" id="{D609DC86-E70F-436C-9C2C-62CC86BA508F}"/>
                  </a:ext>
                </a:extLst>
              </p:cNvPr>
              <p:cNvSpPr/>
              <p:nvPr/>
            </p:nvSpPr>
            <p:spPr>
              <a:xfrm>
                <a:off x="7397884" y="971942"/>
                <a:ext cx="61219" cy="68046"/>
              </a:xfrm>
              <a:custGeom>
                <a:avLst/>
                <a:gdLst>
                  <a:gd name="connsiteX0" fmla="*/ 61034 w 61219"/>
                  <a:gd name="connsiteY0" fmla="*/ -57 h 68046"/>
                  <a:gd name="connsiteX1" fmla="*/ 61034 w 61219"/>
                  <a:gd name="connsiteY1" fmla="*/ 66940 h 68046"/>
                  <a:gd name="connsiteX2" fmla="*/ 50101 w 61219"/>
                  <a:gd name="connsiteY2" fmla="*/ 66940 h 68046"/>
                  <a:gd name="connsiteX3" fmla="*/ 50101 w 61219"/>
                  <a:gd name="connsiteY3" fmla="*/ 50922 h 68046"/>
                  <a:gd name="connsiteX4" fmla="*/ 40947 w 61219"/>
                  <a:gd name="connsiteY4" fmla="*/ 63635 h 68046"/>
                  <a:gd name="connsiteX5" fmla="*/ 25818 w 61219"/>
                  <a:gd name="connsiteY5" fmla="*/ 67957 h 68046"/>
                  <a:gd name="connsiteX6" fmla="*/ 7003 w 61219"/>
                  <a:gd name="connsiteY6" fmla="*/ 60584 h 68046"/>
                  <a:gd name="connsiteX7" fmla="*/ -116 w 61219"/>
                  <a:gd name="connsiteY7" fmla="*/ 38972 h 68046"/>
                  <a:gd name="connsiteX8" fmla="*/ -116 w 61219"/>
                  <a:gd name="connsiteY8" fmla="*/ 833 h 68046"/>
                  <a:gd name="connsiteX9" fmla="*/ 11580 w 61219"/>
                  <a:gd name="connsiteY9" fmla="*/ 833 h 68046"/>
                  <a:gd name="connsiteX10" fmla="*/ 11580 w 61219"/>
                  <a:gd name="connsiteY10" fmla="*/ 38972 h 68046"/>
                  <a:gd name="connsiteX11" fmla="*/ 16665 w 61219"/>
                  <a:gd name="connsiteY11" fmla="*/ 54355 h 68046"/>
                  <a:gd name="connsiteX12" fmla="*/ 23022 w 61219"/>
                  <a:gd name="connsiteY12" fmla="*/ 58550 h 68046"/>
                  <a:gd name="connsiteX13" fmla="*/ 30649 w 61219"/>
                  <a:gd name="connsiteY13" fmla="*/ 59694 h 68046"/>
                  <a:gd name="connsiteX14" fmla="*/ 38531 w 61219"/>
                  <a:gd name="connsiteY14" fmla="*/ 58423 h 68046"/>
                  <a:gd name="connsiteX15" fmla="*/ 45142 w 61219"/>
                  <a:gd name="connsiteY15" fmla="*/ 53846 h 68046"/>
                  <a:gd name="connsiteX16" fmla="*/ 50609 w 61219"/>
                  <a:gd name="connsiteY16" fmla="*/ 36683 h 68046"/>
                  <a:gd name="connsiteX17" fmla="*/ 50609 w 61219"/>
                  <a:gd name="connsiteY17" fmla="*/ -57 h 6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1219" h="68046">
                    <a:moveTo>
                      <a:pt x="61034" y="-57"/>
                    </a:moveTo>
                    <a:lnTo>
                      <a:pt x="61034" y="66940"/>
                    </a:lnTo>
                    <a:lnTo>
                      <a:pt x="50101" y="66940"/>
                    </a:lnTo>
                    <a:lnTo>
                      <a:pt x="50101" y="50922"/>
                    </a:lnTo>
                    <a:cubicBezTo>
                      <a:pt x="48639" y="56105"/>
                      <a:pt x="45397" y="60607"/>
                      <a:pt x="40947" y="63635"/>
                    </a:cubicBezTo>
                    <a:cubicBezTo>
                      <a:pt x="36446" y="66555"/>
                      <a:pt x="31183" y="68062"/>
                      <a:pt x="25818" y="67957"/>
                    </a:cubicBezTo>
                    <a:cubicBezTo>
                      <a:pt x="18776" y="68316"/>
                      <a:pt x="11924" y="65630"/>
                      <a:pt x="7003" y="60584"/>
                    </a:cubicBezTo>
                    <a:cubicBezTo>
                      <a:pt x="1905" y="54581"/>
                      <a:pt x="-650" y="46827"/>
                      <a:pt x="-116" y="38972"/>
                    </a:cubicBezTo>
                    <a:lnTo>
                      <a:pt x="-116" y="833"/>
                    </a:lnTo>
                    <a:lnTo>
                      <a:pt x="11580" y="833"/>
                    </a:lnTo>
                    <a:lnTo>
                      <a:pt x="11580" y="38972"/>
                    </a:lnTo>
                    <a:cubicBezTo>
                      <a:pt x="11186" y="44568"/>
                      <a:pt x="13017" y="50094"/>
                      <a:pt x="16665" y="54355"/>
                    </a:cubicBezTo>
                    <a:cubicBezTo>
                      <a:pt x="18458" y="56192"/>
                      <a:pt x="20632" y="57623"/>
                      <a:pt x="23022" y="58550"/>
                    </a:cubicBezTo>
                    <a:cubicBezTo>
                      <a:pt x="25462" y="59444"/>
                      <a:pt x="28056" y="59833"/>
                      <a:pt x="30649" y="59694"/>
                    </a:cubicBezTo>
                    <a:cubicBezTo>
                      <a:pt x="33332" y="59843"/>
                      <a:pt x="36027" y="59409"/>
                      <a:pt x="38531" y="58423"/>
                    </a:cubicBezTo>
                    <a:cubicBezTo>
                      <a:pt x="41062" y="57442"/>
                      <a:pt x="43337" y="55874"/>
                      <a:pt x="45142" y="53846"/>
                    </a:cubicBezTo>
                    <a:cubicBezTo>
                      <a:pt x="49173" y="49077"/>
                      <a:pt x="51143" y="42903"/>
                      <a:pt x="50609" y="36683"/>
                    </a:cubicBezTo>
                    <a:lnTo>
                      <a:pt x="50609" y="-57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7" name="Graphic 2">
                <a:extLst>
                  <a:ext uri="{FF2B5EF4-FFF2-40B4-BE49-F238E27FC236}">
                    <a16:creationId xmlns:a16="http://schemas.microsoft.com/office/drawing/2014/main" id="{F17CD225-A34F-44C0-B3B9-571324DFC4D9}"/>
                  </a:ext>
                </a:extLst>
              </p:cNvPr>
              <p:cNvSpPr/>
              <p:nvPr/>
            </p:nvSpPr>
            <p:spPr>
              <a:xfrm>
                <a:off x="7470291" y="955287"/>
                <a:ext cx="38520" cy="83731"/>
              </a:xfrm>
              <a:custGeom>
                <a:avLst/>
                <a:gdLst>
                  <a:gd name="connsiteX0" fmla="*/ 38335 w 38520"/>
                  <a:gd name="connsiteY0" fmla="*/ 73551 h 83731"/>
                  <a:gd name="connsiteX1" fmla="*/ 38335 w 38520"/>
                  <a:gd name="connsiteY1" fmla="*/ 83595 h 83731"/>
                  <a:gd name="connsiteX2" fmla="*/ 30072 w 38520"/>
                  <a:gd name="connsiteY2" fmla="*/ 83595 h 83731"/>
                  <a:gd name="connsiteX3" fmla="*/ 14816 w 38520"/>
                  <a:gd name="connsiteY3" fmla="*/ 78764 h 83731"/>
                  <a:gd name="connsiteX4" fmla="*/ 10620 w 38520"/>
                  <a:gd name="connsiteY4" fmla="*/ 71136 h 83731"/>
                  <a:gd name="connsiteX5" fmla="*/ 9857 w 38520"/>
                  <a:gd name="connsiteY5" fmla="*/ 62491 h 83731"/>
                  <a:gd name="connsiteX6" fmla="*/ 9857 w 38520"/>
                  <a:gd name="connsiteY6" fmla="*/ 25623 h 83731"/>
                  <a:gd name="connsiteX7" fmla="*/ -186 w 38520"/>
                  <a:gd name="connsiteY7" fmla="*/ 25623 h 83731"/>
                  <a:gd name="connsiteX8" fmla="*/ -186 w 38520"/>
                  <a:gd name="connsiteY8" fmla="*/ 16088 h 83731"/>
                  <a:gd name="connsiteX9" fmla="*/ 9985 w 38520"/>
                  <a:gd name="connsiteY9" fmla="*/ 16088 h 83731"/>
                  <a:gd name="connsiteX10" fmla="*/ 9985 w 38520"/>
                  <a:gd name="connsiteY10" fmla="*/ -57 h 83731"/>
                  <a:gd name="connsiteX11" fmla="*/ 21045 w 38520"/>
                  <a:gd name="connsiteY11" fmla="*/ -57 h 83731"/>
                  <a:gd name="connsiteX12" fmla="*/ 21045 w 38520"/>
                  <a:gd name="connsiteY12" fmla="*/ 16597 h 83731"/>
                  <a:gd name="connsiteX13" fmla="*/ 38335 w 38520"/>
                  <a:gd name="connsiteY13" fmla="*/ 16597 h 83731"/>
                  <a:gd name="connsiteX14" fmla="*/ 38335 w 38520"/>
                  <a:gd name="connsiteY14" fmla="*/ 26132 h 83731"/>
                  <a:gd name="connsiteX15" fmla="*/ 21045 w 38520"/>
                  <a:gd name="connsiteY15" fmla="*/ 26132 h 83731"/>
                  <a:gd name="connsiteX16" fmla="*/ 21045 w 38520"/>
                  <a:gd name="connsiteY16" fmla="*/ 62618 h 83731"/>
                  <a:gd name="connsiteX17" fmla="*/ 23461 w 38520"/>
                  <a:gd name="connsiteY17" fmla="*/ 71390 h 83731"/>
                  <a:gd name="connsiteX18" fmla="*/ 31724 w 38520"/>
                  <a:gd name="connsiteY18" fmla="*/ 73806 h 8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520" h="83731">
                    <a:moveTo>
                      <a:pt x="38335" y="73551"/>
                    </a:moveTo>
                    <a:lnTo>
                      <a:pt x="38335" y="83595"/>
                    </a:lnTo>
                    <a:lnTo>
                      <a:pt x="30072" y="83595"/>
                    </a:lnTo>
                    <a:cubicBezTo>
                      <a:pt x="24541" y="84078"/>
                      <a:pt x="19062" y="82339"/>
                      <a:pt x="14816" y="78764"/>
                    </a:cubicBezTo>
                    <a:cubicBezTo>
                      <a:pt x="12934" y="76518"/>
                      <a:pt x="11510" y="73928"/>
                      <a:pt x="10620" y="71136"/>
                    </a:cubicBezTo>
                    <a:cubicBezTo>
                      <a:pt x="9730" y="68345"/>
                      <a:pt x="9476" y="65393"/>
                      <a:pt x="9857" y="62491"/>
                    </a:cubicBezTo>
                    <a:lnTo>
                      <a:pt x="9857" y="25623"/>
                    </a:lnTo>
                    <a:lnTo>
                      <a:pt x="-186" y="25623"/>
                    </a:lnTo>
                    <a:lnTo>
                      <a:pt x="-186" y="16088"/>
                    </a:lnTo>
                    <a:lnTo>
                      <a:pt x="9985" y="16088"/>
                    </a:lnTo>
                    <a:lnTo>
                      <a:pt x="9985" y="-57"/>
                    </a:lnTo>
                    <a:lnTo>
                      <a:pt x="21045" y="-57"/>
                    </a:lnTo>
                    <a:lnTo>
                      <a:pt x="21045" y="16597"/>
                    </a:lnTo>
                    <a:lnTo>
                      <a:pt x="38335" y="16597"/>
                    </a:lnTo>
                    <a:lnTo>
                      <a:pt x="38335" y="26132"/>
                    </a:lnTo>
                    <a:lnTo>
                      <a:pt x="21045" y="26132"/>
                    </a:lnTo>
                    <a:lnTo>
                      <a:pt x="21045" y="62618"/>
                    </a:lnTo>
                    <a:cubicBezTo>
                      <a:pt x="20740" y="65740"/>
                      <a:pt x="21604" y="68864"/>
                      <a:pt x="23461" y="71390"/>
                    </a:cubicBezTo>
                    <a:cubicBezTo>
                      <a:pt x="25812" y="73205"/>
                      <a:pt x="28762" y="74067"/>
                      <a:pt x="31724" y="7380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8" name="Graphic 2">
                <a:extLst>
                  <a:ext uri="{FF2B5EF4-FFF2-40B4-BE49-F238E27FC236}">
                    <a16:creationId xmlns:a16="http://schemas.microsoft.com/office/drawing/2014/main" id="{24663093-4BC2-4441-BF73-D1AF0BF36744}"/>
                  </a:ext>
                </a:extLst>
              </p:cNvPr>
              <p:cNvSpPr/>
              <p:nvPr/>
            </p:nvSpPr>
            <p:spPr>
              <a:xfrm>
                <a:off x="8435848" y="954906"/>
                <a:ext cx="76151" cy="84033"/>
              </a:xfrm>
              <a:custGeom>
                <a:avLst/>
                <a:gdLst>
                  <a:gd name="connsiteX0" fmla="*/ 57404 w 76151"/>
                  <a:gd name="connsiteY0" fmla="*/ 63762 h 84033"/>
                  <a:gd name="connsiteX1" fmla="*/ 19265 w 76151"/>
                  <a:gd name="connsiteY1" fmla="*/ 63762 h 84033"/>
                  <a:gd name="connsiteX2" fmla="*/ 12527 w 76151"/>
                  <a:gd name="connsiteY2" fmla="*/ 83976 h 84033"/>
                  <a:gd name="connsiteX3" fmla="*/ -186 w 76151"/>
                  <a:gd name="connsiteY3" fmla="*/ 83976 h 84033"/>
                  <a:gd name="connsiteX4" fmla="*/ 31597 w 76151"/>
                  <a:gd name="connsiteY4" fmla="*/ -57 h 84033"/>
                  <a:gd name="connsiteX5" fmla="*/ 44310 w 76151"/>
                  <a:gd name="connsiteY5" fmla="*/ -57 h 84033"/>
                  <a:gd name="connsiteX6" fmla="*/ 75965 w 76151"/>
                  <a:gd name="connsiteY6" fmla="*/ 83976 h 84033"/>
                  <a:gd name="connsiteX7" fmla="*/ 63252 w 76151"/>
                  <a:gd name="connsiteY7" fmla="*/ 83976 h 84033"/>
                  <a:gd name="connsiteX8" fmla="*/ 54226 w 76151"/>
                  <a:gd name="connsiteY8" fmla="*/ 55244 h 84033"/>
                  <a:gd name="connsiteX9" fmla="*/ 38589 w 76151"/>
                  <a:gd name="connsiteY9" fmla="*/ 12020 h 84033"/>
                  <a:gd name="connsiteX10" fmla="*/ 22571 w 76151"/>
                  <a:gd name="connsiteY10" fmla="*/ 55244 h 84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151" h="84033">
                    <a:moveTo>
                      <a:pt x="57404" y="63762"/>
                    </a:moveTo>
                    <a:lnTo>
                      <a:pt x="19265" y="63762"/>
                    </a:lnTo>
                    <a:lnTo>
                      <a:pt x="12527" y="83976"/>
                    </a:lnTo>
                    <a:lnTo>
                      <a:pt x="-186" y="83976"/>
                    </a:lnTo>
                    <a:lnTo>
                      <a:pt x="31597" y="-57"/>
                    </a:lnTo>
                    <a:lnTo>
                      <a:pt x="44310" y="-57"/>
                    </a:lnTo>
                    <a:lnTo>
                      <a:pt x="75965" y="83976"/>
                    </a:lnTo>
                    <a:lnTo>
                      <a:pt x="63252" y="83976"/>
                    </a:lnTo>
                    <a:close/>
                    <a:moveTo>
                      <a:pt x="54226" y="55244"/>
                    </a:moveTo>
                    <a:lnTo>
                      <a:pt x="38589" y="12020"/>
                    </a:lnTo>
                    <a:lnTo>
                      <a:pt x="22571" y="55244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19" name="Graphic 2">
                <a:extLst>
                  <a:ext uri="{FF2B5EF4-FFF2-40B4-BE49-F238E27FC236}">
                    <a16:creationId xmlns:a16="http://schemas.microsoft.com/office/drawing/2014/main" id="{2CC7202A-70B8-4102-854E-031870990FCB}"/>
                  </a:ext>
                </a:extLst>
              </p:cNvPr>
              <p:cNvSpPr/>
              <p:nvPr/>
            </p:nvSpPr>
            <p:spPr>
              <a:xfrm>
                <a:off x="8523822" y="970990"/>
                <a:ext cx="61213" cy="67949"/>
              </a:xfrm>
              <a:custGeom>
                <a:avLst/>
                <a:gdLst>
                  <a:gd name="connsiteX0" fmla="*/ 53845 w 61213"/>
                  <a:gd name="connsiteY0" fmla="*/ 7251 h 67949"/>
                  <a:gd name="connsiteX1" fmla="*/ 60964 w 61213"/>
                  <a:gd name="connsiteY1" fmla="*/ 28736 h 67949"/>
                  <a:gd name="connsiteX2" fmla="*/ 60964 w 61213"/>
                  <a:gd name="connsiteY2" fmla="*/ 66875 h 67949"/>
                  <a:gd name="connsiteX3" fmla="*/ 49904 w 61213"/>
                  <a:gd name="connsiteY3" fmla="*/ 66875 h 67949"/>
                  <a:gd name="connsiteX4" fmla="*/ 49904 w 61213"/>
                  <a:gd name="connsiteY4" fmla="*/ 29753 h 67949"/>
                  <a:gd name="connsiteX5" fmla="*/ 44818 w 61213"/>
                  <a:gd name="connsiteY5" fmla="*/ 14497 h 67949"/>
                  <a:gd name="connsiteX6" fmla="*/ 38462 w 61213"/>
                  <a:gd name="connsiteY6" fmla="*/ 10302 h 67949"/>
                  <a:gd name="connsiteX7" fmla="*/ 30962 w 61213"/>
                  <a:gd name="connsiteY7" fmla="*/ 9158 h 67949"/>
                  <a:gd name="connsiteX8" fmla="*/ 22952 w 61213"/>
                  <a:gd name="connsiteY8" fmla="*/ 10429 h 67949"/>
                  <a:gd name="connsiteX9" fmla="*/ 16341 w 61213"/>
                  <a:gd name="connsiteY9" fmla="*/ 15133 h 67949"/>
                  <a:gd name="connsiteX10" fmla="*/ 10875 w 61213"/>
                  <a:gd name="connsiteY10" fmla="*/ 32168 h 67949"/>
                  <a:gd name="connsiteX11" fmla="*/ 10875 w 61213"/>
                  <a:gd name="connsiteY11" fmla="*/ 67892 h 67949"/>
                  <a:gd name="connsiteX12" fmla="*/ -186 w 61213"/>
                  <a:gd name="connsiteY12" fmla="*/ 67892 h 67949"/>
                  <a:gd name="connsiteX13" fmla="*/ -186 w 61213"/>
                  <a:gd name="connsiteY13" fmla="*/ 894 h 67949"/>
                  <a:gd name="connsiteX14" fmla="*/ 10875 w 61213"/>
                  <a:gd name="connsiteY14" fmla="*/ 894 h 67949"/>
                  <a:gd name="connsiteX15" fmla="*/ 10875 w 61213"/>
                  <a:gd name="connsiteY15" fmla="*/ 17040 h 67949"/>
                  <a:gd name="connsiteX16" fmla="*/ 19901 w 61213"/>
                  <a:gd name="connsiteY16" fmla="*/ 4327 h 67949"/>
                  <a:gd name="connsiteX17" fmla="*/ 35030 w 61213"/>
                  <a:gd name="connsiteY17" fmla="*/ 4 h 67949"/>
                  <a:gd name="connsiteX18" fmla="*/ 45200 w 61213"/>
                  <a:gd name="connsiteY18" fmla="*/ 1530 h 67949"/>
                  <a:gd name="connsiteX19" fmla="*/ 53845 w 61213"/>
                  <a:gd name="connsiteY19" fmla="*/ 7251 h 67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1213" h="67949">
                    <a:moveTo>
                      <a:pt x="53845" y="7251"/>
                    </a:moveTo>
                    <a:cubicBezTo>
                      <a:pt x="58917" y="13216"/>
                      <a:pt x="61472" y="20921"/>
                      <a:pt x="60964" y="28736"/>
                    </a:cubicBezTo>
                    <a:lnTo>
                      <a:pt x="60964" y="66875"/>
                    </a:lnTo>
                    <a:lnTo>
                      <a:pt x="49904" y="66875"/>
                    </a:lnTo>
                    <a:lnTo>
                      <a:pt x="49904" y="29753"/>
                    </a:lnTo>
                    <a:cubicBezTo>
                      <a:pt x="50310" y="24192"/>
                      <a:pt x="48480" y="18698"/>
                      <a:pt x="44818" y="14497"/>
                    </a:cubicBezTo>
                    <a:cubicBezTo>
                      <a:pt x="43052" y="12619"/>
                      <a:pt x="40877" y="11182"/>
                      <a:pt x="38462" y="10302"/>
                    </a:cubicBezTo>
                    <a:cubicBezTo>
                      <a:pt x="36060" y="9418"/>
                      <a:pt x="33517" y="9029"/>
                      <a:pt x="30962" y="9158"/>
                    </a:cubicBezTo>
                    <a:cubicBezTo>
                      <a:pt x="28228" y="9010"/>
                      <a:pt x="25507" y="9444"/>
                      <a:pt x="22952" y="10429"/>
                    </a:cubicBezTo>
                    <a:cubicBezTo>
                      <a:pt x="20410" y="11459"/>
                      <a:pt x="18147" y="13069"/>
                      <a:pt x="16341" y="15133"/>
                    </a:cubicBezTo>
                    <a:cubicBezTo>
                      <a:pt x="12350" y="19870"/>
                      <a:pt x="10379" y="25991"/>
                      <a:pt x="10875" y="32168"/>
                    </a:cubicBezTo>
                    <a:lnTo>
                      <a:pt x="10875" y="67892"/>
                    </a:lnTo>
                    <a:lnTo>
                      <a:pt x="-186" y="67892"/>
                    </a:lnTo>
                    <a:lnTo>
                      <a:pt x="-186" y="894"/>
                    </a:lnTo>
                    <a:lnTo>
                      <a:pt x="10875" y="894"/>
                    </a:lnTo>
                    <a:lnTo>
                      <a:pt x="10875" y="17040"/>
                    </a:lnTo>
                    <a:cubicBezTo>
                      <a:pt x="12299" y="11876"/>
                      <a:pt x="15502" y="7377"/>
                      <a:pt x="19901" y="4327"/>
                    </a:cubicBezTo>
                    <a:cubicBezTo>
                      <a:pt x="24389" y="1391"/>
                      <a:pt x="29665" y="-115"/>
                      <a:pt x="35030" y="4"/>
                    </a:cubicBezTo>
                    <a:cubicBezTo>
                      <a:pt x="38487" y="-247"/>
                      <a:pt x="41971" y="274"/>
                      <a:pt x="45200" y="1530"/>
                    </a:cubicBezTo>
                    <a:cubicBezTo>
                      <a:pt x="48442" y="2823"/>
                      <a:pt x="51391" y="4770"/>
                      <a:pt x="53845" y="72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0" name="Graphic 2">
                <a:extLst>
                  <a:ext uri="{FF2B5EF4-FFF2-40B4-BE49-F238E27FC236}">
                    <a16:creationId xmlns:a16="http://schemas.microsoft.com/office/drawing/2014/main" id="{FD297C6D-78BC-4339-A45E-9B1488673341}"/>
                  </a:ext>
                </a:extLst>
              </p:cNvPr>
              <p:cNvSpPr/>
              <p:nvPr/>
            </p:nvSpPr>
            <p:spPr>
              <a:xfrm>
                <a:off x="8598708" y="969398"/>
                <a:ext cx="67753" cy="69677"/>
              </a:xfrm>
              <a:custGeom>
                <a:avLst/>
                <a:gdLst>
                  <a:gd name="connsiteX0" fmla="*/ 47100 w 67753"/>
                  <a:gd name="connsiteY0" fmla="*/ 5919 h 69677"/>
                  <a:gd name="connsiteX1" fmla="*/ 56508 w 67753"/>
                  <a:gd name="connsiteY1" fmla="*/ 18632 h 69677"/>
                  <a:gd name="connsiteX2" fmla="*/ 56508 w 67753"/>
                  <a:gd name="connsiteY2" fmla="*/ 2486 h 69677"/>
                  <a:gd name="connsiteX3" fmla="*/ 67568 w 67753"/>
                  <a:gd name="connsiteY3" fmla="*/ 2486 h 69677"/>
                  <a:gd name="connsiteX4" fmla="*/ 67568 w 67753"/>
                  <a:gd name="connsiteY4" fmla="*/ 69484 h 69677"/>
                  <a:gd name="connsiteX5" fmla="*/ 56508 w 67753"/>
                  <a:gd name="connsiteY5" fmla="*/ 69484 h 69677"/>
                  <a:gd name="connsiteX6" fmla="*/ 56508 w 67753"/>
                  <a:gd name="connsiteY6" fmla="*/ 52067 h 69677"/>
                  <a:gd name="connsiteX7" fmla="*/ 47100 w 67753"/>
                  <a:gd name="connsiteY7" fmla="*/ 64780 h 69677"/>
                  <a:gd name="connsiteX8" fmla="*/ 30574 w 67753"/>
                  <a:gd name="connsiteY8" fmla="*/ 69611 h 69677"/>
                  <a:gd name="connsiteX9" fmla="*/ 14810 w 67753"/>
                  <a:gd name="connsiteY9" fmla="*/ 65416 h 69677"/>
                  <a:gd name="connsiteX10" fmla="*/ 3876 w 67753"/>
                  <a:gd name="connsiteY10" fmla="*/ 53339 h 69677"/>
                  <a:gd name="connsiteX11" fmla="*/ 3876 w 67753"/>
                  <a:gd name="connsiteY11" fmla="*/ 16852 h 69677"/>
                  <a:gd name="connsiteX12" fmla="*/ 14810 w 67753"/>
                  <a:gd name="connsiteY12" fmla="*/ 4139 h 69677"/>
                  <a:gd name="connsiteX13" fmla="*/ 30574 w 67753"/>
                  <a:gd name="connsiteY13" fmla="*/ -56 h 69677"/>
                  <a:gd name="connsiteX14" fmla="*/ 47100 w 67753"/>
                  <a:gd name="connsiteY14" fmla="*/ 5919 h 69677"/>
                  <a:gd name="connsiteX15" fmla="*/ 17352 w 67753"/>
                  <a:gd name="connsiteY15" fmla="*/ 18632 h 69677"/>
                  <a:gd name="connsiteX16" fmla="*/ 12521 w 67753"/>
                  <a:gd name="connsiteY16" fmla="*/ 26895 h 69677"/>
                  <a:gd name="connsiteX17" fmla="*/ 11250 w 67753"/>
                  <a:gd name="connsiteY17" fmla="*/ 36430 h 69677"/>
                  <a:gd name="connsiteX18" fmla="*/ 17352 w 67753"/>
                  <a:gd name="connsiteY18" fmla="*/ 54356 h 69677"/>
                  <a:gd name="connsiteX19" fmla="*/ 24853 w 67753"/>
                  <a:gd name="connsiteY19" fmla="*/ 59314 h 69677"/>
                  <a:gd name="connsiteX20" fmla="*/ 33752 w 67753"/>
                  <a:gd name="connsiteY20" fmla="*/ 60839 h 69677"/>
                  <a:gd name="connsiteX21" fmla="*/ 45829 w 67753"/>
                  <a:gd name="connsiteY21" fmla="*/ 57788 h 69677"/>
                  <a:gd name="connsiteX22" fmla="*/ 53839 w 67753"/>
                  <a:gd name="connsiteY22" fmla="*/ 49270 h 69677"/>
                  <a:gd name="connsiteX23" fmla="*/ 53839 w 67753"/>
                  <a:gd name="connsiteY23" fmla="*/ 23844 h 69677"/>
                  <a:gd name="connsiteX24" fmla="*/ 45829 w 67753"/>
                  <a:gd name="connsiteY24" fmla="*/ 15326 h 69677"/>
                  <a:gd name="connsiteX25" fmla="*/ 33752 w 67753"/>
                  <a:gd name="connsiteY25" fmla="*/ 12275 h 69677"/>
                  <a:gd name="connsiteX26" fmla="*/ 24853 w 67753"/>
                  <a:gd name="connsiteY26" fmla="*/ 13547 h 69677"/>
                  <a:gd name="connsiteX27" fmla="*/ 17352 w 67753"/>
                  <a:gd name="connsiteY27" fmla="*/ 18251 h 6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7753" h="69677">
                    <a:moveTo>
                      <a:pt x="47100" y="5919"/>
                    </a:moveTo>
                    <a:cubicBezTo>
                      <a:pt x="51512" y="9049"/>
                      <a:pt x="54805" y="13502"/>
                      <a:pt x="56508" y="18632"/>
                    </a:cubicBezTo>
                    <a:lnTo>
                      <a:pt x="56508" y="2486"/>
                    </a:lnTo>
                    <a:lnTo>
                      <a:pt x="67568" y="2486"/>
                    </a:lnTo>
                    <a:lnTo>
                      <a:pt x="67568" y="69484"/>
                    </a:lnTo>
                    <a:lnTo>
                      <a:pt x="56508" y="69484"/>
                    </a:lnTo>
                    <a:lnTo>
                      <a:pt x="56508" y="52067"/>
                    </a:lnTo>
                    <a:cubicBezTo>
                      <a:pt x="54805" y="57197"/>
                      <a:pt x="51512" y="61650"/>
                      <a:pt x="47100" y="64780"/>
                    </a:cubicBezTo>
                    <a:cubicBezTo>
                      <a:pt x="42231" y="68073"/>
                      <a:pt x="36447" y="69761"/>
                      <a:pt x="30574" y="69611"/>
                    </a:cubicBezTo>
                    <a:cubicBezTo>
                      <a:pt x="25031" y="69716"/>
                      <a:pt x="19564" y="68262"/>
                      <a:pt x="14810" y="65416"/>
                    </a:cubicBezTo>
                    <a:cubicBezTo>
                      <a:pt x="10017" y="62601"/>
                      <a:pt x="6203" y="58387"/>
                      <a:pt x="3876" y="53339"/>
                    </a:cubicBezTo>
                    <a:cubicBezTo>
                      <a:pt x="-1540" y="41780"/>
                      <a:pt x="-1540" y="28411"/>
                      <a:pt x="3876" y="16852"/>
                    </a:cubicBezTo>
                    <a:cubicBezTo>
                      <a:pt x="6215" y="11646"/>
                      <a:pt x="10017" y="7230"/>
                      <a:pt x="14810" y="4139"/>
                    </a:cubicBezTo>
                    <a:cubicBezTo>
                      <a:pt x="19589" y="1347"/>
                      <a:pt x="25043" y="-102"/>
                      <a:pt x="30574" y="-56"/>
                    </a:cubicBezTo>
                    <a:cubicBezTo>
                      <a:pt x="36562" y="234"/>
                      <a:pt x="42321" y="2315"/>
                      <a:pt x="47100" y="5919"/>
                    </a:cubicBezTo>
                    <a:close/>
                    <a:moveTo>
                      <a:pt x="17352" y="18632"/>
                    </a:moveTo>
                    <a:cubicBezTo>
                      <a:pt x="15191" y="21028"/>
                      <a:pt x="13551" y="23840"/>
                      <a:pt x="12521" y="26895"/>
                    </a:cubicBezTo>
                    <a:cubicBezTo>
                      <a:pt x="11402" y="29943"/>
                      <a:pt x="10970" y="33197"/>
                      <a:pt x="11250" y="36430"/>
                    </a:cubicBezTo>
                    <a:cubicBezTo>
                      <a:pt x="10907" y="42969"/>
                      <a:pt x="13081" y="49389"/>
                      <a:pt x="17352" y="54356"/>
                    </a:cubicBezTo>
                    <a:cubicBezTo>
                      <a:pt x="19437" y="56561"/>
                      <a:pt x="22005" y="58257"/>
                      <a:pt x="24853" y="59314"/>
                    </a:cubicBezTo>
                    <a:cubicBezTo>
                      <a:pt x="27675" y="60454"/>
                      <a:pt x="30713" y="60975"/>
                      <a:pt x="33752" y="60839"/>
                    </a:cubicBezTo>
                    <a:cubicBezTo>
                      <a:pt x="37985" y="60979"/>
                      <a:pt x="42168" y="59921"/>
                      <a:pt x="45829" y="57788"/>
                    </a:cubicBezTo>
                    <a:cubicBezTo>
                      <a:pt x="49261" y="55777"/>
                      <a:pt x="52046" y="52820"/>
                      <a:pt x="53839" y="49270"/>
                    </a:cubicBezTo>
                    <a:cubicBezTo>
                      <a:pt x="57818" y="41261"/>
                      <a:pt x="57818" y="31854"/>
                      <a:pt x="53839" y="23844"/>
                    </a:cubicBezTo>
                    <a:cubicBezTo>
                      <a:pt x="52046" y="20295"/>
                      <a:pt x="49261" y="17338"/>
                      <a:pt x="45829" y="15326"/>
                    </a:cubicBezTo>
                    <a:cubicBezTo>
                      <a:pt x="42168" y="13193"/>
                      <a:pt x="37985" y="12136"/>
                      <a:pt x="33752" y="12275"/>
                    </a:cubicBezTo>
                    <a:cubicBezTo>
                      <a:pt x="30726" y="12055"/>
                      <a:pt x="27700" y="12489"/>
                      <a:pt x="24853" y="13547"/>
                    </a:cubicBezTo>
                    <a:cubicBezTo>
                      <a:pt x="22056" y="14590"/>
                      <a:pt x="19513" y="16191"/>
                      <a:pt x="17352" y="182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1" name="Graphic 2">
                <a:extLst>
                  <a:ext uri="{FF2B5EF4-FFF2-40B4-BE49-F238E27FC236}">
                    <a16:creationId xmlns:a16="http://schemas.microsoft.com/office/drawing/2014/main" id="{0EAE4B09-6ADC-47E2-84F1-0A4926D284FD}"/>
                  </a:ext>
                </a:extLst>
              </p:cNvPr>
              <p:cNvSpPr/>
              <p:nvPr/>
            </p:nvSpPr>
            <p:spPr>
              <a:xfrm>
                <a:off x="8684515" y="948677"/>
                <a:ext cx="10551" cy="90262"/>
              </a:xfrm>
              <a:custGeom>
                <a:avLst/>
                <a:gdLst>
                  <a:gd name="connsiteX0" fmla="*/ 10366 w 10551"/>
                  <a:gd name="connsiteY0" fmla="*/ -57 h 90262"/>
                  <a:gd name="connsiteX1" fmla="*/ 10366 w 10551"/>
                  <a:gd name="connsiteY1" fmla="*/ 90205 h 90262"/>
                  <a:gd name="connsiteX2" fmla="*/ -186 w 10551"/>
                  <a:gd name="connsiteY2" fmla="*/ 90205 h 90262"/>
                  <a:gd name="connsiteX3" fmla="*/ -186 w 10551"/>
                  <a:gd name="connsiteY3" fmla="*/ -57 h 90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51" h="90262">
                    <a:moveTo>
                      <a:pt x="10366" y="-57"/>
                    </a:moveTo>
                    <a:lnTo>
                      <a:pt x="10366" y="90205"/>
                    </a:lnTo>
                    <a:lnTo>
                      <a:pt x="-186" y="90205"/>
                    </a:lnTo>
                    <a:lnTo>
                      <a:pt x="-186" y="-57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2" name="Graphic 2">
                <a:extLst>
                  <a:ext uri="{FF2B5EF4-FFF2-40B4-BE49-F238E27FC236}">
                    <a16:creationId xmlns:a16="http://schemas.microsoft.com/office/drawing/2014/main" id="{B4EB67BE-3604-484F-AAD1-8A426D3718F0}"/>
                  </a:ext>
                </a:extLst>
              </p:cNvPr>
              <p:cNvSpPr/>
              <p:nvPr/>
            </p:nvSpPr>
            <p:spPr>
              <a:xfrm>
                <a:off x="8709432" y="971179"/>
                <a:ext cx="68015" cy="70176"/>
              </a:xfrm>
              <a:custGeom>
                <a:avLst/>
                <a:gdLst>
                  <a:gd name="connsiteX0" fmla="*/ 50794 w 68015"/>
                  <a:gd name="connsiteY0" fmla="*/ 4138 h 70176"/>
                  <a:gd name="connsiteX1" fmla="*/ 63507 w 68015"/>
                  <a:gd name="connsiteY1" fmla="*/ 16851 h 70176"/>
                  <a:gd name="connsiteX2" fmla="*/ 67830 w 68015"/>
                  <a:gd name="connsiteY2" fmla="*/ 35031 h 70176"/>
                  <a:gd name="connsiteX3" fmla="*/ 63507 w 68015"/>
                  <a:gd name="connsiteY3" fmla="*/ 53338 h 70176"/>
                  <a:gd name="connsiteX4" fmla="*/ 50794 w 68015"/>
                  <a:gd name="connsiteY4" fmla="*/ 66051 h 70176"/>
                  <a:gd name="connsiteX5" fmla="*/ 33632 w 68015"/>
                  <a:gd name="connsiteY5" fmla="*/ 70119 h 70176"/>
                  <a:gd name="connsiteX6" fmla="*/ 16342 w 68015"/>
                  <a:gd name="connsiteY6" fmla="*/ 66051 h 70176"/>
                  <a:gd name="connsiteX7" fmla="*/ 4264 w 68015"/>
                  <a:gd name="connsiteY7" fmla="*/ 53338 h 70176"/>
                  <a:gd name="connsiteX8" fmla="*/ -186 w 68015"/>
                  <a:gd name="connsiteY8" fmla="*/ 35031 h 70176"/>
                  <a:gd name="connsiteX9" fmla="*/ 4264 w 68015"/>
                  <a:gd name="connsiteY9" fmla="*/ 16851 h 70176"/>
                  <a:gd name="connsiteX10" fmla="*/ 16342 w 68015"/>
                  <a:gd name="connsiteY10" fmla="*/ 4138 h 70176"/>
                  <a:gd name="connsiteX11" fmla="*/ 33632 w 68015"/>
                  <a:gd name="connsiteY11" fmla="*/ -57 h 70176"/>
                  <a:gd name="connsiteX12" fmla="*/ 50794 w 68015"/>
                  <a:gd name="connsiteY12" fmla="*/ 4138 h 70176"/>
                  <a:gd name="connsiteX13" fmla="*/ 22699 w 68015"/>
                  <a:gd name="connsiteY13" fmla="*/ 12274 h 70176"/>
                  <a:gd name="connsiteX14" fmla="*/ 14435 w 68015"/>
                  <a:gd name="connsiteY14" fmla="*/ 20538 h 70176"/>
                  <a:gd name="connsiteX15" fmla="*/ 14435 w 68015"/>
                  <a:gd name="connsiteY15" fmla="*/ 47744 h 70176"/>
                  <a:gd name="connsiteX16" fmla="*/ 22699 w 68015"/>
                  <a:gd name="connsiteY16" fmla="*/ 55880 h 70176"/>
                  <a:gd name="connsiteX17" fmla="*/ 33632 w 68015"/>
                  <a:gd name="connsiteY17" fmla="*/ 58550 h 70176"/>
                  <a:gd name="connsiteX18" fmla="*/ 44692 w 68015"/>
                  <a:gd name="connsiteY18" fmla="*/ 55880 h 70176"/>
                  <a:gd name="connsiteX19" fmla="*/ 52828 w 68015"/>
                  <a:gd name="connsiteY19" fmla="*/ 47744 h 70176"/>
                  <a:gd name="connsiteX20" fmla="*/ 55879 w 68015"/>
                  <a:gd name="connsiteY20" fmla="*/ 34141 h 70176"/>
                  <a:gd name="connsiteX21" fmla="*/ 52828 w 68015"/>
                  <a:gd name="connsiteY21" fmla="*/ 20538 h 70176"/>
                  <a:gd name="connsiteX22" fmla="*/ 44692 w 68015"/>
                  <a:gd name="connsiteY22" fmla="*/ 12274 h 70176"/>
                  <a:gd name="connsiteX23" fmla="*/ 33632 w 68015"/>
                  <a:gd name="connsiteY23" fmla="*/ 9605 h 70176"/>
                  <a:gd name="connsiteX24" fmla="*/ 22699 w 68015"/>
                  <a:gd name="connsiteY24" fmla="*/ 12020 h 70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8015" h="70176">
                    <a:moveTo>
                      <a:pt x="50794" y="4138"/>
                    </a:moveTo>
                    <a:cubicBezTo>
                      <a:pt x="56286" y="6907"/>
                      <a:pt x="60735" y="11363"/>
                      <a:pt x="63507" y="16851"/>
                    </a:cubicBezTo>
                    <a:cubicBezTo>
                      <a:pt x="66329" y="22498"/>
                      <a:pt x="67804" y="28719"/>
                      <a:pt x="67830" y="35031"/>
                    </a:cubicBezTo>
                    <a:cubicBezTo>
                      <a:pt x="67804" y="41382"/>
                      <a:pt x="66329" y="47645"/>
                      <a:pt x="63507" y="53338"/>
                    </a:cubicBezTo>
                    <a:cubicBezTo>
                      <a:pt x="60735" y="58826"/>
                      <a:pt x="56286" y="63282"/>
                      <a:pt x="50794" y="66051"/>
                    </a:cubicBezTo>
                    <a:cubicBezTo>
                      <a:pt x="45467" y="68729"/>
                      <a:pt x="39594" y="70123"/>
                      <a:pt x="33632" y="70119"/>
                    </a:cubicBezTo>
                    <a:cubicBezTo>
                      <a:pt x="27631" y="70119"/>
                      <a:pt x="21707" y="68727"/>
                      <a:pt x="16342" y="66051"/>
                    </a:cubicBezTo>
                    <a:cubicBezTo>
                      <a:pt x="11129" y="63116"/>
                      <a:pt x="6934" y="58689"/>
                      <a:pt x="4264" y="53338"/>
                    </a:cubicBezTo>
                    <a:cubicBezTo>
                      <a:pt x="1353" y="47674"/>
                      <a:pt x="-172" y="41400"/>
                      <a:pt x="-186" y="35031"/>
                    </a:cubicBezTo>
                    <a:cubicBezTo>
                      <a:pt x="-172" y="28702"/>
                      <a:pt x="1353" y="22468"/>
                      <a:pt x="4264" y="16851"/>
                    </a:cubicBezTo>
                    <a:cubicBezTo>
                      <a:pt x="6959" y="11527"/>
                      <a:pt x="11167" y="7109"/>
                      <a:pt x="16342" y="4138"/>
                    </a:cubicBezTo>
                    <a:cubicBezTo>
                      <a:pt x="21681" y="1368"/>
                      <a:pt x="27618" y="-71"/>
                      <a:pt x="33632" y="-57"/>
                    </a:cubicBezTo>
                    <a:cubicBezTo>
                      <a:pt x="39606" y="-70"/>
                      <a:pt x="45493" y="1369"/>
                      <a:pt x="50794" y="4138"/>
                    </a:cubicBezTo>
                    <a:close/>
                    <a:moveTo>
                      <a:pt x="22699" y="12274"/>
                    </a:moveTo>
                    <a:cubicBezTo>
                      <a:pt x="19202" y="14179"/>
                      <a:pt x="16342" y="17048"/>
                      <a:pt x="14435" y="20538"/>
                    </a:cubicBezTo>
                    <a:cubicBezTo>
                      <a:pt x="10379" y="29152"/>
                      <a:pt x="10379" y="39130"/>
                      <a:pt x="14435" y="47744"/>
                    </a:cubicBezTo>
                    <a:cubicBezTo>
                      <a:pt x="16265" y="51253"/>
                      <a:pt x="19164" y="54099"/>
                      <a:pt x="22699" y="55880"/>
                    </a:cubicBezTo>
                    <a:cubicBezTo>
                      <a:pt x="26016" y="57774"/>
                      <a:pt x="29805" y="58699"/>
                      <a:pt x="33632" y="58550"/>
                    </a:cubicBezTo>
                    <a:cubicBezTo>
                      <a:pt x="37496" y="58683"/>
                      <a:pt x="41323" y="57759"/>
                      <a:pt x="44692" y="55880"/>
                    </a:cubicBezTo>
                    <a:cubicBezTo>
                      <a:pt x="48163" y="54057"/>
                      <a:pt x="51010" y="51220"/>
                      <a:pt x="52828" y="47744"/>
                    </a:cubicBezTo>
                    <a:cubicBezTo>
                      <a:pt x="54989" y="43543"/>
                      <a:pt x="56045" y="38861"/>
                      <a:pt x="55879" y="34141"/>
                    </a:cubicBezTo>
                    <a:cubicBezTo>
                      <a:pt x="56083" y="29417"/>
                      <a:pt x="55027" y="24722"/>
                      <a:pt x="52828" y="20538"/>
                    </a:cubicBezTo>
                    <a:cubicBezTo>
                      <a:pt x="50934" y="17081"/>
                      <a:pt x="48125" y="14221"/>
                      <a:pt x="44692" y="12274"/>
                    </a:cubicBezTo>
                    <a:cubicBezTo>
                      <a:pt x="41259" y="10561"/>
                      <a:pt x="37471" y="9648"/>
                      <a:pt x="33632" y="9605"/>
                    </a:cubicBezTo>
                    <a:cubicBezTo>
                      <a:pt x="29856" y="9556"/>
                      <a:pt x="26105" y="10383"/>
                      <a:pt x="22699" y="12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3" name="Graphic 2">
                <a:extLst>
                  <a:ext uri="{FF2B5EF4-FFF2-40B4-BE49-F238E27FC236}">
                    <a16:creationId xmlns:a16="http://schemas.microsoft.com/office/drawing/2014/main" id="{F3EC18E9-0E53-4CA8-BB89-8A9781E859F0}"/>
                  </a:ext>
                </a:extLst>
              </p:cNvPr>
              <p:cNvSpPr/>
              <p:nvPr/>
            </p:nvSpPr>
            <p:spPr>
              <a:xfrm>
                <a:off x="8787370" y="970019"/>
                <a:ext cx="68146" cy="101235"/>
              </a:xfrm>
              <a:custGeom>
                <a:avLst/>
                <a:gdLst>
                  <a:gd name="connsiteX0" fmla="*/ 47609 w 68146"/>
                  <a:gd name="connsiteY0" fmla="*/ 5298 h 101235"/>
                  <a:gd name="connsiteX1" fmla="*/ 56889 w 68146"/>
                  <a:gd name="connsiteY1" fmla="*/ 18011 h 101235"/>
                  <a:gd name="connsiteX2" fmla="*/ 56889 w 68146"/>
                  <a:gd name="connsiteY2" fmla="*/ 1865 h 101235"/>
                  <a:gd name="connsiteX3" fmla="*/ 67949 w 68146"/>
                  <a:gd name="connsiteY3" fmla="*/ 1865 h 101235"/>
                  <a:gd name="connsiteX4" fmla="*/ 67949 w 68146"/>
                  <a:gd name="connsiteY4" fmla="*/ 69626 h 101235"/>
                  <a:gd name="connsiteX5" fmla="*/ 64136 w 68146"/>
                  <a:gd name="connsiteY5" fmla="*/ 86026 h 101235"/>
                  <a:gd name="connsiteX6" fmla="*/ 53203 w 68146"/>
                  <a:gd name="connsiteY6" fmla="*/ 97086 h 101235"/>
                  <a:gd name="connsiteX7" fmla="*/ 36803 w 68146"/>
                  <a:gd name="connsiteY7" fmla="*/ 101154 h 101235"/>
                  <a:gd name="connsiteX8" fmla="*/ 14301 w 68146"/>
                  <a:gd name="connsiteY8" fmla="*/ 94289 h 101235"/>
                  <a:gd name="connsiteX9" fmla="*/ 3495 w 68146"/>
                  <a:gd name="connsiteY9" fmla="*/ 76745 h 101235"/>
                  <a:gd name="connsiteX10" fmla="*/ 14301 w 68146"/>
                  <a:gd name="connsiteY10" fmla="*/ 76745 h 101235"/>
                  <a:gd name="connsiteX11" fmla="*/ 21674 w 68146"/>
                  <a:gd name="connsiteY11" fmla="*/ 87297 h 101235"/>
                  <a:gd name="connsiteX12" fmla="*/ 35659 w 68146"/>
                  <a:gd name="connsiteY12" fmla="*/ 91111 h 101235"/>
                  <a:gd name="connsiteX13" fmla="*/ 50533 w 68146"/>
                  <a:gd name="connsiteY13" fmla="*/ 85390 h 101235"/>
                  <a:gd name="connsiteX14" fmla="*/ 55110 w 68146"/>
                  <a:gd name="connsiteY14" fmla="*/ 77889 h 101235"/>
                  <a:gd name="connsiteX15" fmla="*/ 56381 w 68146"/>
                  <a:gd name="connsiteY15" fmla="*/ 69245 h 101235"/>
                  <a:gd name="connsiteX16" fmla="*/ 56381 w 68146"/>
                  <a:gd name="connsiteY16" fmla="*/ 51446 h 101235"/>
                  <a:gd name="connsiteX17" fmla="*/ 47101 w 68146"/>
                  <a:gd name="connsiteY17" fmla="*/ 64159 h 101235"/>
                  <a:gd name="connsiteX18" fmla="*/ 30574 w 68146"/>
                  <a:gd name="connsiteY18" fmla="*/ 68990 h 101235"/>
                  <a:gd name="connsiteX19" fmla="*/ 14682 w 68146"/>
                  <a:gd name="connsiteY19" fmla="*/ 64795 h 101235"/>
                  <a:gd name="connsiteX20" fmla="*/ 3876 w 68146"/>
                  <a:gd name="connsiteY20" fmla="*/ 52718 h 101235"/>
                  <a:gd name="connsiteX21" fmla="*/ 3876 w 68146"/>
                  <a:gd name="connsiteY21" fmla="*/ 16231 h 101235"/>
                  <a:gd name="connsiteX22" fmla="*/ 14682 w 68146"/>
                  <a:gd name="connsiteY22" fmla="*/ 3518 h 101235"/>
                  <a:gd name="connsiteX23" fmla="*/ 30065 w 68146"/>
                  <a:gd name="connsiteY23" fmla="*/ -42 h 101235"/>
                  <a:gd name="connsiteX24" fmla="*/ 47609 w 68146"/>
                  <a:gd name="connsiteY24" fmla="*/ 5298 h 101235"/>
                  <a:gd name="connsiteX25" fmla="*/ 17861 w 68146"/>
                  <a:gd name="connsiteY25" fmla="*/ 18011 h 101235"/>
                  <a:gd name="connsiteX26" fmla="*/ 12902 w 68146"/>
                  <a:gd name="connsiteY26" fmla="*/ 26275 h 101235"/>
                  <a:gd name="connsiteX27" fmla="*/ 11631 w 68146"/>
                  <a:gd name="connsiteY27" fmla="*/ 35809 h 101235"/>
                  <a:gd name="connsiteX28" fmla="*/ 18496 w 68146"/>
                  <a:gd name="connsiteY28" fmla="*/ 53226 h 101235"/>
                  <a:gd name="connsiteX29" fmla="*/ 25997 w 68146"/>
                  <a:gd name="connsiteY29" fmla="*/ 58184 h 101235"/>
                  <a:gd name="connsiteX30" fmla="*/ 34769 w 68146"/>
                  <a:gd name="connsiteY30" fmla="*/ 59583 h 101235"/>
                  <a:gd name="connsiteX31" fmla="*/ 47482 w 68146"/>
                  <a:gd name="connsiteY31" fmla="*/ 56532 h 101235"/>
                  <a:gd name="connsiteX32" fmla="*/ 55491 w 68146"/>
                  <a:gd name="connsiteY32" fmla="*/ 48141 h 101235"/>
                  <a:gd name="connsiteX33" fmla="*/ 58415 w 68146"/>
                  <a:gd name="connsiteY33" fmla="*/ 35428 h 101235"/>
                  <a:gd name="connsiteX34" fmla="*/ 55491 w 68146"/>
                  <a:gd name="connsiteY34" fmla="*/ 22715 h 101235"/>
                  <a:gd name="connsiteX35" fmla="*/ 47482 w 68146"/>
                  <a:gd name="connsiteY35" fmla="*/ 14197 h 101235"/>
                  <a:gd name="connsiteX36" fmla="*/ 34769 w 68146"/>
                  <a:gd name="connsiteY36" fmla="*/ 11146 h 101235"/>
                  <a:gd name="connsiteX37" fmla="*/ 25869 w 68146"/>
                  <a:gd name="connsiteY37" fmla="*/ 12672 h 101235"/>
                  <a:gd name="connsiteX38" fmla="*/ 18496 w 68146"/>
                  <a:gd name="connsiteY38" fmla="*/ 17757 h 101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146" h="101235">
                    <a:moveTo>
                      <a:pt x="47609" y="5298"/>
                    </a:moveTo>
                    <a:cubicBezTo>
                      <a:pt x="51970" y="8447"/>
                      <a:pt x="55224" y="12898"/>
                      <a:pt x="56889" y="18011"/>
                    </a:cubicBezTo>
                    <a:lnTo>
                      <a:pt x="56889" y="1865"/>
                    </a:lnTo>
                    <a:lnTo>
                      <a:pt x="67949" y="1865"/>
                    </a:lnTo>
                    <a:lnTo>
                      <a:pt x="67949" y="69626"/>
                    </a:lnTo>
                    <a:cubicBezTo>
                      <a:pt x="68102" y="75328"/>
                      <a:pt x="66780" y="80974"/>
                      <a:pt x="64136" y="86026"/>
                    </a:cubicBezTo>
                    <a:cubicBezTo>
                      <a:pt x="61619" y="90679"/>
                      <a:pt x="57830" y="94518"/>
                      <a:pt x="53203" y="97086"/>
                    </a:cubicBezTo>
                    <a:cubicBezTo>
                      <a:pt x="48194" y="99870"/>
                      <a:pt x="42537" y="101269"/>
                      <a:pt x="36803" y="101154"/>
                    </a:cubicBezTo>
                    <a:cubicBezTo>
                      <a:pt x="28743" y="101447"/>
                      <a:pt x="20823" y="99031"/>
                      <a:pt x="14301" y="94289"/>
                    </a:cubicBezTo>
                    <a:cubicBezTo>
                      <a:pt x="8695" y="89941"/>
                      <a:pt x="4855" y="83712"/>
                      <a:pt x="3495" y="76745"/>
                    </a:cubicBezTo>
                    <a:lnTo>
                      <a:pt x="14301" y="76745"/>
                    </a:lnTo>
                    <a:cubicBezTo>
                      <a:pt x="15458" y="81016"/>
                      <a:pt x="18064" y="84755"/>
                      <a:pt x="21674" y="87297"/>
                    </a:cubicBezTo>
                    <a:cubicBezTo>
                      <a:pt x="25844" y="89941"/>
                      <a:pt x="30726" y="91264"/>
                      <a:pt x="35659" y="91111"/>
                    </a:cubicBezTo>
                    <a:cubicBezTo>
                      <a:pt x="41176" y="91251"/>
                      <a:pt x="46528" y="89191"/>
                      <a:pt x="50533" y="85390"/>
                    </a:cubicBezTo>
                    <a:cubicBezTo>
                      <a:pt x="52593" y="83267"/>
                      <a:pt x="54156" y="80699"/>
                      <a:pt x="55110" y="77889"/>
                    </a:cubicBezTo>
                    <a:cubicBezTo>
                      <a:pt x="56152" y="75135"/>
                      <a:pt x="56597" y="72185"/>
                      <a:pt x="56381" y="69245"/>
                    </a:cubicBezTo>
                    <a:lnTo>
                      <a:pt x="56381" y="51446"/>
                    </a:lnTo>
                    <a:cubicBezTo>
                      <a:pt x="54779" y="56596"/>
                      <a:pt x="51524" y="61070"/>
                      <a:pt x="47101" y="64159"/>
                    </a:cubicBezTo>
                    <a:cubicBezTo>
                      <a:pt x="42232" y="67452"/>
                      <a:pt x="36447" y="69140"/>
                      <a:pt x="30574" y="68990"/>
                    </a:cubicBezTo>
                    <a:cubicBezTo>
                      <a:pt x="24992" y="69078"/>
                      <a:pt x="19488" y="67626"/>
                      <a:pt x="14682" y="64795"/>
                    </a:cubicBezTo>
                    <a:cubicBezTo>
                      <a:pt x="9927" y="61979"/>
                      <a:pt x="6152" y="57761"/>
                      <a:pt x="3876" y="52718"/>
                    </a:cubicBezTo>
                    <a:cubicBezTo>
                      <a:pt x="-1539" y="41159"/>
                      <a:pt x="-1539" y="27790"/>
                      <a:pt x="3876" y="16231"/>
                    </a:cubicBezTo>
                    <a:cubicBezTo>
                      <a:pt x="6126" y="11005"/>
                      <a:pt x="9889" y="6576"/>
                      <a:pt x="14682" y="3518"/>
                    </a:cubicBezTo>
                    <a:cubicBezTo>
                      <a:pt x="19411" y="1014"/>
                      <a:pt x="24712" y="-213"/>
                      <a:pt x="30065" y="-42"/>
                    </a:cubicBezTo>
                    <a:cubicBezTo>
                      <a:pt x="36332" y="-207"/>
                      <a:pt x="42498" y="1666"/>
                      <a:pt x="47609" y="5298"/>
                    </a:cubicBezTo>
                    <a:close/>
                    <a:moveTo>
                      <a:pt x="17861" y="18011"/>
                    </a:moveTo>
                    <a:cubicBezTo>
                      <a:pt x="15699" y="20424"/>
                      <a:pt x="14008" y="23230"/>
                      <a:pt x="12902" y="26275"/>
                    </a:cubicBezTo>
                    <a:cubicBezTo>
                      <a:pt x="11847" y="29337"/>
                      <a:pt x="11415" y="32578"/>
                      <a:pt x="11631" y="35809"/>
                    </a:cubicBezTo>
                    <a:cubicBezTo>
                      <a:pt x="11618" y="42276"/>
                      <a:pt x="14072" y="48505"/>
                      <a:pt x="18496" y="53226"/>
                    </a:cubicBezTo>
                    <a:cubicBezTo>
                      <a:pt x="20594" y="55418"/>
                      <a:pt x="23162" y="57111"/>
                      <a:pt x="25997" y="58184"/>
                    </a:cubicBezTo>
                    <a:cubicBezTo>
                      <a:pt x="28806" y="59213"/>
                      <a:pt x="31781" y="59687"/>
                      <a:pt x="34769" y="59583"/>
                    </a:cubicBezTo>
                    <a:cubicBezTo>
                      <a:pt x="39219" y="59838"/>
                      <a:pt x="43642" y="58777"/>
                      <a:pt x="47482" y="56532"/>
                    </a:cubicBezTo>
                    <a:cubicBezTo>
                      <a:pt x="50914" y="54571"/>
                      <a:pt x="53698" y="51656"/>
                      <a:pt x="55491" y="48141"/>
                    </a:cubicBezTo>
                    <a:cubicBezTo>
                      <a:pt x="57373" y="44162"/>
                      <a:pt x="58364" y="39827"/>
                      <a:pt x="58415" y="35428"/>
                    </a:cubicBezTo>
                    <a:cubicBezTo>
                      <a:pt x="58377" y="31028"/>
                      <a:pt x="57385" y="26688"/>
                      <a:pt x="55491" y="22715"/>
                    </a:cubicBezTo>
                    <a:cubicBezTo>
                      <a:pt x="53698" y="19165"/>
                      <a:pt x="50914" y="16208"/>
                      <a:pt x="47482" y="14197"/>
                    </a:cubicBezTo>
                    <a:cubicBezTo>
                      <a:pt x="43604" y="12018"/>
                      <a:pt x="39205" y="10962"/>
                      <a:pt x="34769" y="11146"/>
                    </a:cubicBezTo>
                    <a:cubicBezTo>
                      <a:pt x="31730" y="11030"/>
                      <a:pt x="28705" y="11549"/>
                      <a:pt x="25869" y="12672"/>
                    </a:cubicBezTo>
                    <a:cubicBezTo>
                      <a:pt x="23073" y="13823"/>
                      <a:pt x="20568" y="15556"/>
                      <a:pt x="18496" y="177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4" name="Graphic 2">
                <a:extLst>
                  <a:ext uri="{FF2B5EF4-FFF2-40B4-BE49-F238E27FC236}">
                    <a16:creationId xmlns:a16="http://schemas.microsoft.com/office/drawing/2014/main" id="{24C56808-A8E5-437A-B966-87C1A7203031}"/>
                  </a:ext>
                </a:extLst>
              </p:cNvPr>
              <p:cNvSpPr/>
              <p:nvPr/>
            </p:nvSpPr>
            <p:spPr>
              <a:xfrm>
                <a:off x="8901530" y="945493"/>
                <a:ext cx="15248" cy="93445"/>
              </a:xfrm>
              <a:custGeom>
                <a:avLst/>
                <a:gdLst>
                  <a:gd name="connsiteX0" fmla="*/ 1845 w 15248"/>
                  <a:gd name="connsiteY0" fmla="*/ 1982 h 93445"/>
                  <a:gd name="connsiteX1" fmla="*/ 7312 w 15248"/>
                  <a:gd name="connsiteY1" fmla="*/ -52 h 93445"/>
                  <a:gd name="connsiteX2" fmla="*/ 12778 w 15248"/>
                  <a:gd name="connsiteY2" fmla="*/ 1982 h 93445"/>
                  <a:gd name="connsiteX3" fmla="*/ 14558 w 15248"/>
                  <a:gd name="connsiteY3" fmla="*/ 4397 h 93445"/>
                  <a:gd name="connsiteX4" fmla="*/ 14558 w 15248"/>
                  <a:gd name="connsiteY4" fmla="*/ 9737 h 93445"/>
                  <a:gd name="connsiteX5" fmla="*/ 12905 w 15248"/>
                  <a:gd name="connsiteY5" fmla="*/ 12025 h 93445"/>
                  <a:gd name="connsiteX6" fmla="*/ 7439 w 15248"/>
                  <a:gd name="connsiteY6" fmla="*/ 13805 h 93445"/>
                  <a:gd name="connsiteX7" fmla="*/ 1972 w 15248"/>
                  <a:gd name="connsiteY7" fmla="*/ 12025 h 93445"/>
                  <a:gd name="connsiteX8" fmla="*/ 320 w 15248"/>
                  <a:gd name="connsiteY8" fmla="*/ 9737 h 93445"/>
                  <a:gd name="connsiteX9" fmla="*/ 320 w 15248"/>
                  <a:gd name="connsiteY9" fmla="*/ 4397 h 93445"/>
                  <a:gd name="connsiteX10" fmla="*/ 1845 w 15248"/>
                  <a:gd name="connsiteY10" fmla="*/ 1982 h 93445"/>
                  <a:gd name="connsiteX11" fmla="*/ 12778 w 15248"/>
                  <a:gd name="connsiteY11" fmla="*/ 26264 h 93445"/>
                  <a:gd name="connsiteX12" fmla="*/ 12778 w 15248"/>
                  <a:gd name="connsiteY12" fmla="*/ 93388 h 93445"/>
                  <a:gd name="connsiteX13" fmla="*/ 1845 w 15248"/>
                  <a:gd name="connsiteY13" fmla="*/ 93388 h 93445"/>
                  <a:gd name="connsiteX14" fmla="*/ 1845 w 15248"/>
                  <a:gd name="connsiteY14" fmla="*/ 26391 h 93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248" h="93445">
                    <a:moveTo>
                      <a:pt x="1845" y="1982"/>
                    </a:moveTo>
                    <a:cubicBezTo>
                      <a:pt x="3320" y="606"/>
                      <a:pt x="5290" y="-125"/>
                      <a:pt x="7312" y="-52"/>
                    </a:cubicBezTo>
                    <a:cubicBezTo>
                      <a:pt x="9333" y="-98"/>
                      <a:pt x="11278" y="629"/>
                      <a:pt x="12778" y="1982"/>
                    </a:cubicBezTo>
                    <a:cubicBezTo>
                      <a:pt x="13579" y="2605"/>
                      <a:pt x="14202" y="3441"/>
                      <a:pt x="14558" y="4397"/>
                    </a:cubicBezTo>
                    <a:cubicBezTo>
                      <a:pt x="15232" y="6112"/>
                      <a:pt x="15232" y="8022"/>
                      <a:pt x="14558" y="9737"/>
                    </a:cubicBezTo>
                    <a:cubicBezTo>
                      <a:pt x="14202" y="10623"/>
                      <a:pt x="13630" y="11408"/>
                      <a:pt x="12905" y="12025"/>
                    </a:cubicBezTo>
                    <a:cubicBezTo>
                      <a:pt x="11367" y="13285"/>
                      <a:pt x="9422" y="13920"/>
                      <a:pt x="7439" y="13805"/>
                    </a:cubicBezTo>
                    <a:cubicBezTo>
                      <a:pt x="5456" y="13947"/>
                      <a:pt x="3498" y="13309"/>
                      <a:pt x="1972" y="12025"/>
                    </a:cubicBezTo>
                    <a:cubicBezTo>
                      <a:pt x="1248" y="11408"/>
                      <a:pt x="676" y="10623"/>
                      <a:pt x="320" y="9737"/>
                    </a:cubicBezTo>
                    <a:cubicBezTo>
                      <a:pt x="-354" y="8022"/>
                      <a:pt x="-354" y="6112"/>
                      <a:pt x="320" y="4397"/>
                    </a:cubicBezTo>
                    <a:cubicBezTo>
                      <a:pt x="599" y="3470"/>
                      <a:pt x="1133" y="2638"/>
                      <a:pt x="1845" y="1982"/>
                    </a:cubicBezTo>
                    <a:close/>
                    <a:moveTo>
                      <a:pt x="12778" y="26264"/>
                    </a:moveTo>
                    <a:lnTo>
                      <a:pt x="12778" y="93388"/>
                    </a:lnTo>
                    <a:lnTo>
                      <a:pt x="1845" y="93388"/>
                    </a:lnTo>
                    <a:lnTo>
                      <a:pt x="1845" y="26391"/>
                    </a:ln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5" name="Graphic 2">
                <a:extLst>
                  <a:ext uri="{FF2B5EF4-FFF2-40B4-BE49-F238E27FC236}">
                    <a16:creationId xmlns:a16="http://schemas.microsoft.com/office/drawing/2014/main" id="{3EBD9AF3-DC37-41EC-B797-5DC5CBC3A5A5}"/>
                  </a:ext>
                </a:extLst>
              </p:cNvPr>
              <p:cNvSpPr/>
              <p:nvPr/>
            </p:nvSpPr>
            <p:spPr>
              <a:xfrm>
                <a:off x="8932165" y="970990"/>
                <a:ext cx="61213" cy="67949"/>
              </a:xfrm>
              <a:custGeom>
                <a:avLst/>
                <a:gdLst>
                  <a:gd name="connsiteX0" fmla="*/ 53845 w 61213"/>
                  <a:gd name="connsiteY0" fmla="*/ 7251 h 67949"/>
                  <a:gd name="connsiteX1" fmla="*/ 60964 w 61213"/>
                  <a:gd name="connsiteY1" fmla="*/ 28736 h 67949"/>
                  <a:gd name="connsiteX2" fmla="*/ 60964 w 61213"/>
                  <a:gd name="connsiteY2" fmla="*/ 66875 h 67949"/>
                  <a:gd name="connsiteX3" fmla="*/ 49904 w 61213"/>
                  <a:gd name="connsiteY3" fmla="*/ 66875 h 67949"/>
                  <a:gd name="connsiteX4" fmla="*/ 49904 w 61213"/>
                  <a:gd name="connsiteY4" fmla="*/ 29753 h 67949"/>
                  <a:gd name="connsiteX5" fmla="*/ 44818 w 61213"/>
                  <a:gd name="connsiteY5" fmla="*/ 14497 h 67949"/>
                  <a:gd name="connsiteX6" fmla="*/ 38462 w 61213"/>
                  <a:gd name="connsiteY6" fmla="*/ 10302 h 67949"/>
                  <a:gd name="connsiteX7" fmla="*/ 30962 w 61213"/>
                  <a:gd name="connsiteY7" fmla="*/ 9158 h 67949"/>
                  <a:gd name="connsiteX8" fmla="*/ 22952 w 61213"/>
                  <a:gd name="connsiteY8" fmla="*/ 10429 h 67949"/>
                  <a:gd name="connsiteX9" fmla="*/ 16341 w 61213"/>
                  <a:gd name="connsiteY9" fmla="*/ 15133 h 67949"/>
                  <a:gd name="connsiteX10" fmla="*/ 10875 w 61213"/>
                  <a:gd name="connsiteY10" fmla="*/ 32168 h 67949"/>
                  <a:gd name="connsiteX11" fmla="*/ 10875 w 61213"/>
                  <a:gd name="connsiteY11" fmla="*/ 67892 h 67949"/>
                  <a:gd name="connsiteX12" fmla="*/ -186 w 61213"/>
                  <a:gd name="connsiteY12" fmla="*/ 67892 h 67949"/>
                  <a:gd name="connsiteX13" fmla="*/ -186 w 61213"/>
                  <a:gd name="connsiteY13" fmla="*/ 894 h 67949"/>
                  <a:gd name="connsiteX14" fmla="*/ 10875 w 61213"/>
                  <a:gd name="connsiteY14" fmla="*/ 894 h 67949"/>
                  <a:gd name="connsiteX15" fmla="*/ 10875 w 61213"/>
                  <a:gd name="connsiteY15" fmla="*/ 17040 h 67949"/>
                  <a:gd name="connsiteX16" fmla="*/ 19901 w 61213"/>
                  <a:gd name="connsiteY16" fmla="*/ 4327 h 67949"/>
                  <a:gd name="connsiteX17" fmla="*/ 35030 w 61213"/>
                  <a:gd name="connsiteY17" fmla="*/ 4 h 67949"/>
                  <a:gd name="connsiteX18" fmla="*/ 45200 w 61213"/>
                  <a:gd name="connsiteY18" fmla="*/ 1530 h 67949"/>
                  <a:gd name="connsiteX19" fmla="*/ 53845 w 61213"/>
                  <a:gd name="connsiteY19" fmla="*/ 7251 h 67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1213" h="67949">
                    <a:moveTo>
                      <a:pt x="53845" y="7251"/>
                    </a:moveTo>
                    <a:cubicBezTo>
                      <a:pt x="58917" y="13216"/>
                      <a:pt x="61472" y="20921"/>
                      <a:pt x="60964" y="28736"/>
                    </a:cubicBezTo>
                    <a:lnTo>
                      <a:pt x="60964" y="66875"/>
                    </a:lnTo>
                    <a:lnTo>
                      <a:pt x="49904" y="66875"/>
                    </a:lnTo>
                    <a:lnTo>
                      <a:pt x="49904" y="29753"/>
                    </a:lnTo>
                    <a:cubicBezTo>
                      <a:pt x="50260" y="24200"/>
                      <a:pt x="48442" y="18726"/>
                      <a:pt x="44818" y="14497"/>
                    </a:cubicBezTo>
                    <a:cubicBezTo>
                      <a:pt x="43052" y="12619"/>
                      <a:pt x="40877" y="11182"/>
                      <a:pt x="38462" y="10302"/>
                    </a:cubicBezTo>
                    <a:cubicBezTo>
                      <a:pt x="36060" y="9418"/>
                      <a:pt x="33517" y="9029"/>
                      <a:pt x="30962" y="9158"/>
                    </a:cubicBezTo>
                    <a:cubicBezTo>
                      <a:pt x="28228" y="9010"/>
                      <a:pt x="25507" y="9444"/>
                      <a:pt x="22952" y="10429"/>
                    </a:cubicBezTo>
                    <a:cubicBezTo>
                      <a:pt x="20410" y="11459"/>
                      <a:pt x="18147" y="13069"/>
                      <a:pt x="16341" y="15133"/>
                    </a:cubicBezTo>
                    <a:cubicBezTo>
                      <a:pt x="12350" y="19870"/>
                      <a:pt x="10379" y="25991"/>
                      <a:pt x="10875" y="32168"/>
                    </a:cubicBezTo>
                    <a:lnTo>
                      <a:pt x="10875" y="67892"/>
                    </a:lnTo>
                    <a:lnTo>
                      <a:pt x="-186" y="67892"/>
                    </a:lnTo>
                    <a:lnTo>
                      <a:pt x="-186" y="894"/>
                    </a:lnTo>
                    <a:lnTo>
                      <a:pt x="10875" y="894"/>
                    </a:lnTo>
                    <a:lnTo>
                      <a:pt x="10875" y="17040"/>
                    </a:lnTo>
                    <a:cubicBezTo>
                      <a:pt x="12299" y="11876"/>
                      <a:pt x="15502" y="7377"/>
                      <a:pt x="19901" y="4327"/>
                    </a:cubicBezTo>
                    <a:cubicBezTo>
                      <a:pt x="24389" y="1391"/>
                      <a:pt x="29665" y="-115"/>
                      <a:pt x="35030" y="4"/>
                    </a:cubicBezTo>
                    <a:cubicBezTo>
                      <a:pt x="38487" y="-247"/>
                      <a:pt x="41971" y="274"/>
                      <a:pt x="45200" y="1530"/>
                    </a:cubicBezTo>
                    <a:cubicBezTo>
                      <a:pt x="48442" y="2823"/>
                      <a:pt x="51391" y="4770"/>
                      <a:pt x="53845" y="72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  <p:sp>
            <p:nvSpPr>
              <p:cNvPr id="126" name="Graphic 2">
                <a:extLst>
                  <a:ext uri="{FF2B5EF4-FFF2-40B4-BE49-F238E27FC236}">
                    <a16:creationId xmlns:a16="http://schemas.microsoft.com/office/drawing/2014/main" id="{BEEE9FD1-D312-4B1F-961D-D9787435BE6A}"/>
                  </a:ext>
                </a:extLst>
              </p:cNvPr>
              <p:cNvSpPr/>
              <p:nvPr/>
            </p:nvSpPr>
            <p:spPr>
              <a:xfrm>
                <a:off x="3039320" y="834195"/>
                <a:ext cx="6652488" cy="1185875"/>
              </a:xfrm>
              <a:custGeom>
                <a:avLst/>
                <a:gdLst>
                  <a:gd name="connsiteX0" fmla="*/ 6050683 w 6652488"/>
                  <a:gd name="connsiteY0" fmla="*/ 7 h 1185875"/>
                  <a:gd name="connsiteX1" fmla="*/ 584069 w 6652488"/>
                  <a:gd name="connsiteY1" fmla="*/ 7 h 1185875"/>
                  <a:gd name="connsiteX2" fmla="*/ -121 w 6652488"/>
                  <a:gd name="connsiteY2" fmla="*/ 601563 h 1185875"/>
                  <a:gd name="connsiteX3" fmla="*/ 584069 w 6652488"/>
                  <a:gd name="connsiteY3" fmla="*/ 1185753 h 1185875"/>
                  <a:gd name="connsiteX4" fmla="*/ 6050683 w 6652488"/>
                  <a:gd name="connsiteY4" fmla="*/ 1185753 h 1185875"/>
                  <a:gd name="connsiteX5" fmla="*/ 6652239 w 6652488"/>
                  <a:gd name="connsiteY5" fmla="*/ 601563 h 1185875"/>
                  <a:gd name="connsiteX6" fmla="*/ 6068049 w 6652488"/>
                  <a:gd name="connsiteY6" fmla="*/ 7 h 1185875"/>
                  <a:gd name="connsiteX7" fmla="*/ 6050683 w 6652488"/>
                  <a:gd name="connsiteY7" fmla="*/ 7 h 1185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52488" h="1185875">
                    <a:moveTo>
                      <a:pt x="6050683" y="7"/>
                    </a:moveTo>
                    <a:lnTo>
                      <a:pt x="584069" y="7"/>
                    </a:lnTo>
                    <a:cubicBezTo>
                      <a:pt x="256632" y="4802"/>
                      <a:pt x="-4914" y="274125"/>
                      <a:pt x="-121" y="601563"/>
                    </a:cubicBezTo>
                    <a:cubicBezTo>
                      <a:pt x="4570" y="922237"/>
                      <a:pt x="263395" y="1181062"/>
                      <a:pt x="584069" y="1185753"/>
                    </a:cubicBezTo>
                    <a:lnTo>
                      <a:pt x="6050683" y="1185753"/>
                    </a:lnTo>
                    <a:cubicBezTo>
                      <a:pt x="6378120" y="1190546"/>
                      <a:pt x="6647446" y="929000"/>
                      <a:pt x="6652239" y="601563"/>
                    </a:cubicBezTo>
                    <a:cubicBezTo>
                      <a:pt x="6657032" y="274125"/>
                      <a:pt x="6395486" y="4802"/>
                      <a:pt x="6068049" y="7"/>
                    </a:cubicBezTo>
                    <a:cubicBezTo>
                      <a:pt x="6062264" y="-79"/>
                      <a:pt x="6056467" y="-79"/>
                      <a:pt x="6050683" y="7"/>
                    </a:cubicBezTo>
                    <a:close/>
                  </a:path>
                </a:pathLst>
              </a:custGeom>
              <a:noFill/>
              <a:ln w="12706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L"/>
              </a:p>
            </p:txBody>
          </p:sp>
        </p:grp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6B57F88-9153-4B59-94CF-1AA2503A6665}"/>
              </a:ext>
            </a:extLst>
          </p:cNvPr>
          <p:cNvSpPr txBox="1"/>
          <p:nvPr/>
        </p:nvSpPr>
        <p:spPr>
          <a:xfrm>
            <a:off x="5881495" y="4226680"/>
            <a:ext cx="320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LB</a:t>
            </a:r>
            <a:endParaRPr lang="en-IL" sz="1100" dirty="0">
              <a:solidFill>
                <a:srgbClr val="FF0000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2212B7D-9A91-4DD8-BF19-834AD26A194A}"/>
              </a:ext>
            </a:extLst>
          </p:cNvPr>
          <p:cNvSpPr txBox="1"/>
          <p:nvPr/>
        </p:nvSpPr>
        <p:spPr>
          <a:xfrm>
            <a:off x="6183375" y="422668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CB</a:t>
            </a:r>
            <a:endParaRPr lang="en-I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96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 Drucker</dc:creator>
  <cp:lastModifiedBy>Niv Drucker</cp:lastModifiedBy>
  <cp:revision>1</cp:revision>
  <dcterms:created xsi:type="dcterms:W3CDTF">2021-11-21T15:47:03Z</dcterms:created>
  <dcterms:modified xsi:type="dcterms:W3CDTF">2021-11-21T18:03:28Z</dcterms:modified>
</cp:coreProperties>
</file>