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sldIdLst>
    <p:sldId id="257" r:id="rId2"/>
    <p:sldId id="258" r:id="rId3"/>
    <p:sldId id="264" r:id="rId4"/>
    <p:sldId id="260" r:id="rId5"/>
    <p:sldId id="270" r:id="rId6"/>
    <p:sldId id="261" r:id="rId7"/>
    <p:sldId id="265" r:id="rId8"/>
    <p:sldId id="277" r:id="rId9"/>
    <p:sldId id="293" r:id="rId10"/>
    <p:sldId id="283" r:id="rId11"/>
    <p:sldId id="294" r:id="rId12"/>
    <p:sldId id="274" r:id="rId13"/>
    <p:sldId id="295" r:id="rId14"/>
    <p:sldId id="266" r:id="rId15"/>
    <p:sldId id="287" r:id="rId16"/>
    <p:sldId id="289" r:id="rId17"/>
    <p:sldId id="271" r:id="rId18"/>
    <p:sldId id="29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0448-1D2F-4011-8147-EA3BE6F2ED54}" v="63" dt="2021-11-02T14:17:1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perso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Mini récap projet :  Projet d’application commerciale permettant la gestion de stock, d’inventaire et de vente en ligne pour un négociant en vins.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 l’équipe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Sujet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notre contexte, la société NEGOSUD est un négociant en vin, Il souhaite développer son activé en passant en l’occurrence par la création d’un plateforme web de vente de vins.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site sera dans ses ambitions utilités afin d’expandre son activité, gérer plus facilement ses stocks et ses inventaires et effectuer des commandes.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Ces processus fastidieux et récurrents seront alors simplifiés par cette solution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Afin de réaliser ce projet avec efficacité, nous avons décidé de diviser les tâches de la manière suivante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Arthur : Conception de la base de données (MCD MLD, mise  en place du git, création des model et des CRUDS, ainsi que la gestion de panier.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Maxence : Système de session, système de login admin, les vérification et sécurités pour les vues admins , le système de </a:t>
            </a:r>
            <a:r>
              <a:rPr lang="fr-FR" dirty="0" err="1"/>
              <a:t>restock</a:t>
            </a:r>
            <a:r>
              <a:rPr lang="fr-FR" dirty="0"/>
              <a:t> et de bons de commandes.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Valentin : Rédaction de la documentation et des spécificités techniques.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Steven : Création du PowerPoint, rédaction de la documentation.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9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38822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- INFCDL4 - Développer une application informatique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STIVE : Solution complète sur la gestion de Stock, Inventaire et Vente en ligne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66655" y="187315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ANALYSE DU BESOIN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B77A1-05EA-4239-B31A-BBD17EE6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487501"/>
            <a:ext cx="5572125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UML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2D421D-8F69-4251-96B1-577CFF8A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03" y="1551443"/>
            <a:ext cx="4901593" cy="4387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MCD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203218-A602-45EE-9A42-DF9E9F704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6237" r="12123" b="9742"/>
          <a:stretch/>
        </p:blipFill>
        <p:spPr>
          <a:xfrm>
            <a:off x="2189825" y="1487501"/>
            <a:ext cx="7812349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SOLUTIONS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fr-FR" dirty="0"/>
              <a:t>-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PROBLEMES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7999473" y="2335422"/>
            <a:ext cx="626516" cy="626516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3566013" y="2335422"/>
            <a:ext cx="626516" cy="626516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POUR CONCLURE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/ Ameliorations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  <a:p>
            <a:r>
              <a:rPr lang="en" dirty="0"/>
              <a:t>Design</a:t>
            </a:r>
            <a:endParaRPr dirty="0"/>
          </a:p>
          <a:p>
            <a:pPr marL="186262" indent="0">
              <a:buNone/>
            </a:pPr>
            <a:br>
              <a:rPr lang="en" dirty="0"/>
            </a:br>
            <a:endParaRPr dirty="0"/>
          </a:p>
          <a:p>
            <a:pPr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68" name="Google Shape;1568;p63"/>
          <p:cNvSpPr/>
          <p:nvPr/>
        </p:nvSpPr>
        <p:spPr>
          <a:xfrm>
            <a:off x="5130302" y="2159470"/>
            <a:ext cx="543177" cy="54317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5824356" y="2159387"/>
            <a:ext cx="543243" cy="543188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6518482" y="2159387"/>
            <a:ext cx="543188" cy="543188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40" y="5537967"/>
            <a:ext cx="6090918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Répartition des taches </a:t>
            </a:r>
            <a:br>
              <a:rPr lang="en" dirty="0"/>
            </a:br>
            <a:r>
              <a:rPr lang="en" dirty="0"/>
              <a:t>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SUJET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Réaliser une </a:t>
            </a:r>
            <a:r>
              <a:rPr lang="fr-FR" dirty="0"/>
              <a:t>Solution complète sur la gestion de Stock, Inventaire et Vente en ligne pour un négociant en vin</a:t>
            </a:r>
            <a:br>
              <a:rPr lang="fr-FR" dirty="0"/>
            </a:b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SOLUTIONS UTILISEES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GitHub : versionné le code</a:t>
            </a:r>
            <a:br>
              <a:rPr lang="en" dirty="0"/>
            </a:br>
            <a:r>
              <a:rPr lang="en" dirty="0"/>
              <a:t>VisualParadigm Online : UML</a:t>
            </a:r>
            <a:br>
              <a:rPr lang="en" dirty="0"/>
            </a:br>
            <a:r>
              <a:rPr lang="en" dirty="0"/>
              <a:t>Trello : suivi géneral de la progression du projet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0F3AD9-071C-4588-ADF0-E570898D0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3" y="4038568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2427B-9602-4221-9F37-288BE2A8B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r="21553"/>
          <a:stretch/>
        </p:blipFill>
        <p:spPr>
          <a:xfrm>
            <a:off x="1238897" y="4179122"/>
            <a:ext cx="1846556" cy="16567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1E6AC8-B9E7-45A6-AE7C-E2EAC9CA1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16" y="344527"/>
            <a:ext cx="7021820" cy="355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ENVIRONNEMENT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DEVELOPPEMENT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IDE : Visual Studio 2019</a:t>
            </a:r>
            <a:br>
              <a:rPr lang="fr-FR" dirty="0"/>
            </a:br>
            <a:r>
              <a:rPr lang="fr-FR" dirty="0"/>
              <a:t>Langage/Framework: C# ASP.NET </a:t>
            </a:r>
            <a:r>
              <a:rPr lang="fr-FR" dirty="0" err="1"/>
              <a:t>Core</a:t>
            </a:r>
            <a:r>
              <a:rPr lang="fr-FR" dirty="0"/>
              <a:t> MVC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3E87014-B828-40CC-8075-B781A238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3" y="1809280"/>
            <a:ext cx="4809602" cy="2404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400</Words>
  <Application>Microsoft Office PowerPoint</Application>
  <PresentationFormat>Grand écran</PresentationFormat>
  <Paragraphs>68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- INFCDL4 - Développer une application informatique</vt:lpstr>
      <vt:lpstr>Sommaire</vt:lpstr>
      <vt:lpstr>01</vt:lpstr>
      <vt:lpstr>SUJET  DU PROJET</vt:lpstr>
      <vt:lpstr>02</vt:lpstr>
      <vt:lpstr>SOLUTIONS UTILISEES</vt:lpstr>
      <vt:lpstr>Présentation PowerPoint</vt:lpstr>
      <vt:lpstr>03</vt:lpstr>
      <vt:lpstr>ENVIRONNEMENT DE  DEVELOPPEMENT</vt:lpstr>
      <vt:lpstr>04</vt:lpstr>
      <vt:lpstr>ANALYSE DU BESOIN</vt:lpstr>
      <vt:lpstr>UML</vt:lpstr>
      <vt:lpstr>MCD</vt:lpstr>
      <vt:lpstr>SOLUTIONS</vt:lpstr>
      <vt:lpstr>05</vt:lpstr>
      <vt:lpstr>06</vt:lpstr>
      <vt:lpstr>POUR CONCLURE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VANDEKERCKHOVE Maxence</cp:lastModifiedBy>
  <cp:revision>4</cp:revision>
  <dcterms:created xsi:type="dcterms:W3CDTF">2021-11-02T13:24:44Z</dcterms:created>
  <dcterms:modified xsi:type="dcterms:W3CDTF">2022-04-11T09:43:51Z</dcterms:modified>
</cp:coreProperties>
</file>