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0"/>
  </p:notesMasterIdLst>
  <p:sldIdLst>
    <p:sldId id="257" r:id="rId2"/>
    <p:sldId id="258" r:id="rId3"/>
    <p:sldId id="264" r:id="rId4"/>
    <p:sldId id="260" r:id="rId5"/>
    <p:sldId id="270" r:id="rId6"/>
    <p:sldId id="261" r:id="rId7"/>
    <p:sldId id="265" r:id="rId8"/>
    <p:sldId id="277" r:id="rId9"/>
    <p:sldId id="293" r:id="rId10"/>
    <p:sldId id="283" r:id="rId11"/>
    <p:sldId id="294" r:id="rId12"/>
    <p:sldId id="274" r:id="rId13"/>
    <p:sldId id="295" r:id="rId14"/>
    <p:sldId id="266" r:id="rId15"/>
    <p:sldId id="287" r:id="rId16"/>
    <p:sldId id="289" r:id="rId17"/>
    <p:sldId id="271" r:id="rId18"/>
    <p:sldId id="29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820448-1D2F-4011-8147-EA3BE6F2ED54}" v="63" dt="2021-11-02T14:17:1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AE8C-0157-45CA-A868-524D7771AC83}" type="datetimeFigureOut">
              <a:rPr lang="fr-FR" smtClean="0"/>
              <a:t>09/04/2022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21DE-295D-4B2B-B858-7668580FA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82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8b8ed53e21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8b8ed53e21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97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8c1997cbfd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8c1997cbfd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60000" y="1204551"/>
            <a:ext cx="5439600" cy="35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60000" y="4667451"/>
            <a:ext cx="3134000" cy="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56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2537667" y="2446451"/>
            <a:ext cx="71168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102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body" idx="1"/>
          </p:nvPr>
        </p:nvSpPr>
        <p:spPr>
          <a:xfrm>
            <a:off x="3365600" y="3940767"/>
            <a:ext cx="5460800" cy="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 flipH="1">
            <a:off x="8960564" y="5045455"/>
            <a:ext cx="3231443" cy="1810055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rot="10800000" flipH="1">
            <a:off x="-103" y="-12"/>
            <a:ext cx="3231443" cy="1810055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2066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2536800" y="2016300"/>
            <a:ext cx="7118400" cy="25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932200" y="4446267"/>
            <a:ext cx="83276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667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4380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9843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69843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2"/>
          </p:nvPr>
        </p:nvSpPr>
        <p:spPr>
          <a:xfrm>
            <a:off x="2347253" y="3201800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3"/>
          </p:nvPr>
        </p:nvSpPr>
        <p:spPr>
          <a:xfrm>
            <a:off x="2347247" y="2489000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032400" y="1453100"/>
            <a:ext cx="127200" cy="415500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5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2" hasCustomPrompt="1"/>
          </p:nvPr>
        </p:nvSpPr>
        <p:spPr>
          <a:xfrm>
            <a:off x="16160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3" hasCustomPrompt="1"/>
          </p:nvPr>
        </p:nvSpPr>
        <p:spPr>
          <a:xfrm>
            <a:off x="41276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>
            <a:spLocks noGrp="1"/>
          </p:cNvSpPr>
          <p:nvPr>
            <p:ph type="title" idx="4" hasCustomPrompt="1"/>
          </p:nvPr>
        </p:nvSpPr>
        <p:spPr>
          <a:xfrm>
            <a:off x="67408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>
            <a:spLocks noGrp="1"/>
          </p:cNvSpPr>
          <p:nvPr>
            <p:ph type="title" idx="5" hasCustomPrompt="1"/>
          </p:nvPr>
        </p:nvSpPr>
        <p:spPr>
          <a:xfrm>
            <a:off x="9252467" y="3244933"/>
            <a:ext cx="1323600" cy="6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1"/>
          </p:nvPr>
        </p:nvSpPr>
        <p:spPr>
          <a:xfrm>
            <a:off x="15299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6"/>
          </p:nvPr>
        </p:nvSpPr>
        <p:spPr>
          <a:xfrm>
            <a:off x="40414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7"/>
          </p:nvPr>
        </p:nvSpPr>
        <p:spPr>
          <a:xfrm>
            <a:off x="66546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8"/>
          </p:nvPr>
        </p:nvSpPr>
        <p:spPr>
          <a:xfrm>
            <a:off x="9166267" y="3848833"/>
            <a:ext cx="1496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ubTitle" idx="9"/>
          </p:nvPr>
        </p:nvSpPr>
        <p:spPr>
          <a:xfrm>
            <a:off x="1388667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5"/>
          <p:cNvSpPr txBox="1">
            <a:spLocks noGrp="1"/>
          </p:cNvSpPr>
          <p:nvPr>
            <p:ph type="subTitle" idx="13"/>
          </p:nvPr>
        </p:nvSpPr>
        <p:spPr>
          <a:xfrm>
            <a:off x="3900263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subTitle" idx="14"/>
          </p:nvPr>
        </p:nvSpPr>
        <p:spPr>
          <a:xfrm>
            <a:off x="6513460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subTitle" idx="15"/>
          </p:nvPr>
        </p:nvSpPr>
        <p:spPr>
          <a:xfrm>
            <a:off x="9025056" y="4297833"/>
            <a:ext cx="17784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5"/>
          <p:cNvGrpSpPr/>
          <p:nvPr/>
        </p:nvGrpSpPr>
        <p:grpSpPr>
          <a:xfrm rot="-5400000">
            <a:off x="11128501" y="5794495"/>
            <a:ext cx="1363345" cy="763663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99833" y="299829"/>
            <a:ext cx="1363345" cy="763663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8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959600" y="3246567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959800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4551492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4551492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8142767" y="3246567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8142767" y="3646436"/>
            <a:ext cx="3089200" cy="1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1"/>
          </p:nvPr>
        </p:nvSpPr>
        <p:spPr>
          <a:xfrm>
            <a:off x="959967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2"/>
          </p:nvPr>
        </p:nvSpPr>
        <p:spPr>
          <a:xfrm>
            <a:off x="5285551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3"/>
          </p:nvPr>
        </p:nvSpPr>
        <p:spPr>
          <a:xfrm>
            <a:off x="9522433" y="4273351"/>
            <a:ext cx="1709600" cy="1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4"/>
          </p:nvPr>
        </p:nvSpPr>
        <p:spPr>
          <a:xfrm>
            <a:off x="959967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5"/>
          </p:nvPr>
        </p:nvSpPr>
        <p:spPr>
          <a:xfrm>
            <a:off x="9522433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6"/>
          </p:nvPr>
        </p:nvSpPr>
        <p:spPr>
          <a:xfrm>
            <a:off x="5285551" y="3872217"/>
            <a:ext cx="170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41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2456333" y="2158391"/>
            <a:ext cx="2243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890067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2456792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890099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4415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7491884" y="3923239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7491967" y="4323100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7491943" y="2158391"/>
            <a:ext cx="2243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7492035" y="2558267"/>
            <a:ext cx="2810000" cy="1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267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11128501" y="299829"/>
            <a:ext cx="1363345" cy="763663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99833" y="5794495"/>
            <a:ext cx="1363345" cy="763663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61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5615567" y="190651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4441633" y="1924467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5615567" y="2259679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5615567" y="336160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4441633" y="3354229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5615567" y="3714773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5615767" y="481670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4441633" y="4816703"/>
            <a:ext cx="1072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5615767" y="5169868"/>
            <a:ext cx="3089200" cy="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844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4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9848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3464400" y="1351500"/>
            <a:ext cx="127200" cy="415500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345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881284" y="1897881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8819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881317" y="3266865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881633" y="3768320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7221284" y="1897881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7221351" y="2399336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4279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881284" y="4635852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8819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7221051" y="3266868"/>
            <a:ext cx="3089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7221500" y="3768335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7221284" y="4635849"/>
            <a:ext cx="30892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4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7221351" y="5137319"/>
            <a:ext cx="30892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6032400" y="1859500"/>
            <a:ext cx="127200" cy="415500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7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11" y="2225411"/>
            <a:ext cx="3708511" cy="2407176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9411453" y="1429167"/>
            <a:ext cx="2780537" cy="3999652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971400" y="5535200"/>
            <a:ext cx="624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02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10828668" y="6093195"/>
            <a:ext cx="1363345" cy="763663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1" y="1129"/>
            <a:ext cx="1363345" cy="763663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412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710703" y="4337255"/>
            <a:ext cx="3231443" cy="1810055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9671264" y="710689"/>
            <a:ext cx="3231443" cy="1810055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66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473133"/>
            <a:ext cx="10520800" cy="4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20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6032400" y="1656300"/>
            <a:ext cx="127200" cy="415500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912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14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6032400" y="1351500"/>
            <a:ext cx="127200" cy="415500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84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980000" y="1787800"/>
            <a:ext cx="6232000" cy="32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4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103" y="5045455"/>
            <a:ext cx="3231443" cy="1810055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8960564" y="-12"/>
            <a:ext cx="3231443" cy="1810055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457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960000" y="1351500"/>
            <a:ext cx="127200" cy="415500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406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2070100" y="708667"/>
            <a:ext cx="6286400" cy="20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533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5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60911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942483" y="827349"/>
            <a:ext cx="5439600" cy="350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CUBES - INFCDL4 - Développer une application informatique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1093165" y="5189297"/>
            <a:ext cx="5383411" cy="98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fr-FR" dirty="0"/>
              <a:t>Projet STIVE : Solution complète sur la gestion de </a:t>
            </a:r>
            <a:r>
              <a:rPr lang="fr-FR" dirty="0" err="1"/>
              <a:t>STock</a:t>
            </a:r>
            <a:r>
              <a:rPr lang="fr-FR" dirty="0"/>
              <a:t>, Inventaire et </a:t>
            </a:r>
            <a:r>
              <a:rPr lang="fr-FR" dirty="0" err="1"/>
              <a:t>VEnte</a:t>
            </a:r>
            <a:r>
              <a:rPr lang="fr-FR" dirty="0"/>
              <a:t> en ligne</a:t>
            </a:r>
            <a:br>
              <a:rPr lang="fr-FR" dirty="0"/>
            </a:br>
            <a:endParaRPr lang="fr-FR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5" y="3637113"/>
            <a:ext cx="3446077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8048590" y="3869178"/>
            <a:ext cx="2888605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6" name="Google Shape;516;p27"/>
          <p:cNvSpPr/>
          <p:nvPr/>
        </p:nvSpPr>
        <p:spPr>
          <a:xfrm>
            <a:off x="9072461" y="4687834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7" name="Google Shape;517;p27"/>
          <p:cNvSpPr/>
          <p:nvPr/>
        </p:nvSpPr>
        <p:spPr>
          <a:xfrm>
            <a:off x="9072461" y="4272684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7"/>
          <p:cNvSpPr/>
          <p:nvPr/>
        </p:nvSpPr>
        <p:spPr>
          <a:xfrm>
            <a:off x="9072461" y="4081419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9" name="Google Shape;519;p27"/>
          <p:cNvSpPr/>
          <p:nvPr/>
        </p:nvSpPr>
        <p:spPr>
          <a:xfrm>
            <a:off x="9072461" y="4480277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1" name="Google Shape;521;p27"/>
          <p:cNvSpPr/>
          <p:nvPr/>
        </p:nvSpPr>
        <p:spPr>
          <a:xfrm>
            <a:off x="9072461" y="3956647"/>
            <a:ext cx="167983" cy="17549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4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7" name="Google Shape;527;p27"/>
          <p:cNvSpPr/>
          <p:nvPr/>
        </p:nvSpPr>
        <p:spPr>
          <a:xfrm>
            <a:off x="9529595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9529595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9529595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3" name="Google Shape;533;p27"/>
          <p:cNvSpPr/>
          <p:nvPr/>
        </p:nvSpPr>
        <p:spPr>
          <a:xfrm>
            <a:off x="9529595" y="4480277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6" name="Google Shape;536;p27"/>
          <p:cNvSpPr/>
          <p:nvPr/>
        </p:nvSpPr>
        <p:spPr>
          <a:xfrm>
            <a:off x="9529595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/>
          <p:nvPr/>
        </p:nvSpPr>
        <p:spPr>
          <a:xfrm>
            <a:off x="9072461" y="4895424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8" name="Google Shape;538;p27"/>
          <p:cNvSpPr/>
          <p:nvPr/>
        </p:nvSpPr>
        <p:spPr>
          <a:xfrm>
            <a:off x="884273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8613018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0" name="Google Shape;540;p27"/>
          <p:cNvSpPr/>
          <p:nvPr/>
        </p:nvSpPr>
        <p:spPr>
          <a:xfrm>
            <a:off x="884273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8613018" y="489542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8613018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8613018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8613018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8613018" y="4480276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884273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7" name="Google Shape;547;p27"/>
          <p:cNvSpPr/>
          <p:nvPr/>
        </p:nvSpPr>
        <p:spPr>
          <a:xfrm>
            <a:off x="8842739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8842739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8842739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9056134" y="5189297"/>
            <a:ext cx="866519" cy="507304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1" name="Google Shape;551;p27"/>
          <p:cNvSpPr/>
          <p:nvPr/>
        </p:nvSpPr>
        <p:spPr>
          <a:xfrm>
            <a:off x="8154694" y="3956648"/>
            <a:ext cx="2690381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2" name="Google Shape;552;p27"/>
          <p:cNvSpPr/>
          <p:nvPr/>
        </p:nvSpPr>
        <p:spPr>
          <a:xfrm>
            <a:off x="815469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815469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815469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5" name="Google Shape;555;p27"/>
          <p:cNvSpPr/>
          <p:nvPr/>
        </p:nvSpPr>
        <p:spPr>
          <a:xfrm>
            <a:off x="815469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9759352" y="4687834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7" name="Google Shape;557;p27"/>
          <p:cNvSpPr/>
          <p:nvPr/>
        </p:nvSpPr>
        <p:spPr>
          <a:xfrm>
            <a:off x="9759352" y="4272684"/>
            <a:ext cx="169101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8" name="Google Shape;558;p27"/>
          <p:cNvSpPr/>
          <p:nvPr/>
        </p:nvSpPr>
        <p:spPr>
          <a:xfrm>
            <a:off x="9759352" y="4480277"/>
            <a:ext cx="169101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9" name="Google Shape;559;p27"/>
          <p:cNvSpPr/>
          <p:nvPr/>
        </p:nvSpPr>
        <p:spPr>
          <a:xfrm>
            <a:off x="1044736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0" name="Google Shape;560;p27"/>
          <p:cNvSpPr/>
          <p:nvPr/>
        </p:nvSpPr>
        <p:spPr>
          <a:xfrm>
            <a:off x="9759352" y="4081419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1" name="Google Shape;561;p27"/>
          <p:cNvSpPr/>
          <p:nvPr/>
        </p:nvSpPr>
        <p:spPr>
          <a:xfrm>
            <a:off x="9759352" y="3956647"/>
            <a:ext cx="169101" cy="17549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2" name="Google Shape;562;p27"/>
          <p:cNvSpPr/>
          <p:nvPr/>
        </p:nvSpPr>
        <p:spPr>
          <a:xfrm>
            <a:off x="10447363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1044736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9989073" y="3956647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10447364" y="4272684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10447364" y="4081419"/>
            <a:ext cx="397705" cy="17549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1044736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9989073" y="4480276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9989073" y="4687834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9989073" y="4081419"/>
            <a:ext cx="169136" cy="17549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9989073" y="4272684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10883521" y="3696615"/>
            <a:ext cx="149315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2" name="Google Shape;582;p27"/>
          <p:cNvSpPr/>
          <p:nvPr/>
        </p:nvSpPr>
        <p:spPr>
          <a:xfrm>
            <a:off x="10883521" y="3696615"/>
            <a:ext cx="149315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3" name="Google Shape;583;p27"/>
          <p:cNvSpPr/>
          <p:nvPr/>
        </p:nvSpPr>
        <p:spPr>
          <a:xfrm>
            <a:off x="10897506" y="3709445"/>
            <a:ext cx="122500" cy="123619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4" name="Google Shape;584;p27"/>
          <p:cNvSpPr/>
          <p:nvPr/>
        </p:nvSpPr>
        <p:spPr>
          <a:xfrm>
            <a:off x="10897506" y="3770066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7685607" y="3602229"/>
            <a:ext cx="91848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/>
          <p:nvPr/>
        </p:nvSpPr>
        <p:spPr>
          <a:xfrm>
            <a:off x="7842976" y="3602229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8" name="Google Shape;588;p27"/>
          <p:cNvSpPr/>
          <p:nvPr/>
        </p:nvSpPr>
        <p:spPr>
          <a:xfrm>
            <a:off x="9544768" y="3103031"/>
            <a:ext cx="35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27"/>
          <p:cNvSpPr/>
          <p:nvPr/>
        </p:nvSpPr>
        <p:spPr>
          <a:xfrm>
            <a:off x="10410061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0" name="Google Shape;590;p27"/>
          <p:cNvSpPr/>
          <p:nvPr/>
        </p:nvSpPr>
        <p:spPr>
          <a:xfrm>
            <a:off x="10580315" y="3112727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27"/>
          <p:cNvSpPr/>
          <p:nvPr/>
        </p:nvSpPr>
        <p:spPr>
          <a:xfrm>
            <a:off x="10195477" y="3364613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10894010" y="3453273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10702779" y="3453273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10555843" y="2830531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/>
          <p:nvPr/>
        </p:nvSpPr>
        <p:spPr>
          <a:xfrm>
            <a:off x="6656700" y="1396084"/>
            <a:ext cx="3499373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/>
          <p:nvPr/>
        </p:nvSpPr>
        <p:spPr>
          <a:xfrm>
            <a:off x="6656700" y="1396083"/>
            <a:ext cx="3499373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6797841" y="1872341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6891433" y="1970040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0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0" name="Google Shape;600;p27"/>
          <p:cNvSpPr/>
          <p:nvPr/>
        </p:nvSpPr>
        <p:spPr>
          <a:xfrm>
            <a:off x="7032532" y="1970040"/>
            <a:ext cx="61096" cy="16828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1" name="Google Shape;601;p27"/>
          <p:cNvSpPr/>
          <p:nvPr/>
        </p:nvSpPr>
        <p:spPr>
          <a:xfrm>
            <a:off x="7298463" y="2117893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2" name="Google Shape;602;p27"/>
          <p:cNvSpPr/>
          <p:nvPr/>
        </p:nvSpPr>
        <p:spPr>
          <a:xfrm>
            <a:off x="7362245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3" name="Google Shape;603;p27"/>
          <p:cNvSpPr/>
          <p:nvPr/>
        </p:nvSpPr>
        <p:spPr>
          <a:xfrm>
            <a:off x="7453152" y="2117893"/>
            <a:ext cx="43443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4" name="Google Shape;604;p27"/>
          <p:cNvSpPr/>
          <p:nvPr/>
        </p:nvSpPr>
        <p:spPr>
          <a:xfrm>
            <a:off x="6929423" y="2295641"/>
            <a:ext cx="2316211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5" name="Google Shape;605;p27"/>
          <p:cNvSpPr/>
          <p:nvPr/>
        </p:nvSpPr>
        <p:spPr>
          <a:xfrm>
            <a:off x="9385227" y="2295641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6" name="Google Shape;606;p27"/>
          <p:cNvSpPr/>
          <p:nvPr/>
        </p:nvSpPr>
        <p:spPr>
          <a:xfrm>
            <a:off x="9663361" y="2295641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7" name="Google Shape;607;p27"/>
          <p:cNvSpPr/>
          <p:nvPr/>
        </p:nvSpPr>
        <p:spPr>
          <a:xfrm>
            <a:off x="6929423" y="2477456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8" name="Google Shape;608;p27"/>
          <p:cNvSpPr/>
          <p:nvPr/>
        </p:nvSpPr>
        <p:spPr>
          <a:xfrm>
            <a:off x="8592847" y="2477456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9" name="Google Shape;609;p27"/>
          <p:cNvSpPr/>
          <p:nvPr/>
        </p:nvSpPr>
        <p:spPr>
          <a:xfrm>
            <a:off x="8147827" y="2581949"/>
            <a:ext cx="705619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0" name="Google Shape;610;p27"/>
          <p:cNvSpPr/>
          <p:nvPr/>
        </p:nvSpPr>
        <p:spPr>
          <a:xfrm>
            <a:off x="7909027" y="2581949"/>
            <a:ext cx="142531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1" name="Google Shape;611;p27"/>
          <p:cNvSpPr/>
          <p:nvPr/>
        </p:nvSpPr>
        <p:spPr>
          <a:xfrm>
            <a:off x="7653957" y="2581949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p27"/>
          <p:cNvSpPr/>
          <p:nvPr/>
        </p:nvSpPr>
        <p:spPr>
          <a:xfrm>
            <a:off x="7400230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p27"/>
          <p:cNvSpPr/>
          <p:nvPr/>
        </p:nvSpPr>
        <p:spPr>
          <a:xfrm>
            <a:off x="7145161" y="2581949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4" name="Google Shape;614;p27"/>
          <p:cNvSpPr/>
          <p:nvPr/>
        </p:nvSpPr>
        <p:spPr>
          <a:xfrm>
            <a:off x="7017711" y="2656729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5" name="Google Shape;615;p27"/>
          <p:cNvSpPr/>
          <p:nvPr/>
        </p:nvSpPr>
        <p:spPr>
          <a:xfrm>
            <a:off x="6929423" y="2581949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6929423" y="2709464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27"/>
          <p:cNvSpPr/>
          <p:nvPr/>
        </p:nvSpPr>
        <p:spPr>
          <a:xfrm>
            <a:off x="6929423" y="2837018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27"/>
          <p:cNvSpPr/>
          <p:nvPr/>
        </p:nvSpPr>
        <p:spPr>
          <a:xfrm>
            <a:off x="6929423" y="2964533"/>
            <a:ext cx="51619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27"/>
          <p:cNvSpPr/>
          <p:nvPr/>
        </p:nvSpPr>
        <p:spPr>
          <a:xfrm>
            <a:off x="9474752" y="2709464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27"/>
          <p:cNvSpPr/>
          <p:nvPr/>
        </p:nvSpPr>
        <p:spPr>
          <a:xfrm>
            <a:off x="7139752" y="283701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27"/>
          <p:cNvSpPr/>
          <p:nvPr/>
        </p:nvSpPr>
        <p:spPr>
          <a:xfrm>
            <a:off x="7139752" y="2967258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2" name="Google Shape;622;p27"/>
          <p:cNvSpPr/>
          <p:nvPr/>
        </p:nvSpPr>
        <p:spPr>
          <a:xfrm>
            <a:off x="7139752" y="309888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27"/>
          <p:cNvSpPr/>
          <p:nvPr/>
        </p:nvSpPr>
        <p:spPr>
          <a:xfrm>
            <a:off x="7139752" y="32291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27"/>
          <p:cNvSpPr/>
          <p:nvPr/>
        </p:nvSpPr>
        <p:spPr>
          <a:xfrm>
            <a:off x="8147827" y="3229121"/>
            <a:ext cx="1237507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27"/>
          <p:cNvSpPr/>
          <p:nvPr/>
        </p:nvSpPr>
        <p:spPr>
          <a:xfrm>
            <a:off x="8881841" y="3098881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27"/>
          <p:cNvSpPr/>
          <p:nvPr/>
        </p:nvSpPr>
        <p:spPr>
          <a:xfrm>
            <a:off x="9185759" y="2964533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27"/>
          <p:cNvSpPr/>
          <p:nvPr/>
        </p:nvSpPr>
        <p:spPr>
          <a:xfrm>
            <a:off x="10136009" y="1747159"/>
            <a:ext cx="1485731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27"/>
          <p:cNvSpPr/>
          <p:nvPr/>
        </p:nvSpPr>
        <p:spPr>
          <a:xfrm>
            <a:off x="10136009" y="1747159"/>
            <a:ext cx="1485731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27"/>
          <p:cNvSpPr/>
          <p:nvPr/>
        </p:nvSpPr>
        <p:spPr>
          <a:xfrm>
            <a:off x="10216487" y="2020056"/>
            <a:ext cx="1328271" cy="1970835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10540671" y="1817113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10280605" y="2250931"/>
            <a:ext cx="943465" cy="2220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11282345" y="2250931"/>
            <a:ext cx="91001" cy="2220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11408304" y="2250931"/>
            <a:ext cx="73485" cy="2220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280604" y="2354727"/>
            <a:ext cx="539992" cy="2220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0829859" y="2354727"/>
            <a:ext cx="170325" cy="2220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6" name="Google Shape;636;p27"/>
          <p:cNvSpPr/>
          <p:nvPr/>
        </p:nvSpPr>
        <p:spPr>
          <a:xfrm>
            <a:off x="10885865" y="2414194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7" name="Google Shape;637;p27"/>
          <p:cNvSpPr/>
          <p:nvPr/>
        </p:nvSpPr>
        <p:spPr>
          <a:xfrm>
            <a:off x="10829859" y="2414194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0695752" y="2414194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0550005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10404222" y="2414194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10404222" y="2487679"/>
            <a:ext cx="875817" cy="2220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10280604" y="2414194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10280604" y="2487679"/>
            <a:ext cx="52509" cy="2220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280604" y="2559977"/>
            <a:ext cx="52509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10280604" y="2633463"/>
            <a:ext cx="52509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11333666" y="2487679"/>
            <a:ext cx="128303" cy="2220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7" name="Google Shape;647;p27"/>
          <p:cNvSpPr/>
          <p:nvPr/>
        </p:nvSpPr>
        <p:spPr>
          <a:xfrm>
            <a:off x="10400726" y="2559977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10885865" y="2783896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994309" y="2709256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11168061" y="2633463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10280604" y="2149477"/>
            <a:ext cx="437349" cy="2220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2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19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10280604" y="3140732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10280604" y="3677155"/>
            <a:ext cx="705563" cy="2220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10923167" y="2857345"/>
            <a:ext cx="209935" cy="2220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11201867" y="2857345"/>
            <a:ext cx="279925" cy="2220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11201867" y="2961142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/>
          <p:nvPr/>
        </p:nvSpPr>
        <p:spPr>
          <a:xfrm>
            <a:off x="10280605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>
            <a:off x="10280605" y="3881252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10415899" y="3881252"/>
            <a:ext cx="656584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10446208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10610626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>
            <a:off x="10776230" y="3813603"/>
            <a:ext cx="106173" cy="2220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/>
          <p:nvPr/>
        </p:nvSpPr>
        <p:spPr>
          <a:xfrm>
            <a:off x="10941835" y="3813603"/>
            <a:ext cx="106139" cy="2220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6" name="Google Shape;666;p27"/>
          <p:cNvSpPr/>
          <p:nvPr/>
        </p:nvSpPr>
        <p:spPr>
          <a:xfrm>
            <a:off x="11106251" y="3813603"/>
            <a:ext cx="107327" cy="2220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7" name="Google Shape;667;p27"/>
          <p:cNvSpPr/>
          <p:nvPr/>
        </p:nvSpPr>
        <p:spPr>
          <a:xfrm>
            <a:off x="11271857" y="3813603"/>
            <a:ext cx="72332" cy="2220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11050281" y="1102254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11050281" y="1092955"/>
            <a:ext cx="1141724" cy="52509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" name="Google Shape;670;p27"/>
          <p:cNvSpPr/>
          <p:nvPr/>
        </p:nvSpPr>
        <p:spPr>
          <a:xfrm>
            <a:off x="11050281" y="1102254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0999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11162222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11931899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12028703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11162222" y="1568724"/>
            <a:ext cx="415185" cy="17549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11583208" y="1568724"/>
            <a:ext cx="131835" cy="17549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11627538" y="1615396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11584398" y="1615396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11480602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11368626" y="1615396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11256685" y="1615396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11256685" y="1671366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11162221" y="161539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11162221" y="1671366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11162221" y="1727337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66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11254342" y="1727337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11627537" y="1799633"/>
            <a:ext cx="320723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1843276" y="1761143"/>
            <a:ext cx="104985" cy="17549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299"/>
            <a:ext cx="335896" cy="17549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1" name="Google Shape;691;p27"/>
          <p:cNvSpPr/>
          <p:nvPr/>
        </p:nvSpPr>
        <p:spPr>
          <a:xfrm>
            <a:off x="11162222" y="1957058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11655506" y="1856794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1870090" y="1856794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1870090" y="1936083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5"/>
            <a:ext cx="81667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6" name="Google Shape;696;p27"/>
          <p:cNvSpPr/>
          <p:nvPr/>
        </p:nvSpPr>
        <p:spPr>
          <a:xfrm>
            <a:off x="11264864" y="2011875"/>
            <a:ext cx="504963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REALISATION DU PROJET</a:t>
            </a: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8366787" y="1843990"/>
            <a:ext cx="3170028" cy="3170028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ANALYSE DU BESOIN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7B77A1-05EA-4239-B31A-BBD17EE6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937" y="1487501"/>
            <a:ext cx="5572125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UML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2D421D-8F69-4251-96B1-577CFF8A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03" y="1551443"/>
            <a:ext cx="4901593" cy="4387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960000" y="723901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MCD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203218-A602-45EE-9A42-DF9E9F704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6" t="6237" r="12123" b="9742"/>
          <a:stretch/>
        </p:blipFill>
        <p:spPr>
          <a:xfrm>
            <a:off x="2189825" y="1487501"/>
            <a:ext cx="7812349" cy="4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68827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SOLUTIONS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68827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-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2448853" y="3761779"/>
            <a:ext cx="28604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fr-FR" dirty="0"/>
              <a:t>-</a:t>
            </a:r>
            <a:endParaRPr dirty="0"/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2448847" y="3048979"/>
            <a:ext cx="286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PROBLEMES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PROBLEM VS SOLUTION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7999473" y="2335422"/>
            <a:ext cx="626516" cy="626516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3566013" y="2335422"/>
            <a:ext cx="626516" cy="626516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5"/>
                </a:solidFill>
              </a:rPr>
              <a:t>05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51" name="Google Shape;1451;p5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>
                <a:solidFill>
                  <a:schemeClr val="accent5"/>
                </a:solidFill>
              </a:rPr>
              <a:t>DEMO</a:t>
            </a:r>
          </a:p>
        </p:txBody>
      </p:sp>
      <p:grpSp>
        <p:nvGrpSpPr>
          <p:cNvPr id="1452" name="Google Shape;1452;p58"/>
          <p:cNvGrpSpPr/>
          <p:nvPr/>
        </p:nvGrpSpPr>
        <p:grpSpPr>
          <a:xfrm>
            <a:off x="8391024" y="1528516"/>
            <a:ext cx="3800968" cy="3800968"/>
            <a:chOff x="1435250" y="482750"/>
            <a:chExt cx="4729925" cy="4729925"/>
          </a:xfrm>
        </p:grpSpPr>
        <p:sp>
          <p:nvSpPr>
            <p:cNvPr id="1453" name="Google Shape;1453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4" name="Google Shape;1454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5" name="Google Shape;1455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6" name="Google Shape;1456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7" name="Google Shape;1457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8" name="Google Shape;1458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9" name="Google Shape;1459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0" name="Google Shape;1460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1" name="Google Shape;1461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2" name="Google Shape;1462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4" name="Google Shape;1464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5" name="Google Shape;1465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6" name="Google Shape;1466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7" name="Google Shape;1467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8" name="Google Shape;1468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0" name="Google Shape;1470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1" name="Google Shape;1471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2" name="Google Shape;1472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3" name="Google Shape;1473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4" name="Google Shape;1474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520" name="Google Shape;1520;p60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CONCLUSION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521" name="Google Shape;1521;p60"/>
          <p:cNvGrpSpPr/>
          <p:nvPr/>
        </p:nvGrpSpPr>
        <p:grpSpPr>
          <a:xfrm>
            <a:off x="9128096" y="1844098"/>
            <a:ext cx="2438664" cy="3206676"/>
            <a:chOff x="1809575" y="238125"/>
            <a:chExt cx="3981275" cy="5219200"/>
          </a:xfrm>
        </p:grpSpPr>
        <p:sp>
          <p:nvSpPr>
            <p:cNvPr id="1522" name="Google Shape;1522;p60"/>
            <p:cNvSpPr/>
            <p:nvPr/>
          </p:nvSpPr>
          <p:spPr>
            <a:xfrm>
              <a:off x="1809575" y="238125"/>
              <a:ext cx="3981275" cy="5219200"/>
            </a:xfrm>
            <a:custGeom>
              <a:avLst/>
              <a:gdLst/>
              <a:ahLst/>
              <a:cxnLst/>
              <a:rect l="l" t="t" r="r" b="b"/>
              <a:pathLst>
                <a:path w="159251" h="208768" extrusionOk="0">
                  <a:moveTo>
                    <a:pt x="0" y="0"/>
                  </a:moveTo>
                  <a:lnTo>
                    <a:pt x="0" y="208767"/>
                  </a:lnTo>
                  <a:lnTo>
                    <a:pt x="159251" y="208767"/>
                  </a:lnTo>
                  <a:lnTo>
                    <a:pt x="159251" y="39633"/>
                  </a:lnTo>
                  <a:lnTo>
                    <a:pt x="120759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60"/>
            <p:cNvSpPr/>
            <p:nvPr/>
          </p:nvSpPr>
          <p:spPr>
            <a:xfrm>
              <a:off x="3805900" y="238125"/>
              <a:ext cx="1984950" cy="5219200"/>
            </a:xfrm>
            <a:custGeom>
              <a:avLst/>
              <a:gdLst/>
              <a:ahLst/>
              <a:cxnLst/>
              <a:rect l="l" t="t" r="r" b="b"/>
              <a:pathLst>
                <a:path w="79398" h="208768" extrusionOk="0">
                  <a:moveTo>
                    <a:pt x="1" y="0"/>
                  </a:moveTo>
                  <a:lnTo>
                    <a:pt x="1" y="208767"/>
                  </a:lnTo>
                  <a:lnTo>
                    <a:pt x="79398" y="208767"/>
                  </a:lnTo>
                  <a:lnTo>
                    <a:pt x="79398" y="39633"/>
                  </a:lnTo>
                  <a:lnTo>
                    <a:pt x="40906" y="0"/>
                  </a:lnTo>
                  <a:close/>
                </a:path>
              </a:pathLst>
            </a:custGeom>
            <a:solidFill>
              <a:srgbClr val="AB3F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5" name="Google Shape;1525;p60"/>
            <p:cNvSpPr/>
            <p:nvPr/>
          </p:nvSpPr>
          <p:spPr>
            <a:xfrm>
              <a:off x="4828550" y="238125"/>
              <a:ext cx="962300" cy="990850"/>
            </a:xfrm>
            <a:custGeom>
              <a:avLst/>
              <a:gdLst/>
              <a:ahLst/>
              <a:cxnLst/>
              <a:rect l="l" t="t" r="r" b="b"/>
              <a:pathLst>
                <a:path w="38492" h="39634" extrusionOk="0">
                  <a:moveTo>
                    <a:pt x="0" y="0"/>
                  </a:moveTo>
                  <a:lnTo>
                    <a:pt x="0" y="39633"/>
                  </a:lnTo>
                  <a:lnTo>
                    <a:pt x="38492" y="39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68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6" name="Google Shape;1526;p60"/>
            <p:cNvSpPr/>
            <p:nvPr/>
          </p:nvSpPr>
          <p:spPr>
            <a:xfrm>
              <a:off x="2479925" y="1950650"/>
              <a:ext cx="2654450" cy="1450800"/>
            </a:xfrm>
            <a:custGeom>
              <a:avLst/>
              <a:gdLst/>
              <a:ahLst/>
              <a:cxnLst/>
              <a:rect l="l" t="t" r="r" b="b"/>
              <a:pathLst>
                <a:path w="106178" h="58032" extrusionOk="0">
                  <a:moveTo>
                    <a:pt x="73395" y="1"/>
                  </a:moveTo>
                  <a:lnTo>
                    <a:pt x="73395" y="12233"/>
                  </a:lnTo>
                  <a:lnTo>
                    <a:pt x="85334" y="12233"/>
                  </a:lnTo>
                  <a:lnTo>
                    <a:pt x="56856" y="40743"/>
                  </a:lnTo>
                  <a:lnTo>
                    <a:pt x="30206" y="14092"/>
                  </a:lnTo>
                  <a:lnTo>
                    <a:pt x="0" y="44331"/>
                  </a:lnTo>
                  <a:lnTo>
                    <a:pt x="8644" y="52975"/>
                  </a:lnTo>
                  <a:lnTo>
                    <a:pt x="30206" y="31381"/>
                  </a:lnTo>
                  <a:lnTo>
                    <a:pt x="56856" y="58031"/>
                  </a:lnTo>
                  <a:lnTo>
                    <a:pt x="93945" y="20877"/>
                  </a:lnTo>
                  <a:lnTo>
                    <a:pt x="93945" y="32914"/>
                  </a:lnTo>
                  <a:lnTo>
                    <a:pt x="106178" y="32914"/>
                  </a:lnTo>
                  <a:lnTo>
                    <a:pt x="1061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7" name="Google Shape;1527;p60"/>
            <p:cNvSpPr/>
            <p:nvPr/>
          </p:nvSpPr>
          <p:spPr>
            <a:xfrm>
              <a:off x="2483175" y="3714575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8" name="Google Shape;1528;p60"/>
            <p:cNvSpPr/>
            <p:nvPr/>
          </p:nvSpPr>
          <p:spPr>
            <a:xfrm>
              <a:off x="2483175" y="4326200"/>
              <a:ext cx="2662625" cy="305025"/>
            </a:xfrm>
            <a:custGeom>
              <a:avLst/>
              <a:gdLst/>
              <a:ahLst/>
              <a:cxnLst/>
              <a:rect l="l" t="t" r="r" b="b"/>
              <a:pathLst>
                <a:path w="106505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106504" y="12200"/>
                  </a:lnTo>
                  <a:lnTo>
                    <a:pt x="106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9" name="Google Shape;1529;p60"/>
            <p:cNvSpPr/>
            <p:nvPr/>
          </p:nvSpPr>
          <p:spPr>
            <a:xfrm>
              <a:off x="3815700" y="1950650"/>
              <a:ext cx="1318675" cy="1450800"/>
            </a:xfrm>
            <a:custGeom>
              <a:avLst/>
              <a:gdLst/>
              <a:ahLst/>
              <a:cxnLst/>
              <a:rect l="l" t="t" r="r" b="b"/>
              <a:pathLst>
                <a:path w="52747" h="58032" extrusionOk="0">
                  <a:moveTo>
                    <a:pt x="19964" y="1"/>
                  </a:moveTo>
                  <a:lnTo>
                    <a:pt x="19964" y="12233"/>
                  </a:lnTo>
                  <a:lnTo>
                    <a:pt x="31903" y="12233"/>
                  </a:lnTo>
                  <a:lnTo>
                    <a:pt x="3425" y="40743"/>
                  </a:lnTo>
                  <a:lnTo>
                    <a:pt x="0" y="37318"/>
                  </a:lnTo>
                  <a:lnTo>
                    <a:pt x="0" y="54639"/>
                  </a:lnTo>
                  <a:lnTo>
                    <a:pt x="3425" y="58031"/>
                  </a:lnTo>
                  <a:lnTo>
                    <a:pt x="40514" y="20877"/>
                  </a:lnTo>
                  <a:lnTo>
                    <a:pt x="40514" y="32914"/>
                  </a:lnTo>
                  <a:lnTo>
                    <a:pt x="52747" y="32914"/>
                  </a:lnTo>
                  <a:lnTo>
                    <a:pt x="52747" y="1"/>
                  </a:lnTo>
                  <a:close/>
                </a:path>
              </a:pathLst>
            </a:custGeom>
            <a:solidFill>
              <a:srgbClr val="24A3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0" name="Google Shape;1530;p60"/>
            <p:cNvSpPr/>
            <p:nvPr/>
          </p:nvSpPr>
          <p:spPr>
            <a:xfrm>
              <a:off x="3815700" y="3714575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1" name="Google Shape;1531;p60"/>
            <p:cNvSpPr/>
            <p:nvPr/>
          </p:nvSpPr>
          <p:spPr>
            <a:xfrm>
              <a:off x="3815700" y="4326200"/>
              <a:ext cx="1330100" cy="305025"/>
            </a:xfrm>
            <a:custGeom>
              <a:avLst/>
              <a:gdLst/>
              <a:ahLst/>
              <a:cxnLst/>
              <a:rect l="l" t="t" r="r" b="b"/>
              <a:pathLst>
                <a:path w="53204" h="12201" extrusionOk="0">
                  <a:moveTo>
                    <a:pt x="0" y="0"/>
                  </a:moveTo>
                  <a:lnTo>
                    <a:pt x="0" y="12200"/>
                  </a:lnTo>
                  <a:lnTo>
                    <a:pt x="53203" y="12200"/>
                  </a:lnTo>
                  <a:lnTo>
                    <a:pt x="53203" y="0"/>
                  </a:lnTo>
                  <a:close/>
                </a:path>
              </a:pathLst>
            </a:custGeom>
            <a:solidFill>
              <a:srgbClr val="6E3F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403733" y="2252600"/>
            <a:ext cx="3489600" cy="117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POUR CONCLURE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2184400" y="3544867"/>
            <a:ext cx="2708800" cy="88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/ Ameliorations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5335300" y="1920000"/>
            <a:ext cx="5896800" cy="301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endParaRPr dirty="0"/>
          </a:p>
          <a:p>
            <a:pPr marL="0" indent="0">
              <a:buSzPts val="1100"/>
              <a:buNone/>
            </a:pPr>
            <a:endParaRPr dirty="0"/>
          </a:p>
          <a:p>
            <a:r>
              <a:rPr lang="en" dirty="0"/>
              <a:t>Design</a:t>
            </a:r>
            <a:endParaRPr dirty="0"/>
          </a:p>
          <a:p>
            <a:pPr marL="186262" indent="0">
              <a:buNone/>
            </a:pPr>
            <a:br>
              <a:rPr lang="en" dirty="0"/>
            </a:br>
            <a:endParaRPr dirty="0"/>
          </a:p>
          <a:p>
            <a:pPr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2517000" y="815633"/>
            <a:ext cx="7158000" cy="115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M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C</a:t>
            </a:r>
            <a:r>
              <a:rPr lang="en" dirty="0">
                <a:solidFill>
                  <a:schemeClr val="accent5"/>
                </a:solidFill>
              </a:rPr>
              <a:t>I</a:t>
            </a:r>
            <a:r>
              <a:rPr lang="en" dirty="0">
                <a:solidFill>
                  <a:schemeClr val="accent6"/>
                </a:solidFill>
              </a:rPr>
              <a:t> !</a:t>
            </a:r>
            <a:endParaRPr dirty="0"/>
          </a:p>
        </p:txBody>
      </p:sp>
      <p:sp>
        <p:nvSpPr>
          <p:cNvPr id="1566" name="Google Shape;1566;p63"/>
          <p:cNvSpPr txBox="1">
            <a:spLocks noGrp="1"/>
          </p:cNvSpPr>
          <p:nvPr>
            <p:ph type="subTitle" idx="1"/>
          </p:nvPr>
        </p:nvSpPr>
        <p:spPr>
          <a:xfrm>
            <a:off x="4059567" y="3073400"/>
            <a:ext cx="4073200" cy="13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" dirty="0"/>
              <a:t>Si vous avez des questions n’hesitez pas</a:t>
            </a:r>
            <a:endParaRPr dirty="0"/>
          </a:p>
        </p:txBody>
      </p:sp>
      <p:sp>
        <p:nvSpPr>
          <p:cNvPr id="1568" name="Google Shape;1568;p63"/>
          <p:cNvSpPr/>
          <p:nvPr/>
        </p:nvSpPr>
        <p:spPr>
          <a:xfrm>
            <a:off x="5130302" y="2159470"/>
            <a:ext cx="543177" cy="54317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69" name="Google Shape;1569;p63"/>
          <p:cNvGrpSpPr/>
          <p:nvPr/>
        </p:nvGrpSpPr>
        <p:grpSpPr>
          <a:xfrm>
            <a:off x="5824356" y="2159387"/>
            <a:ext cx="543243" cy="543188"/>
            <a:chOff x="812101" y="2571761"/>
            <a:chExt cx="417066" cy="417024"/>
          </a:xfrm>
        </p:grpSpPr>
        <p:sp>
          <p:nvSpPr>
            <p:cNvPr id="1570" name="Google Shape;1570;p63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574" name="Google Shape;1574;p63"/>
          <p:cNvGrpSpPr/>
          <p:nvPr/>
        </p:nvGrpSpPr>
        <p:grpSpPr>
          <a:xfrm>
            <a:off x="6518482" y="2159387"/>
            <a:ext cx="543188" cy="543188"/>
            <a:chOff x="1323129" y="2571761"/>
            <a:chExt cx="417024" cy="417024"/>
          </a:xfrm>
        </p:grpSpPr>
        <p:sp>
          <p:nvSpPr>
            <p:cNvPr id="1575" name="Google Shape;1575;p63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9" name="Google Shape;1579;p63"/>
          <p:cNvSpPr/>
          <p:nvPr/>
        </p:nvSpPr>
        <p:spPr>
          <a:xfrm>
            <a:off x="15820900" y="1371134"/>
            <a:ext cx="53400" cy="16700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6D17BE-E058-47A4-BEFB-3E67C95D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40" y="5537967"/>
            <a:ext cx="6090918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Sommaire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959467" y="236083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Présentation du projet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772267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subTitle" idx="3"/>
          </p:nvPr>
        </p:nvSpPr>
        <p:spPr>
          <a:xfrm>
            <a:off x="960133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Que devions nous réaliser ?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45513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Organisation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5364033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subTitle" idx="6"/>
          </p:nvPr>
        </p:nvSpPr>
        <p:spPr>
          <a:xfrm>
            <a:off x="455165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Répartition des taches </a:t>
            </a:r>
            <a:br>
              <a:rPr lang="en" dirty="0"/>
            </a:br>
            <a:r>
              <a:rPr lang="en" dirty="0"/>
              <a:t>Solutions utilisées 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8142733" y="2360833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Environnement Technique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8955400" y="1757767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subTitle" idx="9"/>
          </p:nvPr>
        </p:nvSpPr>
        <p:spPr>
          <a:xfrm>
            <a:off x="8142801" y="2862288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Technologie </a:t>
            </a:r>
            <a:br>
              <a:rPr lang="en" dirty="0"/>
            </a:br>
            <a:r>
              <a:rPr lang="en" dirty="0"/>
              <a:t>Langage </a:t>
            </a:r>
            <a:br>
              <a:rPr lang="en" dirty="0"/>
            </a:b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959467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Réalisation du Projet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1772267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720" name="Google Shape;720;p29"/>
          <p:cNvSpPr txBox="1">
            <a:spLocks noGrp="1"/>
          </p:cNvSpPr>
          <p:nvPr>
            <p:ph type="subTitle" idx="15"/>
          </p:nvPr>
        </p:nvSpPr>
        <p:spPr>
          <a:xfrm>
            <a:off x="960133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Comment s’est dérouler le projet ?</a:t>
            </a:r>
            <a:br>
              <a:rPr lang="en" dirty="0"/>
            </a:br>
            <a:r>
              <a:rPr lang="en" dirty="0"/>
              <a:t>Difficultés rencontrés </a:t>
            </a:r>
            <a:endParaRPr dirty="0"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4551200" y="4527303"/>
            <a:ext cx="30896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Démo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364033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723" name="Google Shape;723;p29"/>
          <p:cNvSpPr txBox="1">
            <a:spLocks noGrp="1"/>
          </p:cNvSpPr>
          <p:nvPr>
            <p:ph type="subTitle" idx="18"/>
          </p:nvPr>
        </p:nvSpPr>
        <p:spPr>
          <a:xfrm>
            <a:off x="455165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Démonstration de l’utilisation de l’application Web</a:t>
            </a:r>
            <a:endParaRPr dirty="0"/>
          </a:p>
        </p:txBody>
      </p:sp>
      <p:sp>
        <p:nvSpPr>
          <p:cNvPr id="724" name="Google Shape;724;p29"/>
          <p:cNvSpPr txBox="1">
            <a:spLocks noGrp="1"/>
          </p:cNvSpPr>
          <p:nvPr>
            <p:ph type="subTitle" idx="19"/>
          </p:nvPr>
        </p:nvSpPr>
        <p:spPr>
          <a:xfrm>
            <a:off x="8142733" y="4527300"/>
            <a:ext cx="30892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Conclusion</a:t>
            </a:r>
            <a:endParaRPr dirty="0"/>
          </a:p>
        </p:txBody>
      </p:sp>
      <p:sp>
        <p:nvSpPr>
          <p:cNvPr id="725" name="Google Shape;725;p29"/>
          <p:cNvSpPr txBox="1">
            <a:spLocks noGrp="1"/>
          </p:cNvSpPr>
          <p:nvPr>
            <p:ph type="title" idx="20"/>
          </p:nvPr>
        </p:nvSpPr>
        <p:spPr>
          <a:xfrm>
            <a:off x="8955400" y="3924248"/>
            <a:ext cx="1464000" cy="51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21"/>
          </p:nvPr>
        </p:nvSpPr>
        <p:spPr>
          <a:xfrm>
            <a:off x="8142801" y="5028769"/>
            <a:ext cx="3089200" cy="83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Evolutions possibles </a:t>
            </a:r>
            <a:br>
              <a:rPr lang="en" dirty="0"/>
            </a:br>
            <a:r>
              <a:rPr lang="en" dirty="0"/>
              <a:t>Axes d’ameliorations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PRESENTATION DU PROJET</a:t>
            </a:r>
          </a:p>
        </p:txBody>
      </p:sp>
      <p:grpSp>
        <p:nvGrpSpPr>
          <p:cNvPr id="827" name="Google Shape;827;p35"/>
          <p:cNvGrpSpPr/>
          <p:nvPr/>
        </p:nvGrpSpPr>
        <p:grpSpPr>
          <a:xfrm>
            <a:off x="8366733" y="1843973"/>
            <a:ext cx="3170071" cy="3170071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SUJET </a:t>
            </a:r>
            <a:br>
              <a:rPr lang="en" dirty="0"/>
            </a:br>
            <a:r>
              <a:rPr lang="en" dirty="0"/>
              <a:t>DU PROJET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Réaliser une </a:t>
            </a:r>
            <a:r>
              <a:rPr lang="fr-FR" dirty="0"/>
              <a:t>Solution complète sur la gestion de </a:t>
            </a:r>
            <a:r>
              <a:rPr lang="fr-FR" dirty="0" err="1"/>
              <a:t>STock</a:t>
            </a:r>
            <a:r>
              <a:rPr lang="fr-FR" dirty="0"/>
              <a:t>, Inventaire et </a:t>
            </a:r>
            <a:r>
              <a:rPr lang="fr-FR" dirty="0" err="1"/>
              <a:t>VEnte</a:t>
            </a:r>
            <a:r>
              <a:rPr lang="fr-FR" dirty="0"/>
              <a:t> en ligne pour un négociant en vin</a:t>
            </a:r>
            <a:br>
              <a:rPr lang="fr-FR" dirty="0"/>
            </a:br>
            <a:endParaRPr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2461220" y="2486224"/>
            <a:ext cx="2133569" cy="1885552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1" y="6092062"/>
            <a:ext cx="1363345" cy="763663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10828668" y="-5"/>
            <a:ext cx="1363345" cy="763663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-FR" dirty="0"/>
              <a:t>ORGANISATION</a:t>
            </a:r>
          </a:p>
        </p:txBody>
      </p:sp>
      <p:grpSp>
        <p:nvGrpSpPr>
          <p:cNvPr id="931" name="Google Shape;931;p41"/>
          <p:cNvGrpSpPr/>
          <p:nvPr/>
        </p:nvGrpSpPr>
        <p:grpSpPr>
          <a:xfrm>
            <a:off x="8468453" y="1844014"/>
            <a:ext cx="3068355" cy="3169956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2"/>
          <p:cNvSpPr/>
          <p:nvPr/>
        </p:nvSpPr>
        <p:spPr>
          <a:xfrm rot="-2699901">
            <a:off x="2711530" y="2660016"/>
            <a:ext cx="532697" cy="508153"/>
          </a:xfrm>
          <a:custGeom>
            <a:avLst/>
            <a:gdLst/>
            <a:ahLst/>
            <a:cxnLst/>
            <a:rect l="l" t="t" r="r" b="b"/>
            <a:pathLst>
              <a:path w="3304" h="3152" extrusionOk="0">
                <a:moveTo>
                  <a:pt x="1658" y="1"/>
                </a:moveTo>
                <a:cubicBezTo>
                  <a:pt x="853" y="1"/>
                  <a:pt x="162" y="612"/>
                  <a:pt x="87" y="1428"/>
                </a:cubicBezTo>
                <a:cubicBezTo>
                  <a:pt x="1" y="2294"/>
                  <a:pt x="635" y="3058"/>
                  <a:pt x="1501" y="3145"/>
                </a:cubicBezTo>
                <a:cubicBezTo>
                  <a:pt x="1550" y="3149"/>
                  <a:pt x="1598" y="3151"/>
                  <a:pt x="1647" y="3151"/>
                </a:cubicBezTo>
                <a:cubicBezTo>
                  <a:pt x="2451" y="3151"/>
                  <a:pt x="3142" y="2540"/>
                  <a:pt x="3217" y="1724"/>
                </a:cubicBezTo>
                <a:cubicBezTo>
                  <a:pt x="3304" y="858"/>
                  <a:pt x="2669" y="94"/>
                  <a:pt x="1804" y="7"/>
                </a:cubicBezTo>
                <a:cubicBezTo>
                  <a:pt x="1755" y="3"/>
                  <a:pt x="1706" y="1"/>
                  <a:pt x="1658" y="1"/>
                </a:cubicBezTo>
                <a:close/>
              </a:path>
            </a:pathLst>
          </a:custGeom>
          <a:solidFill>
            <a:srgbClr val="35C2DF">
              <a:alpha val="49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5" name="Google Shape;765;p32"/>
          <p:cNvSpPr/>
          <p:nvPr/>
        </p:nvSpPr>
        <p:spPr>
          <a:xfrm rot="-2699899">
            <a:off x="3750579" y="2670572"/>
            <a:ext cx="576880" cy="507507"/>
          </a:xfrm>
          <a:custGeom>
            <a:avLst/>
            <a:gdLst/>
            <a:ahLst/>
            <a:cxnLst/>
            <a:rect l="l" t="t" r="r" b="b"/>
            <a:pathLst>
              <a:path w="3578" h="3148" extrusionOk="0">
                <a:moveTo>
                  <a:pt x="1788" y="0"/>
                </a:moveTo>
                <a:cubicBezTo>
                  <a:pt x="1172" y="0"/>
                  <a:pt x="587" y="366"/>
                  <a:pt x="332" y="968"/>
                </a:cubicBezTo>
                <a:cubicBezTo>
                  <a:pt x="0" y="1769"/>
                  <a:pt x="383" y="2692"/>
                  <a:pt x="1183" y="3024"/>
                </a:cubicBezTo>
                <a:cubicBezTo>
                  <a:pt x="1382" y="3108"/>
                  <a:pt x="1588" y="3147"/>
                  <a:pt x="1790" y="3147"/>
                </a:cubicBezTo>
                <a:cubicBezTo>
                  <a:pt x="2405" y="3147"/>
                  <a:pt x="2989" y="2782"/>
                  <a:pt x="3239" y="2180"/>
                </a:cubicBezTo>
                <a:cubicBezTo>
                  <a:pt x="3578" y="1379"/>
                  <a:pt x="3195" y="456"/>
                  <a:pt x="2395" y="124"/>
                </a:cubicBezTo>
                <a:cubicBezTo>
                  <a:pt x="2196" y="40"/>
                  <a:pt x="1990" y="0"/>
                  <a:pt x="1788" y="0"/>
                </a:cubicBezTo>
                <a:close/>
              </a:path>
            </a:pathLst>
          </a:custGeom>
          <a:solidFill>
            <a:srgbClr val="C8AEF8">
              <a:alpha val="586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6" name="Google Shape;766;p32"/>
          <p:cNvSpPr/>
          <p:nvPr/>
        </p:nvSpPr>
        <p:spPr>
          <a:xfrm rot="-2699901">
            <a:off x="3747998" y="3729185"/>
            <a:ext cx="558333" cy="507831"/>
          </a:xfrm>
          <a:custGeom>
            <a:avLst/>
            <a:gdLst/>
            <a:ahLst/>
            <a:cxnLst/>
            <a:rect l="l" t="t" r="r" b="b"/>
            <a:pathLst>
              <a:path w="3463" h="3150" extrusionOk="0">
                <a:moveTo>
                  <a:pt x="1740" y="0"/>
                </a:moveTo>
                <a:cubicBezTo>
                  <a:pt x="1022" y="0"/>
                  <a:pt x="376" y="485"/>
                  <a:pt x="203" y="1209"/>
                </a:cubicBezTo>
                <a:cubicBezTo>
                  <a:pt x="1" y="2060"/>
                  <a:pt x="527" y="2904"/>
                  <a:pt x="1371" y="3106"/>
                </a:cubicBezTo>
                <a:cubicBezTo>
                  <a:pt x="1493" y="3135"/>
                  <a:pt x="1615" y="3149"/>
                  <a:pt x="1735" y="3149"/>
                </a:cubicBezTo>
                <a:cubicBezTo>
                  <a:pt x="2447" y="3149"/>
                  <a:pt x="3095" y="2660"/>
                  <a:pt x="3268" y="1938"/>
                </a:cubicBezTo>
                <a:cubicBezTo>
                  <a:pt x="3463" y="1094"/>
                  <a:pt x="2943" y="243"/>
                  <a:pt x="2099" y="41"/>
                </a:cubicBezTo>
                <a:cubicBezTo>
                  <a:pt x="1979" y="13"/>
                  <a:pt x="1858" y="0"/>
                  <a:pt x="1740" y="0"/>
                </a:cubicBezTo>
                <a:close/>
              </a:path>
            </a:pathLst>
          </a:custGeom>
          <a:solidFill>
            <a:srgbClr val="878FFF">
              <a:alpha val="580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7" name="Google Shape;767;p32"/>
          <p:cNvSpPr/>
          <p:nvPr/>
        </p:nvSpPr>
        <p:spPr>
          <a:xfrm rot="-2699901">
            <a:off x="2660782" y="3716252"/>
            <a:ext cx="558333" cy="508153"/>
          </a:xfrm>
          <a:custGeom>
            <a:avLst/>
            <a:gdLst/>
            <a:ahLst/>
            <a:cxnLst/>
            <a:rect l="l" t="t" r="r" b="b"/>
            <a:pathLst>
              <a:path w="3463" h="3152" extrusionOk="0">
                <a:moveTo>
                  <a:pt x="1733" y="0"/>
                </a:moveTo>
                <a:cubicBezTo>
                  <a:pt x="1018" y="0"/>
                  <a:pt x="375" y="490"/>
                  <a:pt x="203" y="1212"/>
                </a:cubicBezTo>
                <a:cubicBezTo>
                  <a:pt x="1" y="2056"/>
                  <a:pt x="520" y="2907"/>
                  <a:pt x="1371" y="3109"/>
                </a:cubicBezTo>
                <a:cubicBezTo>
                  <a:pt x="1493" y="3138"/>
                  <a:pt x="1615" y="3152"/>
                  <a:pt x="1735" y="3152"/>
                </a:cubicBezTo>
                <a:cubicBezTo>
                  <a:pt x="2447" y="3152"/>
                  <a:pt x="3094" y="2662"/>
                  <a:pt x="3261" y="1940"/>
                </a:cubicBezTo>
                <a:cubicBezTo>
                  <a:pt x="3463" y="1096"/>
                  <a:pt x="2943" y="245"/>
                  <a:pt x="2099" y="43"/>
                </a:cubicBezTo>
                <a:cubicBezTo>
                  <a:pt x="1976" y="14"/>
                  <a:pt x="1854" y="0"/>
                  <a:pt x="1733" y="0"/>
                </a:cubicBezTo>
                <a:close/>
              </a:path>
            </a:pathLst>
          </a:custGeom>
          <a:solidFill>
            <a:srgbClr val="9154F8">
              <a:alpha val="46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SOLUTIONS UTILISEES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 dirty="0"/>
              <a:t>GitHub : versionné le code</a:t>
            </a:r>
            <a:br>
              <a:rPr lang="en" dirty="0"/>
            </a:br>
            <a:r>
              <a:rPr lang="en" dirty="0"/>
              <a:t>VisualParadigm Online : UML</a:t>
            </a:r>
            <a:br>
              <a:rPr lang="en" dirty="0"/>
            </a:br>
            <a:r>
              <a:rPr lang="en" dirty="0"/>
              <a:t>Trello : suivi géneral de la progression du projet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70" name="Google Shape;770;p32"/>
          <p:cNvSpPr/>
          <p:nvPr/>
        </p:nvSpPr>
        <p:spPr>
          <a:xfrm>
            <a:off x="3070141" y="2286517"/>
            <a:ext cx="964628" cy="938451"/>
          </a:xfrm>
          <a:custGeom>
            <a:avLst/>
            <a:gdLst/>
            <a:ahLst/>
            <a:cxnLst/>
            <a:rect l="l" t="t" r="r" b="b"/>
            <a:pathLst>
              <a:path w="5983" h="5821" extrusionOk="0">
                <a:moveTo>
                  <a:pt x="2652" y="1"/>
                </a:moveTo>
                <a:cubicBezTo>
                  <a:pt x="1473" y="1"/>
                  <a:pt x="333" y="843"/>
                  <a:pt x="176" y="2200"/>
                </a:cubicBezTo>
                <a:cubicBezTo>
                  <a:pt x="1" y="3763"/>
                  <a:pt x="1259" y="4955"/>
                  <a:pt x="2643" y="4955"/>
                </a:cubicBezTo>
                <a:cubicBezTo>
                  <a:pt x="3079" y="4955"/>
                  <a:pt x="3528" y="4836"/>
                  <a:pt x="3948" y="4573"/>
                </a:cubicBezTo>
                <a:lnTo>
                  <a:pt x="5203" y="5821"/>
                </a:lnTo>
                <a:lnTo>
                  <a:pt x="5982" y="5035"/>
                </a:lnTo>
                <a:lnTo>
                  <a:pt x="4735" y="3787"/>
                </a:lnTo>
                <a:cubicBezTo>
                  <a:pt x="5340" y="2813"/>
                  <a:pt x="5196" y="1544"/>
                  <a:pt x="4388" y="729"/>
                </a:cubicBezTo>
                <a:cubicBezTo>
                  <a:pt x="3888" y="228"/>
                  <a:pt x="3265" y="1"/>
                  <a:pt x="2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1" name="Google Shape;771;p32"/>
          <p:cNvSpPr/>
          <p:nvPr/>
        </p:nvSpPr>
        <p:spPr>
          <a:xfrm>
            <a:off x="3699736" y="3029089"/>
            <a:ext cx="1058301" cy="938935"/>
          </a:xfrm>
          <a:custGeom>
            <a:avLst/>
            <a:gdLst/>
            <a:ahLst/>
            <a:cxnLst/>
            <a:rect l="l" t="t" r="r" b="b"/>
            <a:pathLst>
              <a:path w="6564" h="5824" extrusionOk="0">
                <a:moveTo>
                  <a:pt x="3329" y="0"/>
                </a:moveTo>
                <a:cubicBezTo>
                  <a:pt x="1439" y="0"/>
                  <a:pt x="206" y="2117"/>
                  <a:pt x="1255" y="3790"/>
                </a:cubicBezTo>
                <a:lnTo>
                  <a:pt x="0" y="5038"/>
                </a:lnTo>
                <a:lnTo>
                  <a:pt x="786" y="5824"/>
                </a:lnTo>
                <a:lnTo>
                  <a:pt x="2034" y="4569"/>
                </a:lnTo>
                <a:cubicBezTo>
                  <a:pt x="2441" y="4823"/>
                  <a:pt x="2897" y="4947"/>
                  <a:pt x="3350" y="4947"/>
                </a:cubicBezTo>
                <a:cubicBezTo>
                  <a:pt x="3989" y="4947"/>
                  <a:pt x="4622" y="4700"/>
                  <a:pt x="5099" y="4223"/>
                </a:cubicBezTo>
                <a:cubicBezTo>
                  <a:pt x="6563" y="2758"/>
                  <a:pt x="5683" y="248"/>
                  <a:pt x="3628" y="18"/>
                </a:cubicBezTo>
                <a:cubicBezTo>
                  <a:pt x="3527" y="6"/>
                  <a:pt x="3427" y="0"/>
                  <a:pt x="3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2" name="Google Shape;772;p32"/>
          <p:cNvSpPr/>
          <p:nvPr/>
        </p:nvSpPr>
        <p:spPr>
          <a:xfrm>
            <a:off x="2943899" y="3633012"/>
            <a:ext cx="964467" cy="938451"/>
          </a:xfrm>
          <a:custGeom>
            <a:avLst/>
            <a:gdLst/>
            <a:ahLst/>
            <a:cxnLst/>
            <a:rect l="l" t="t" r="r" b="b"/>
            <a:pathLst>
              <a:path w="5982" h="5821" extrusionOk="0">
                <a:moveTo>
                  <a:pt x="786" y="0"/>
                </a:moveTo>
                <a:lnTo>
                  <a:pt x="0" y="787"/>
                </a:lnTo>
                <a:lnTo>
                  <a:pt x="1255" y="2034"/>
                </a:lnTo>
                <a:cubicBezTo>
                  <a:pt x="642" y="3008"/>
                  <a:pt x="786" y="4277"/>
                  <a:pt x="1601" y="5092"/>
                </a:cubicBezTo>
                <a:cubicBezTo>
                  <a:pt x="2102" y="5593"/>
                  <a:pt x="2724" y="5821"/>
                  <a:pt x="3335" y="5821"/>
                </a:cubicBezTo>
                <a:cubicBezTo>
                  <a:pt x="4512" y="5821"/>
                  <a:pt x="5649" y="4979"/>
                  <a:pt x="5806" y="3621"/>
                </a:cubicBezTo>
                <a:cubicBezTo>
                  <a:pt x="5981" y="2058"/>
                  <a:pt x="4723" y="867"/>
                  <a:pt x="3339" y="867"/>
                </a:cubicBezTo>
                <a:cubicBezTo>
                  <a:pt x="2903" y="867"/>
                  <a:pt x="2454" y="985"/>
                  <a:pt x="2034" y="1248"/>
                </a:cubicBezTo>
                <a:lnTo>
                  <a:pt x="7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3" name="Google Shape;773;p32"/>
          <p:cNvSpPr/>
          <p:nvPr/>
        </p:nvSpPr>
        <p:spPr>
          <a:xfrm>
            <a:off x="2297979" y="2872948"/>
            <a:ext cx="966563" cy="933776"/>
          </a:xfrm>
          <a:custGeom>
            <a:avLst/>
            <a:gdLst/>
            <a:ahLst/>
            <a:cxnLst/>
            <a:rect l="l" t="t" r="r" b="b"/>
            <a:pathLst>
              <a:path w="5995" h="5792" extrusionOk="0">
                <a:moveTo>
                  <a:pt x="5251" y="0"/>
                </a:moveTo>
                <a:lnTo>
                  <a:pt x="4025" y="1226"/>
                </a:lnTo>
                <a:cubicBezTo>
                  <a:pt x="3619" y="974"/>
                  <a:pt x="3165" y="852"/>
                  <a:pt x="2716" y="852"/>
                </a:cubicBezTo>
                <a:cubicBezTo>
                  <a:pt x="1986" y="852"/>
                  <a:pt x="1267" y="1174"/>
                  <a:pt x="780" y="1782"/>
                </a:cubicBezTo>
                <a:cubicBezTo>
                  <a:pt x="1" y="2770"/>
                  <a:pt x="80" y="4183"/>
                  <a:pt x="967" y="5070"/>
                </a:cubicBezTo>
                <a:cubicBezTo>
                  <a:pt x="1449" y="5548"/>
                  <a:pt x="2082" y="5792"/>
                  <a:pt x="2716" y="5792"/>
                </a:cubicBezTo>
                <a:cubicBezTo>
                  <a:pt x="3259" y="5792"/>
                  <a:pt x="3804" y="5613"/>
                  <a:pt x="4256" y="5251"/>
                </a:cubicBezTo>
                <a:cubicBezTo>
                  <a:pt x="5237" y="4472"/>
                  <a:pt x="5475" y="3073"/>
                  <a:pt x="4811" y="2012"/>
                </a:cubicBezTo>
                <a:lnTo>
                  <a:pt x="5994" y="822"/>
                </a:lnTo>
                <a:cubicBezTo>
                  <a:pt x="5872" y="736"/>
                  <a:pt x="5756" y="642"/>
                  <a:pt x="5655" y="541"/>
                </a:cubicBezTo>
                <a:cubicBezTo>
                  <a:pt x="5497" y="382"/>
                  <a:pt x="5360" y="202"/>
                  <a:pt x="5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90F3AD9-071C-4588-ADF0-E570898D0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853" y="4038568"/>
            <a:ext cx="2381250" cy="2381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2427B-9602-4221-9F37-288BE2A8B5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r="21553"/>
          <a:stretch/>
        </p:blipFill>
        <p:spPr>
          <a:xfrm>
            <a:off x="1238897" y="4179122"/>
            <a:ext cx="1846556" cy="16567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F1E6AC8-B9E7-45A6-AE7C-E2EAC9CA1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216" y="344527"/>
            <a:ext cx="7021820" cy="3556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4289200" y="2204433"/>
            <a:ext cx="2132000" cy="16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4289200" y="3839567"/>
            <a:ext cx="3496000" cy="8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100"/>
            </a:pPr>
            <a:r>
              <a:rPr lang="fr-FR" dirty="0">
                <a:solidFill>
                  <a:schemeClr val="accent3"/>
                </a:solidFill>
              </a:rPr>
              <a:t>ENVIRONNEMENT TECHNIQUE</a:t>
            </a: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8367058" y="1844130"/>
            <a:ext cx="3169737" cy="3169737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6586267" y="1717681"/>
            <a:ext cx="2540400" cy="1294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ENVIRONNEMENT</a:t>
            </a:r>
            <a:br>
              <a:rPr lang="en" dirty="0"/>
            </a:br>
            <a:r>
              <a:rPr lang="en" dirty="0"/>
              <a:t>DE </a:t>
            </a:r>
            <a:br>
              <a:rPr lang="en" dirty="0"/>
            </a:br>
            <a:r>
              <a:rPr lang="en" dirty="0"/>
              <a:t>DEVELOPPEMENT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6586267" y="2910051"/>
            <a:ext cx="2540400" cy="240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IDE : Visual Studio 2019</a:t>
            </a:r>
            <a:br>
              <a:rPr lang="fr-FR" dirty="0"/>
            </a:br>
            <a:r>
              <a:rPr lang="fr-FR" dirty="0"/>
              <a:t>Langage/Framework: C# ASP.NET </a:t>
            </a:r>
            <a:r>
              <a:rPr lang="fr-FR" dirty="0" err="1"/>
              <a:t>Core</a:t>
            </a:r>
            <a:r>
              <a:rPr lang="fr-FR" dirty="0"/>
              <a:t> MVC</a:t>
            </a:r>
            <a:endParaRPr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10828668" y="6092062"/>
            <a:ext cx="1363345" cy="763663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1" y="-5"/>
            <a:ext cx="1363345" cy="763663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3E87014-B828-40CC-8075-B781A2389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3" y="1809280"/>
            <a:ext cx="4809602" cy="2404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193</Words>
  <Application>Microsoft Office PowerPoint</Application>
  <PresentationFormat>Grand écran</PresentationFormat>
  <Paragraphs>56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Livvic</vt:lpstr>
      <vt:lpstr>Oswald</vt:lpstr>
      <vt:lpstr>Raleway</vt:lpstr>
      <vt:lpstr>Roboto</vt:lpstr>
      <vt:lpstr>Roboto Condensed Light</vt:lpstr>
      <vt:lpstr>Software Development Bussines Plan by Slidesgo</vt:lpstr>
      <vt:lpstr>CUBES - INFCDL4 - Développer une application informatique</vt:lpstr>
      <vt:lpstr>Sommaire</vt:lpstr>
      <vt:lpstr>01</vt:lpstr>
      <vt:lpstr>SUJET  DU PROJET</vt:lpstr>
      <vt:lpstr>02</vt:lpstr>
      <vt:lpstr>SOLUTIONS UTILISEES</vt:lpstr>
      <vt:lpstr>Présentation PowerPoint</vt:lpstr>
      <vt:lpstr>03</vt:lpstr>
      <vt:lpstr>ENVIRONNEMENT DE  DEVELOPPEMENT</vt:lpstr>
      <vt:lpstr>04</vt:lpstr>
      <vt:lpstr>ANALYSE DU BESOIN</vt:lpstr>
      <vt:lpstr>UML</vt:lpstr>
      <vt:lpstr>MCD</vt:lpstr>
      <vt:lpstr>SOLUTIONS</vt:lpstr>
      <vt:lpstr>05</vt:lpstr>
      <vt:lpstr>06</vt:lpstr>
      <vt:lpstr>POUR CONCLURE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 - INFCDL4 - Développer une application informatique</dc:title>
  <dc:creator>CARON STEVEN</dc:creator>
  <cp:lastModifiedBy>CARON STEVEN</cp:lastModifiedBy>
  <cp:revision>3</cp:revision>
  <dcterms:created xsi:type="dcterms:W3CDTF">2021-11-02T13:24:44Z</dcterms:created>
  <dcterms:modified xsi:type="dcterms:W3CDTF">2022-04-09T14:43:18Z</dcterms:modified>
</cp:coreProperties>
</file>