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4472C4"/>
    <a:srgbClr val="ABA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32657-E995-4505-A365-AC2A5D3B3128}" v="176" dt="2020-04-02T12:16:13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ichards" userId="9bbc7d88-dc76-4252-a227-954969c11068" providerId="ADAL" clId="{2A932657-E995-4505-A365-AC2A5D3B3128}"/>
    <pc:docChg chg="undo custSel addSld modSld">
      <pc:chgData name="Arthur Richards" userId="9bbc7d88-dc76-4252-a227-954969c11068" providerId="ADAL" clId="{2A932657-E995-4505-A365-AC2A5D3B3128}" dt="2020-04-02T12:16:13.739" v="276" actId="165"/>
      <pc:docMkLst>
        <pc:docMk/>
      </pc:docMkLst>
      <pc:sldChg chg="addSp delSp modSp add mod">
        <pc:chgData name="Arthur Richards" userId="9bbc7d88-dc76-4252-a227-954969c11068" providerId="ADAL" clId="{2A932657-E995-4505-A365-AC2A5D3B3128}" dt="2020-04-02T11:38:09.740" v="4" actId="962"/>
        <pc:sldMkLst>
          <pc:docMk/>
          <pc:sldMk cId="20983139" sldId="256"/>
        </pc:sldMkLst>
        <pc:spChg chg="del">
          <ac:chgData name="Arthur Richards" userId="9bbc7d88-dc76-4252-a227-954969c11068" providerId="ADAL" clId="{2A932657-E995-4505-A365-AC2A5D3B3128}" dt="2020-04-02T11:37:43.033" v="1"/>
          <ac:spMkLst>
            <pc:docMk/>
            <pc:sldMk cId="20983139" sldId="256"/>
            <ac:spMk id="2" creationId="{E967F26B-FF1C-4438-9B41-2FA35CB8E6A2}"/>
          </ac:spMkLst>
        </pc:spChg>
        <pc:spChg chg="del">
          <ac:chgData name="Arthur Richards" userId="9bbc7d88-dc76-4252-a227-954969c11068" providerId="ADAL" clId="{2A932657-E995-4505-A365-AC2A5D3B3128}" dt="2020-04-02T11:37:43.033" v="1"/>
          <ac:spMkLst>
            <pc:docMk/>
            <pc:sldMk cId="20983139" sldId="256"/>
            <ac:spMk id="3" creationId="{FEFA93C8-1211-4D15-AC9A-76C3B2AD04C5}"/>
          </ac:spMkLst>
        </pc:spChg>
        <pc:picChg chg="add mod">
          <ac:chgData name="Arthur Richards" userId="9bbc7d88-dc76-4252-a227-954969c11068" providerId="ADAL" clId="{2A932657-E995-4505-A365-AC2A5D3B3128}" dt="2020-04-02T11:38:09.740" v="4" actId="962"/>
          <ac:picMkLst>
            <pc:docMk/>
            <pc:sldMk cId="20983139" sldId="256"/>
            <ac:picMk id="5" creationId="{ACD7BECF-CFCA-4791-9B72-383564211D42}"/>
          </ac:picMkLst>
        </pc:picChg>
      </pc:sldChg>
      <pc:sldChg chg="addSp delSp modSp add mod">
        <pc:chgData name="Arthur Richards" userId="9bbc7d88-dc76-4252-a227-954969c11068" providerId="ADAL" clId="{2A932657-E995-4505-A365-AC2A5D3B3128}" dt="2020-04-02T12:16:13.739" v="276" actId="165"/>
        <pc:sldMkLst>
          <pc:docMk/>
          <pc:sldMk cId="3496031819" sldId="257"/>
        </pc:sldMkLst>
        <pc:spChg chg="add mod">
          <ac:chgData name="Arthur Richards" userId="9bbc7d88-dc76-4252-a227-954969c11068" providerId="ADAL" clId="{2A932657-E995-4505-A365-AC2A5D3B3128}" dt="2020-04-02T11:43:37.322" v="21" actId="1076"/>
          <ac:spMkLst>
            <pc:docMk/>
            <pc:sldMk cId="3496031819" sldId="257"/>
            <ac:spMk id="2" creationId="{F8B77500-C59D-41B7-93D3-A0B5A1BF3B1C}"/>
          </ac:spMkLst>
        </pc:spChg>
        <pc:spChg chg="add mod">
          <ac:chgData name="Arthur Richards" userId="9bbc7d88-dc76-4252-a227-954969c11068" providerId="ADAL" clId="{2A932657-E995-4505-A365-AC2A5D3B3128}" dt="2020-04-02T11:50:19.697" v="61" actId="14100"/>
          <ac:spMkLst>
            <pc:docMk/>
            <pc:sldMk cId="3496031819" sldId="257"/>
            <ac:spMk id="3" creationId="{4F881148-A536-4F09-BD0F-6AC8146D0726}"/>
          </ac:spMkLst>
        </pc:spChg>
        <pc:spChg chg="add mod">
          <ac:chgData name="Arthur Richards" userId="9bbc7d88-dc76-4252-a227-954969c11068" providerId="ADAL" clId="{2A932657-E995-4505-A365-AC2A5D3B3128}" dt="2020-04-02T11:40:01.225" v="14" actId="14100"/>
          <ac:spMkLst>
            <pc:docMk/>
            <pc:sldMk cId="3496031819" sldId="257"/>
            <ac:spMk id="4" creationId="{4D9461F1-C8AC-4D6B-8A82-4953A98CA36A}"/>
          </ac:spMkLst>
        </pc:spChg>
        <pc:spChg chg="add mod">
          <ac:chgData name="Arthur Richards" userId="9bbc7d88-dc76-4252-a227-954969c11068" providerId="ADAL" clId="{2A932657-E995-4505-A365-AC2A5D3B3128}" dt="2020-04-02T12:11:03.218" v="254" actId="14100"/>
          <ac:spMkLst>
            <pc:docMk/>
            <pc:sldMk cId="3496031819" sldId="257"/>
            <ac:spMk id="6" creationId="{A4175E3D-87CE-4E8A-969F-C56D0DB4DB4E}"/>
          </ac:spMkLst>
        </pc:spChg>
        <pc:spChg chg="add mod">
          <ac:chgData name="Arthur Richards" userId="9bbc7d88-dc76-4252-a227-954969c11068" providerId="ADAL" clId="{2A932657-E995-4505-A365-AC2A5D3B3128}" dt="2020-04-02T12:11:03.218" v="254" actId="14100"/>
          <ac:spMkLst>
            <pc:docMk/>
            <pc:sldMk cId="3496031819" sldId="257"/>
            <ac:spMk id="7" creationId="{BD064C58-6860-4DA2-A01A-FEF576AF4C83}"/>
          </ac:spMkLst>
        </pc:spChg>
        <pc:spChg chg="add mod">
          <ac:chgData name="Arthur Richards" userId="9bbc7d88-dc76-4252-a227-954969c11068" providerId="ADAL" clId="{2A932657-E995-4505-A365-AC2A5D3B3128}" dt="2020-04-02T11:43:57.048" v="24" actId="14100"/>
          <ac:spMkLst>
            <pc:docMk/>
            <pc:sldMk cId="3496031819" sldId="257"/>
            <ac:spMk id="8" creationId="{3A17ABB5-60BF-4CB9-AD74-FE03AEBFDD18}"/>
          </ac:spMkLst>
        </pc:spChg>
        <pc:spChg chg="add mod">
          <ac:chgData name="Arthur Richards" userId="9bbc7d88-dc76-4252-a227-954969c11068" providerId="ADAL" clId="{2A932657-E995-4505-A365-AC2A5D3B3128}" dt="2020-04-02T11:44:18.257" v="25" actId="571"/>
          <ac:spMkLst>
            <pc:docMk/>
            <pc:sldMk cId="3496031819" sldId="257"/>
            <ac:spMk id="9" creationId="{018EBB06-955A-4EA5-8561-7671CB05CF37}"/>
          </ac:spMkLst>
        </pc:spChg>
        <pc:spChg chg="add mod">
          <ac:chgData name="Arthur Richards" userId="9bbc7d88-dc76-4252-a227-954969c11068" providerId="ADAL" clId="{2A932657-E995-4505-A365-AC2A5D3B3128}" dt="2020-04-02T12:04:20.597" v="189"/>
          <ac:spMkLst>
            <pc:docMk/>
            <pc:sldMk cId="3496031819" sldId="257"/>
            <ac:spMk id="18" creationId="{B6C74929-C57F-4481-860B-DF3959F7467C}"/>
          </ac:spMkLst>
        </pc:spChg>
        <pc:spChg chg="add mod">
          <ac:chgData name="Arthur Richards" userId="9bbc7d88-dc76-4252-a227-954969c11068" providerId="ADAL" clId="{2A932657-E995-4505-A365-AC2A5D3B3128}" dt="2020-04-02T11:51:13.760" v="69" actId="14100"/>
          <ac:spMkLst>
            <pc:docMk/>
            <pc:sldMk cId="3496031819" sldId="257"/>
            <ac:spMk id="19" creationId="{B16227D7-9FEB-488D-A321-26DD473391AE}"/>
          </ac:spMkLst>
        </pc:spChg>
        <pc:spChg chg="add del mod">
          <ac:chgData name="Arthur Richards" userId="9bbc7d88-dc76-4252-a227-954969c11068" providerId="ADAL" clId="{2A932657-E995-4505-A365-AC2A5D3B3128}" dt="2020-04-02T11:55:22.557" v="87" actId="478"/>
          <ac:spMkLst>
            <pc:docMk/>
            <pc:sldMk cId="3496031819" sldId="257"/>
            <ac:spMk id="22" creationId="{0D5D5803-B4A1-4BBC-9486-D071048A964A}"/>
          </ac:spMkLst>
        </pc:spChg>
        <pc:spChg chg="add mod">
          <ac:chgData name="Arthur Richards" userId="9bbc7d88-dc76-4252-a227-954969c11068" providerId="ADAL" clId="{2A932657-E995-4505-A365-AC2A5D3B3128}" dt="2020-04-02T12:06:50.621" v="221"/>
          <ac:spMkLst>
            <pc:docMk/>
            <pc:sldMk cId="3496031819" sldId="257"/>
            <ac:spMk id="24" creationId="{2CAF5350-AB6A-4785-A82A-46F4C003048F}"/>
          </ac:spMkLst>
        </pc:spChg>
        <pc:spChg chg="add del mod">
          <ac:chgData name="Arthur Richards" userId="9bbc7d88-dc76-4252-a227-954969c11068" providerId="ADAL" clId="{2A932657-E995-4505-A365-AC2A5D3B3128}" dt="2020-04-02T12:12:50.632" v="262" actId="11529"/>
          <ac:spMkLst>
            <pc:docMk/>
            <pc:sldMk cId="3496031819" sldId="257"/>
            <ac:spMk id="53" creationId="{2027E41A-E190-44CD-8017-0AF3FFE040F6}"/>
          </ac:spMkLst>
        </pc:spChg>
        <pc:spChg chg="add mod">
          <ac:chgData name="Arthur Richards" userId="9bbc7d88-dc76-4252-a227-954969c11068" providerId="ADAL" clId="{2A932657-E995-4505-A365-AC2A5D3B3128}" dt="2020-04-02T12:14:20.115" v="269" actId="108"/>
          <ac:spMkLst>
            <pc:docMk/>
            <pc:sldMk cId="3496031819" sldId="257"/>
            <ac:spMk id="55" creationId="{7EFE4C80-41F7-4728-8B29-7FFEF6D13D4B}"/>
          </ac:spMkLst>
        </pc:spChg>
        <pc:spChg chg="add mod topLvl">
          <ac:chgData name="Arthur Richards" userId="9bbc7d88-dc76-4252-a227-954969c11068" providerId="ADAL" clId="{2A932657-E995-4505-A365-AC2A5D3B3128}" dt="2020-04-02T12:16:13.739" v="276" actId="165"/>
          <ac:spMkLst>
            <pc:docMk/>
            <pc:sldMk cId="3496031819" sldId="257"/>
            <ac:spMk id="59" creationId="{D24D3947-103C-43FF-8667-47786FAA91F7}"/>
          </ac:spMkLst>
        </pc:spChg>
        <pc:grpChg chg="add del mod">
          <ac:chgData name="Arthur Richards" userId="9bbc7d88-dc76-4252-a227-954969c11068" providerId="ADAL" clId="{2A932657-E995-4505-A365-AC2A5D3B3128}" dt="2020-04-02T12:16:13.739" v="276" actId="165"/>
          <ac:grpSpMkLst>
            <pc:docMk/>
            <pc:sldMk cId="3496031819" sldId="257"/>
            <ac:grpSpMk id="58" creationId="{306E7E58-B7EE-4F08-834C-7E33F20A5661}"/>
          </ac:grpSpMkLst>
        </pc:grpChg>
        <pc:picChg chg="add mod">
          <ac:chgData name="Arthur Richards" userId="9bbc7d88-dc76-4252-a227-954969c11068" providerId="ADAL" clId="{2A932657-E995-4505-A365-AC2A5D3B3128}" dt="2020-04-02T11:46:34.528" v="34" actId="571"/>
          <ac:picMkLst>
            <pc:docMk/>
            <pc:sldMk cId="3496031819" sldId="257"/>
            <ac:picMk id="10" creationId="{18450291-E83F-45ED-8009-D1EB9427500E}"/>
          </ac:picMkLst>
        </pc:picChg>
        <pc:picChg chg="add mod">
          <ac:chgData name="Arthur Richards" userId="9bbc7d88-dc76-4252-a227-954969c11068" providerId="ADAL" clId="{2A932657-E995-4505-A365-AC2A5D3B3128}" dt="2020-04-02T11:47:03.585" v="36" actId="1076"/>
          <ac:picMkLst>
            <pc:docMk/>
            <pc:sldMk cId="3496031819" sldId="257"/>
            <ac:picMk id="11" creationId="{99DB210D-7BFC-4D3F-8B69-EB29BAA3BEC4}"/>
          </ac:picMkLst>
        </pc:picChg>
        <pc:picChg chg="add mod">
          <ac:chgData name="Arthur Richards" userId="9bbc7d88-dc76-4252-a227-954969c11068" providerId="ADAL" clId="{2A932657-E995-4505-A365-AC2A5D3B3128}" dt="2020-04-02T11:47:03.585" v="36" actId="1076"/>
          <ac:picMkLst>
            <pc:docMk/>
            <pc:sldMk cId="3496031819" sldId="257"/>
            <ac:picMk id="12" creationId="{8E1857A2-5E6B-49B5-AEC5-3A025D29825B}"/>
          </ac:picMkLst>
        </pc:picChg>
        <pc:picChg chg="add mod">
          <ac:chgData name="Arthur Richards" userId="9bbc7d88-dc76-4252-a227-954969c11068" providerId="ADAL" clId="{2A932657-E995-4505-A365-AC2A5D3B3128}" dt="2020-04-02T11:47:18.689" v="37" actId="571"/>
          <ac:picMkLst>
            <pc:docMk/>
            <pc:sldMk cId="3496031819" sldId="257"/>
            <ac:picMk id="13" creationId="{A28178A1-5CA7-4782-959D-17D54BB79980}"/>
          </ac:picMkLst>
        </pc:picChg>
        <pc:picChg chg="add mod">
          <ac:chgData name="Arthur Richards" userId="9bbc7d88-dc76-4252-a227-954969c11068" providerId="ADAL" clId="{2A932657-E995-4505-A365-AC2A5D3B3128}" dt="2020-04-02T11:47:30.688" v="38" actId="571"/>
          <ac:picMkLst>
            <pc:docMk/>
            <pc:sldMk cId="3496031819" sldId="257"/>
            <ac:picMk id="14" creationId="{663410EB-CD3A-4B3E-9C5D-2C2253AEAB24}"/>
          </ac:picMkLst>
        </pc:picChg>
        <pc:picChg chg="add mod">
          <ac:chgData name="Arthur Richards" userId="9bbc7d88-dc76-4252-a227-954969c11068" providerId="ADAL" clId="{2A932657-E995-4505-A365-AC2A5D3B3128}" dt="2020-04-02T11:50:29.007" v="63" actId="166"/>
          <ac:picMkLst>
            <pc:docMk/>
            <pc:sldMk cId="3496031819" sldId="257"/>
            <ac:picMk id="15" creationId="{6EA6B960-F46A-4C77-847C-DBC8F41835E0}"/>
          </ac:picMkLst>
        </pc:picChg>
        <pc:picChg chg="add mod">
          <ac:chgData name="Arthur Richards" userId="9bbc7d88-dc76-4252-a227-954969c11068" providerId="ADAL" clId="{2A932657-E995-4505-A365-AC2A5D3B3128}" dt="2020-04-02T11:51:04.626" v="67" actId="166"/>
          <ac:picMkLst>
            <pc:docMk/>
            <pc:sldMk cId="3496031819" sldId="257"/>
            <ac:picMk id="16" creationId="{3C038D96-2DE8-4DCA-8C3D-9E10651282F2}"/>
          </ac:picMkLst>
        </pc:picChg>
        <pc:picChg chg="add mod">
          <ac:chgData name="Arthur Richards" userId="9bbc7d88-dc76-4252-a227-954969c11068" providerId="ADAL" clId="{2A932657-E995-4505-A365-AC2A5D3B3128}" dt="2020-04-02T11:48:17.789" v="45" actId="571"/>
          <ac:picMkLst>
            <pc:docMk/>
            <pc:sldMk cId="3496031819" sldId="257"/>
            <ac:picMk id="17" creationId="{4A9144A6-DC34-4FAA-97C0-28B9E70E6541}"/>
          </ac:picMkLst>
        </pc:picChg>
        <pc:picChg chg="add mod">
          <ac:chgData name="Arthur Richards" userId="9bbc7d88-dc76-4252-a227-954969c11068" providerId="ADAL" clId="{2A932657-E995-4505-A365-AC2A5D3B3128}" dt="2020-04-02T11:54:05.203" v="82"/>
          <ac:picMkLst>
            <pc:docMk/>
            <pc:sldMk cId="3496031819" sldId="257"/>
            <ac:picMk id="20" creationId="{8A606E61-16D7-42A4-A4E4-E2ECA72DC6C2}"/>
          </ac:picMkLst>
        </pc:picChg>
        <pc:picChg chg="add mod">
          <ac:chgData name="Arthur Richards" userId="9bbc7d88-dc76-4252-a227-954969c11068" providerId="ADAL" clId="{2A932657-E995-4505-A365-AC2A5D3B3128}" dt="2020-04-02T11:56:27.065" v="90" actId="1036"/>
          <ac:picMkLst>
            <pc:docMk/>
            <pc:sldMk cId="3496031819" sldId="257"/>
            <ac:picMk id="21" creationId="{1AFEAA09-764E-4A99-990E-FDD2A247648C}"/>
          </ac:picMkLst>
        </pc:picChg>
        <pc:picChg chg="add mod">
          <ac:chgData name="Arthur Richards" userId="9bbc7d88-dc76-4252-a227-954969c11068" providerId="ADAL" clId="{2A932657-E995-4505-A365-AC2A5D3B3128}" dt="2020-04-02T11:45:56.905" v="33" actId="1076"/>
          <ac:picMkLst>
            <pc:docMk/>
            <pc:sldMk cId="3496031819" sldId="257"/>
            <ac:picMk id="1026" creationId="{32BD6252-83BF-4E50-86D1-4FAF87AE9BF7}"/>
          </ac:picMkLst>
        </pc:picChg>
        <pc:cxnChg chg="add mod">
          <ac:chgData name="Arthur Richards" userId="9bbc7d88-dc76-4252-a227-954969c11068" providerId="ADAL" clId="{2A932657-E995-4505-A365-AC2A5D3B3128}" dt="2020-04-02T12:09:25.033" v="241" actId="14100"/>
          <ac:cxnSpMkLst>
            <pc:docMk/>
            <pc:sldMk cId="3496031819" sldId="257"/>
            <ac:cxnSpMk id="25" creationId="{44AE8D5F-A049-4FE0-B3B4-45C8F5A2AD35}"/>
          </ac:cxnSpMkLst>
        </pc:cxnChg>
        <pc:cxnChg chg="add mod">
          <ac:chgData name="Arthur Richards" userId="9bbc7d88-dc76-4252-a227-954969c11068" providerId="ADAL" clId="{2A932657-E995-4505-A365-AC2A5D3B3128}" dt="2020-04-02T12:09:22.114" v="240" actId="14100"/>
          <ac:cxnSpMkLst>
            <pc:docMk/>
            <pc:sldMk cId="3496031819" sldId="257"/>
            <ac:cxnSpMk id="29" creationId="{3FA8812E-A478-427D-8FDE-AB8613D0FE7B}"/>
          </ac:cxnSpMkLst>
        </pc:cxnChg>
        <pc:cxnChg chg="add mod">
          <ac:chgData name="Arthur Richards" userId="9bbc7d88-dc76-4252-a227-954969c11068" providerId="ADAL" clId="{2A932657-E995-4505-A365-AC2A5D3B3128}" dt="2020-04-02T12:08:52.274" v="237" actId="14100"/>
          <ac:cxnSpMkLst>
            <pc:docMk/>
            <pc:sldMk cId="3496031819" sldId="257"/>
            <ac:cxnSpMk id="30" creationId="{1477667C-3460-4FD8-B123-3C293CDD2CE0}"/>
          </ac:cxnSpMkLst>
        </pc:cxnChg>
        <pc:cxnChg chg="add mod">
          <ac:chgData name="Arthur Richards" userId="9bbc7d88-dc76-4252-a227-954969c11068" providerId="ADAL" clId="{2A932657-E995-4505-A365-AC2A5D3B3128}" dt="2020-04-02T12:09:00.058" v="239" actId="14100"/>
          <ac:cxnSpMkLst>
            <pc:docMk/>
            <pc:sldMk cId="3496031819" sldId="257"/>
            <ac:cxnSpMk id="31" creationId="{89EC8532-EF6E-4A9B-9AF6-A14A07FBA1B0}"/>
          </ac:cxnSpMkLst>
        </pc:cxnChg>
        <pc:cxnChg chg="add mod">
          <ac:chgData name="Arthur Richards" userId="9bbc7d88-dc76-4252-a227-954969c11068" providerId="ADAL" clId="{2A932657-E995-4505-A365-AC2A5D3B3128}" dt="2020-04-02T12:08:47.994" v="236" actId="14100"/>
          <ac:cxnSpMkLst>
            <pc:docMk/>
            <pc:sldMk cId="3496031819" sldId="257"/>
            <ac:cxnSpMk id="32" creationId="{46E2C1AA-3D56-41C9-9821-F407AFE97339}"/>
          </ac:cxnSpMkLst>
        </pc:cxnChg>
        <pc:cxnChg chg="add mod">
          <ac:chgData name="Arthur Richards" userId="9bbc7d88-dc76-4252-a227-954969c11068" providerId="ADAL" clId="{2A932657-E995-4505-A365-AC2A5D3B3128}" dt="2020-04-02T12:08:42.769" v="235" actId="14100"/>
          <ac:cxnSpMkLst>
            <pc:docMk/>
            <pc:sldMk cId="3496031819" sldId="257"/>
            <ac:cxnSpMk id="33" creationId="{AB0FD16A-A516-4C03-AE13-744E9B31685F}"/>
          </ac:cxnSpMkLst>
        </pc:cxnChg>
        <pc:cxnChg chg="add del">
          <ac:chgData name="Arthur Richards" userId="9bbc7d88-dc76-4252-a227-954969c11068" providerId="ADAL" clId="{2A932657-E995-4505-A365-AC2A5D3B3128}" dt="2020-04-02T12:09:29.084" v="243"/>
          <ac:cxnSpMkLst>
            <pc:docMk/>
            <pc:sldMk cId="3496031819" sldId="257"/>
            <ac:cxnSpMk id="44" creationId="{D22EC7EA-0D84-4B76-885D-4D0C0A250ED8}"/>
          </ac:cxnSpMkLst>
        </pc:cxnChg>
        <pc:cxnChg chg="add del">
          <ac:chgData name="Arthur Richards" userId="9bbc7d88-dc76-4252-a227-954969c11068" providerId="ADAL" clId="{2A932657-E995-4505-A365-AC2A5D3B3128}" dt="2020-04-02T12:09:29.084" v="243"/>
          <ac:cxnSpMkLst>
            <pc:docMk/>
            <pc:sldMk cId="3496031819" sldId="257"/>
            <ac:cxnSpMk id="45" creationId="{CB0A8143-05FC-45CB-9E4F-EC871F1CB5D7}"/>
          </ac:cxnSpMkLst>
        </pc:cxnChg>
        <pc:cxnChg chg="add mod">
          <ac:chgData name="Arthur Richards" userId="9bbc7d88-dc76-4252-a227-954969c11068" providerId="ADAL" clId="{2A932657-E995-4505-A365-AC2A5D3B3128}" dt="2020-04-02T12:09:55.802" v="248" actId="14100"/>
          <ac:cxnSpMkLst>
            <pc:docMk/>
            <pc:sldMk cId="3496031819" sldId="257"/>
            <ac:cxnSpMk id="46" creationId="{A26C6E3E-00D1-4184-9EDA-AF5339518055}"/>
          </ac:cxnSpMkLst>
        </pc:cxnChg>
        <pc:cxnChg chg="add mod">
          <ac:chgData name="Arthur Richards" userId="9bbc7d88-dc76-4252-a227-954969c11068" providerId="ADAL" clId="{2A932657-E995-4505-A365-AC2A5D3B3128}" dt="2020-04-02T12:10:03.961" v="250" actId="14100"/>
          <ac:cxnSpMkLst>
            <pc:docMk/>
            <pc:sldMk cId="3496031819" sldId="257"/>
            <ac:cxnSpMk id="47" creationId="{7E749226-BD9A-4B8C-8F12-120908DB9216}"/>
          </ac:cxnSpMkLst>
        </pc:cxnChg>
        <pc:cxnChg chg="add mod">
          <ac:chgData name="Arthur Richards" userId="9bbc7d88-dc76-4252-a227-954969c11068" providerId="ADAL" clId="{2A932657-E995-4505-A365-AC2A5D3B3128}" dt="2020-04-02T12:10:19.514" v="253" actId="14100"/>
          <ac:cxnSpMkLst>
            <pc:docMk/>
            <pc:sldMk cId="3496031819" sldId="257"/>
            <ac:cxnSpMk id="52" creationId="{F49057BB-5EA9-427B-B1D4-CB68BA9D5144}"/>
          </ac:cxnSpMkLst>
        </pc:cxnChg>
        <pc:cxnChg chg="add mod">
          <ac:chgData name="Arthur Richards" userId="9bbc7d88-dc76-4252-a227-954969c11068" providerId="ADAL" clId="{2A932657-E995-4505-A365-AC2A5D3B3128}" dt="2020-04-02T12:11:24.511" v="260" actId="1037"/>
          <ac:cxnSpMkLst>
            <pc:docMk/>
            <pc:sldMk cId="3496031819" sldId="257"/>
            <ac:cxnSpMk id="54" creationId="{2720AD45-3A1A-4E7F-96F9-9CEF6D3E2094}"/>
          </ac:cxnSpMkLst>
        </pc:cxnChg>
        <pc:cxnChg chg="add mod">
          <ac:chgData name="Arthur Richards" userId="9bbc7d88-dc76-4252-a227-954969c11068" providerId="ADAL" clId="{2A932657-E995-4505-A365-AC2A5D3B3128}" dt="2020-04-02T12:14:07.026" v="268" actId="208"/>
          <ac:cxnSpMkLst>
            <pc:docMk/>
            <pc:sldMk cId="3496031819" sldId="257"/>
            <ac:cxnSpMk id="57" creationId="{A2151E75-89C1-404F-A0AD-28A287E38C7C}"/>
          </ac:cxnSpMkLst>
        </pc:cxnChg>
        <pc:cxnChg chg="add mod topLvl">
          <ac:chgData name="Arthur Richards" userId="9bbc7d88-dc76-4252-a227-954969c11068" providerId="ADAL" clId="{2A932657-E995-4505-A365-AC2A5D3B3128}" dt="2020-04-02T12:16:13.739" v="276" actId="165"/>
          <ac:cxnSpMkLst>
            <pc:docMk/>
            <pc:sldMk cId="3496031819" sldId="257"/>
            <ac:cxnSpMk id="60" creationId="{741B6B2D-1072-495E-B15A-744E80F1C4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44E4-2F5B-431E-9FC2-91E65A5D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29E41-14CE-4500-85B8-47F0F7487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13E9-320C-4DCB-9C78-4E7C1C2D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8A1E-0951-4167-8994-A245EC9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A56A-61F2-4D7A-89C5-923D90F9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D8F-601F-41CD-A9DF-E8EE8C48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7E9FB-DCF8-4423-8174-C16908B2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B602-210D-46F2-9F2F-E9CF044E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B702-0122-4AA0-B647-C87288DA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434DF-DBC1-465A-B9F9-905C6D1E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2C5-62DF-4314-B5B9-564BA0A95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1FAA-2C11-4EDB-98D6-8A21AB4E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B27C-AE77-4BA7-A7DC-817FE0A1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82CA-84E5-4080-A4CC-54002DE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9729-9AFD-4299-AB4A-E005AF25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0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9D8-9EC9-4B82-AA80-53D61EC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0F6B-AF5F-4393-95FF-44034E98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7E73-1EF5-477B-9E0F-B9F43FE7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DC56-C49E-42CF-9E88-2DC1D738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733D-DB90-4704-92F5-F2BA0629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E4FB-8510-4ED2-9300-D525079E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138A-2C66-43B7-A623-0603812F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67DA-35CB-4757-B3F5-D454CEC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9199-4544-4EEB-A583-2D3F6582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1E07-E135-40EF-B22E-0647E287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B04-08C0-4173-9B71-37483583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2100-69D5-4899-A9EF-9A547D1A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3131-78E5-47AD-B09D-1C9F1565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9E24E-ECE7-46BC-806F-EE03A48E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0F3A-FA1E-496B-96BA-3E63136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C7766-258F-4597-8AED-F34B8F4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B3D6-8C82-4553-BBD5-6D2E8DCF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6A7A3-1303-4467-83E2-5B385BE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AB14C-F276-4B0F-90F4-B73D9C9F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AF705-1749-4235-8AB1-6E84F04D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0922B-1A47-4FC9-94E1-5863EA33C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B41C7-3356-4A70-AB78-20ED2E81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114ED-192F-4A4B-B5BE-F17D4F6A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EA414-E854-4EA4-9CB1-64DE446C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631B-96FA-4BCE-ADAC-B5ADEC3F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04032-E0D9-44F1-8CFC-E2D47530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896A2-30EF-403B-A79B-44C93399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BB7FF-FBEE-4D45-924A-C2C9244A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9F80A-0AF4-430C-B7FB-74F17E8C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E2CA-1E5D-42E5-809A-5F8B9E42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940A3-D5C5-42D1-B07C-2546ABA2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6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3EC-2872-4F73-B659-16E0DA01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C150-BFE2-427B-83BB-59E023A3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A6E7A-D49B-4E2C-BDAF-593956F30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297F0-9D64-4A42-81B7-8586FDCD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9CC8-6052-4BA6-B6CD-B887F801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AE51-668B-494F-992F-77BCFA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7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5F82-47E7-42BE-9590-862898E7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571B8-F3C7-4A97-8407-F8806497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4CFBD-40A7-4987-828E-A2934AF4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55B5C-45D6-44CD-9A1D-B25F6B39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57A7-5E20-47CA-9B6E-FBD3B7F5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D8F3D-7897-448A-8044-DA9EA0AE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20EE3-4B41-445A-8A5C-688148A1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2D23-9070-4F13-8388-FAF499FB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959E-5FE0-4106-B7A4-0F701C0A1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D62B-ED09-4A33-8203-13EEC99CBA2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D817-D0B6-4D2C-A3C1-B44DB7BB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6D6E-CEE9-46EB-9DA8-86C2C157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A1AE-8E3D-4D6F-887F-03B40D01D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, group&#10;&#10;Description automatically generated">
            <a:extLst>
              <a:ext uri="{FF2B5EF4-FFF2-40B4-BE49-F238E27FC236}">
                <a16:creationId xmlns:a16="http://schemas.microsoft.com/office/drawing/2014/main" id="{ACD7BECF-CFCA-4791-9B72-38356421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, group&#10;&#10;Description automatically generated">
            <a:extLst>
              <a:ext uri="{FF2B5EF4-FFF2-40B4-BE49-F238E27FC236}">
                <a16:creationId xmlns:a16="http://schemas.microsoft.com/office/drawing/2014/main" id="{ACD7BECF-CFCA-4791-9B72-38356421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B77500-C59D-41B7-93D3-A0B5A1BF3B1C}"/>
              </a:ext>
            </a:extLst>
          </p:cNvPr>
          <p:cNvSpPr/>
          <p:nvPr/>
        </p:nvSpPr>
        <p:spPr>
          <a:xfrm>
            <a:off x="4118610" y="3089910"/>
            <a:ext cx="384810" cy="179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461F1-C8AC-4D6B-8A82-4953A98CA36A}"/>
              </a:ext>
            </a:extLst>
          </p:cNvPr>
          <p:cNvSpPr/>
          <p:nvPr/>
        </p:nvSpPr>
        <p:spPr>
          <a:xfrm>
            <a:off x="7688582" y="3116580"/>
            <a:ext cx="384810" cy="179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75E3D-87CE-4E8A-969F-C56D0DB4DB4E}"/>
              </a:ext>
            </a:extLst>
          </p:cNvPr>
          <p:cNvSpPr/>
          <p:nvPr/>
        </p:nvSpPr>
        <p:spPr>
          <a:xfrm>
            <a:off x="5306387" y="3089910"/>
            <a:ext cx="38481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64C58-6860-4DA2-A01A-FEF576AF4C83}"/>
              </a:ext>
            </a:extLst>
          </p:cNvPr>
          <p:cNvSpPr/>
          <p:nvPr/>
        </p:nvSpPr>
        <p:spPr>
          <a:xfrm>
            <a:off x="6500805" y="3089910"/>
            <a:ext cx="38481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7ABB5-60BF-4CB9-AD74-FE03AEBFDD18}"/>
              </a:ext>
            </a:extLst>
          </p:cNvPr>
          <p:cNvSpPr/>
          <p:nvPr/>
        </p:nvSpPr>
        <p:spPr>
          <a:xfrm>
            <a:off x="2707640" y="3089909"/>
            <a:ext cx="190500" cy="179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EBB06-955A-4EA5-8561-7671CB05CF37}"/>
              </a:ext>
            </a:extLst>
          </p:cNvPr>
          <p:cNvSpPr/>
          <p:nvPr/>
        </p:nvSpPr>
        <p:spPr>
          <a:xfrm>
            <a:off x="9289513" y="3089909"/>
            <a:ext cx="190500" cy="179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BD6252-83BF-4E50-86D1-4FAF87AE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40" y="4282182"/>
            <a:ext cx="240570" cy="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8450291-E83F-45ED-8009-D1EB9427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40" y="3188430"/>
            <a:ext cx="240570" cy="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DB210D-7BFC-4D3F-8B69-EB29BAA3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42" y="4282182"/>
            <a:ext cx="240570" cy="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E1857A2-5E6B-49B5-AEC5-3A025D29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42" y="3188430"/>
            <a:ext cx="240570" cy="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28178A1-5CA7-4782-959D-17D54BB7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26" y="2331462"/>
            <a:ext cx="240570" cy="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63410EB-CD3A-4B3E-9C5D-2C2253AE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86" y="1028442"/>
            <a:ext cx="240570" cy="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881148-A536-4F09-BD0F-6AC8146D0726}"/>
              </a:ext>
            </a:extLst>
          </p:cNvPr>
          <p:cNvSpPr/>
          <p:nvPr/>
        </p:nvSpPr>
        <p:spPr>
          <a:xfrm>
            <a:off x="3179445" y="1714500"/>
            <a:ext cx="811530" cy="769620"/>
          </a:xfrm>
          <a:custGeom>
            <a:avLst/>
            <a:gdLst>
              <a:gd name="connsiteX0" fmla="*/ 0 w 542925"/>
              <a:gd name="connsiteY0" fmla="*/ 0 h 605790"/>
              <a:gd name="connsiteX1" fmla="*/ 285750 w 542925"/>
              <a:gd name="connsiteY1" fmla="*/ 3810 h 605790"/>
              <a:gd name="connsiteX2" fmla="*/ 539115 w 542925"/>
              <a:gd name="connsiteY2" fmla="*/ 213360 h 605790"/>
              <a:gd name="connsiteX3" fmla="*/ 542925 w 542925"/>
              <a:gd name="connsiteY3" fmla="*/ 579120 h 605790"/>
              <a:gd name="connsiteX4" fmla="*/ 291465 w 542925"/>
              <a:gd name="connsiteY4" fmla="*/ 605790 h 605790"/>
              <a:gd name="connsiteX5" fmla="*/ 41910 w 542925"/>
              <a:gd name="connsiteY5" fmla="*/ 386715 h 605790"/>
              <a:gd name="connsiteX6" fmla="*/ 0 w 542925"/>
              <a:gd name="connsiteY6" fmla="*/ 0 h 6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925" h="605790">
                <a:moveTo>
                  <a:pt x="0" y="0"/>
                </a:moveTo>
                <a:lnTo>
                  <a:pt x="285750" y="3810"/>
                </a:lnTo>
                <a:lnTo>
                  <a:pt x="539115" y="213360"/>
                </a:lnTo>
                <a:lnTo>
                  <a:pt x="542925" y="579120"/>
                </a:lnTo>
                <a:lnTo>
                  <a:pt x="291465" y="605790"/>
                </a:lnTo>
                <a:lnTo>
                  <a:pt x="41910" y="386715"/>
                </a:lnTo>
                <a:lnTo>
                  <a:pt x="0" y="0"/>
                </a:lnTo>
                <a:close/>
              </a:path>
            </a:pathLst>
          </a:custGeom>
          <a:solidFill>
            <a:srgbClr val="ABABAA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EA6B960-F46A-4C77-847C-DBC8F41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10" y="1800815"/>
            <a:ext cx="507599" cy="5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6227D7-9FEB-488D-A321-26DD473391AE}"/>
              </a:ext>
            </a:extLst>
          </p:cNvPr>
          <p:cNvSpPr/>
          <p:nvPr/>
        </p:nvSpPr>
        <p:spPr>
          <a:xfrm flipH="1">
            <a:off x="8200483" y="389832"/>
            <a:ext cx="811530" cy="814128"/>
          </a:xfrm>
          <a:custGeom>
            <a:avLst/>
            <a:gdLst>
              <a:gd name="connsiteX0" fmla="*/ 0 w 542925"/>
              <a:gd name="connsiteY0" fmla="*/ 0 h 605790"/>
              <a:gd name="connsiteX1" fmla="*/ 285750 w 542925"/>
              <a:gd name="connsiteY1" fmla="*/ 3810 h 605790"/>
              <a:gd name="connsiteX2" fmla="*/ 539115 w 542925"/>
              <a:gd name="connsiteY2" fmla="*/ 213360 h 605790"/>
              <a:gd name="connsiteX3" fmla="*/ 542925 w 542925"/>
              <a:gd name="connsiteY3" fmla="*/ 579120 h 605790"/>
              <a:gd name="connsiteX4" fmla="*/ 291465 w 542925"/>
              <a:gd name="connsiteY4" fmla="*/ 605790 h 605790"/>
              <a:gd name="connsiteX5" fmla="*/ 41910 w 542925"/>
              <a:gd name="connsiteY5" fmla="*/ 386715 h 605790"/>
              <a:gd name="connsiteX6" fmla="*/ 0 w 542925"/>
              <a:gd name="connsiteY6" fmla="*/ 0 h 6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925" h="605790">
                <a:moveTo>
                  <a:pt x="0" y="0"/>
                </a:moveTo>
                <a:lnTo>
                  <a:pt x="285750" y="3810"/>
                </a:lnTo>
                <a:lnTo>
                  <a:pt x="539115" y="213360"/>
                </a:lnTo>
                <a:lnTo>
                  <a:pt x="542925" y="579120"/>
                </a:lnTo>
                <a:lnTo>
                  <a:pt x="291465" y="605790"/>
                </a:lnTo>
                <a:lnTo>
                  <a:pt x="41910" y="386715"/>
                </a:lnTo>
                <a:lnTo>
                  <a:pt x="0" y="0"/>
                </a:lnTo>
                <a:close/>
              </a:path>
            </a:pathLst>
          </a:custGeom>
          <a:solidFill>
            <a:srgbClr val="ABABAA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C038D96-2DE8-4DCA-8C3D-9E106512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49" y="520843"/>
            <a:ext cx="507599" cy="5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A606E61-16D7-42A4-A4E4-E2ECA72DC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50000" r="22312" b="38741"/>
          <a:stretch/>
        </p:blipFill>
        <p:spPr bwMode="auto">
          <a:xfrm>
            <a:off x="6887651" y="2367039"/>
            <a:ext cx="554045" cy="115835"/>
          </a:xfrm>
          <a:prstGeom prst="rect">
            <a:avLst/>
          </a:prstGeom>
          <a:solidFill>
            <a:srgbClr val="ABABAA"/>
          </a:solidFill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AFEAA09-764E-4A99-990E-FDD2A247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50000" r="22312" b="38741"/>
          <a:stretch/>
        </p:blipFill>
        <p:spPr bwMode="auto">
          <a:xfrm>
            <a:off x="4752342" y="1057516"/>
            <a:ext cx="554045" cy="115835"/>
          </a:xfrm>
          <a:prstGeom prst="rect">
            <a:avLst/>
          </a:prstGeom>
          <a:solidFill>
            <a:srgbClr val="ABABAA"/>
          </a:solidFill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C74929-C57F-4481-860B-DF3959F7467C}"/>
              </a:ext>
            </a:extLst>
          </p:cNvPr>
          <p:cNvSpPr/>
          <p:nvPr/>
        </p:nvSpPr>
        <p:spPr>
          <a:xfrm>
            <a:off x="3611879" y="830579"/>
            <a:ext cx="628650" cy="729881"/>
          </a:xfrm>
          <a:custGeom>
            <a:avLst/>
            <a:gdLst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0050 w 1089660"/>
              <a:gd name="connsiteY4" fmla="*/ 68580 h 720090"/>
              <a:gd name="connsiteX5" fmla="*/ 403860 w 1089660"/>
              <a:gd name="connsiteY5" fmla="*/ 91440 h 720090"/>
              <a:gd name="connsiteX6" fmla="*/ 407670 w 1089660"/>
              <a:gd name="connsiteY6" fmla="*/ 118110 h 720090"/>
              <a:gd name="connsiteX7" fmla="*/ 419100 w 1089660"/>
              <a:gd name="connsiteY7" fmla="*/ 140970 h 720090"/>
              <a:gd name="connsiteX8" fmla="*/ 422910 w 1089660"/>
              <a:gd name="connsiteY8" fmla="*/ 152400 h 720090"/>
              <a:gd name="connsiteX9" fmla="*/ 441960 w 1089660"/>
              <a:gd name="connsiteY9" fmla="*/ 175260 h 720090"/>
              <a:gd name="connsiteX10" fmla="*/ 461010 w 1089660"/>
              <a:gd name="connsiteY10" fmla="*/ 194310 h 720090"/>
              <a:gd name="connsiteX11" fmla="*/ 480060 w 1089660"/>
              <a:gd name="connsiteY11" fmla="*/ 217170 h 720090"/>
              <a:gd name="connsiteX12" fmla="*/ 487680 w 1089660"/>
              <a:gd name="connsiteY12" fmla="*/ 228600 h 720090"/>
              <a:gd name="connsiteX13" fmla="*/ 510540 w 1089660"/>
              <a:gd name="connsiteY13" fmla="*/ 243840 h 720090"/>
              <a:gd name="connsiteX14" fmla="*/ 521970 w 1089660"/>
              <a:gd name="connsiteY14" fmla="*/ 255270 h 720090"/>
              <a:gd name="connsiteX15" fmla="*/ 533400 w 1089660"/>
              <a:gd name="connsiteY15" fmla="*/ 262890 h 720090"/>
              <a:gd name="connsiteX16" fmla="*/ 563880 w 1089660"/>
              <a:gd name="connsiteY16" fmla="*/ 270510 h 720090"/>
              <a:gd name="connsiteX17" fmla="*/ 575310 w 1089660"/>
              <a:gd name="connsiteY17" fmla="*/ 278130 h 720090"/>
              <a:gd name="connsiteX18" fmla="*/ 594360 w 1089660"/>
              <a:gd name="connsiteY18" fmla="*/ 281940 h 720090"/>
              <a:gd name="connsiteX19" fmla="*/ 1089660 w 1089660"/>
              <a:gd name="connsiteY19" fmla="*/ 285750 h 720090"/>
              <a:gd name="connsiteX20" fmla="*/ 118110 w 1089660"/>
              <a:gd name="connsiteY20" fmla="*/ 293370 h 720090"/>
              <a:gd name="connsiteX21" fmla="*/ 118110 w 1089660"/>
              <a:gd name="connsiteY21" fmla="*/ 327660 h 720090"/>
              <a:gd name="connsiteX22" fmla="*/ 1085850 w 1089660"/>
              <a:gd name="connsiteY22" fmla="*/ 335280 h 720090"/>
              <a:gd name="connsiteX23" fmla="*/ 628650 w 1089660"/>
              <a:gd name="connsiteY23" fmla="*/ 346710 h 720090"/>
              <a:gd name="connsiteX24" fmla="*/ 617220 w 1089660"/>
              <a:gd name="connsiteY24" fmla="*/ 358140 h 720090"/>
              <a:gd name="connsiteX25" fmla="*/ 613410 w 1089660"/>
              <a:gd name="connsiteY25" fmla="*/ 392430 h 720090"/>
              <a:gd name="connsiteX26" fmla="*/ 601980 w 1089660"/>
              <a:gd name="connsiteY26" fmla="*/ 400050 h 720090"/>
              <a:gd name="connsiteX27" fmla="*/ 586740 w 1089660"/>
              <a:gd name="connsiteY27" fmla="*/ 419100 h 720090"/>
              <a:gd name="connsiteX28" fmla="*/ 582930 w 1089660"/>
              <a:gd name="connsiteY28" fmla="*/ 430530 h 720090"/>
              <a:gd name="connsiteX29" fmla="*/ 575310 w 1089660"/>
              <a:gd name="connsiteY29" fmla="*/ 441960 h 720090"/>
              <a:gd name="connsiteX30" fmla="*/ 571500 w 1089660"/>
              <a:gd name="connsiteY30" fmla="*/ 461010 h 720090"/>
              <a:gd name="connsiteX31" fmla="*/ 560070 w 1089660"/>
              <a:gd name="connsiteY31" fmla="*/ 487680 h 720090"/>
              <a:gd name="connsiteX32" fmla="*/ 556260 w 1089660"/>
              <a:gd name="connsiteY32" fmla="*/ 510540 h 720090"/>
              <a:gd name="connsiteX33" fmla="*/ 548640 w 1089660"/>
              <a:gd name="connsiteY33" fmla="*/ 533400 h 720090"/>
              <a:gd name="connsiteX34" fmla="*/ 552450 w 1089660"/>
              <a:gd name="connsiteY34" fmla="*/ 552450 h 720090"/>
              <a:gd name="connsiteX35" fmla="*/ 560070 w 1089660"/>
              <a:gd name="connsiteY35" fmla="*/ 575310 h 720090"/>
              <a:gd name="connsiteX36" fmla="*/ 556260 w 1089660"/>
              <a:gd name="connsiteY36" fmla="*/ 609600 h 720090"/>
              <a:gd name="connsiteX37" fmla="*/ 552450 w 1089660"/>
              <a:gd name="connsiteY37" fmla="*/ 621030 h 720090"/>
              <a:gd name="connsiteX38" fmla="*/ 544830 w 1089660"/>
              <a:gd name="connsiteY38" fmla="*/ 674370 h 720090"/>
              <a:gd name="connsiteX39" fmla="*/ 548640 w 1089660"/>
              <a:gd name="connsiteY39" fmla="*/ 720090 h 720090"/>
              <a:gd name="connsiteX40" fmla="*/ 335280 w 1089660"/>
              <a:gd name="connsiteY40" fmla="*/ 704850 h 720090"/>
              <a:gd name="connsiteX41" fmla="*/ 152400 w 1089660"/>
              <a:gd name="connsiteY41" fmla="*/ 662940 h 720090"/>
              <a:gd name="connsiteX42" fmla="*/ 41910 w 1089660"/>
              <a:gd name="connsiteY42" fmla="*/ 567690 h 720090"/>
              <a:gd name="connsiteX43" fmla="*/ 0 w 1089660"/>
              <a:gd name="connsiteY43" fmla="*/ 510540 h 720090"/>
              <a:gd name="connsiteX44" fmla="*/ 0 w 1089660"/>
              <a:gd name="connsiteY44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0050 w 1089660"/>
              <a:gd name="connsiteY4" fmla="*/ 68580 h 720090"/>
              <a:gd name="connsiteX5" fmla="*/ 403860 w 1089660"/>
              <a:gd name="connsiteY5" fmla="*/ 91440 h 720090"/>
              <a:gd name="connsiteX6" fmla="*/ 407670 w 1089660"/>
              <a:gd name="connsiteY6" fmla="*/ 118110 h 720090"/>
              <a:gd name="connsiteX7" fmla="*/ 419100 w 1089660"/>
              <a:gd name="connsiteY7" fmla="*/ 140970 h 720090"/>
              <a:gd name="connsiteX8" fmla="*/ 441960 w 1089660"/>
              <a:gd name="connsiteY8" fmla="*/ 175260 h 720090"/>
              <a:gd name="connsiteX9" fmla="*/ 461010 w 1089660"/>
              <a:gd name="connsiteY9" fmla="*/ 194310 h 720090"/>
              <a:gd name="connsiteX10" fmla="*/ 480060 w 1089660"/>
              <a:gd name="connsiteY10" fmla="*/ 217170 h 720090"/>
              <a:gd name="connsiteX11" fmla="*/ 487680 w 1089660"/>
              <a:gd name="connsiteY11" fmla="*/ 228600 h 720090"/>
              <a:gd name="connsiteX12" fmla="*/ 510540 w 1089660"/>
              <a:gd name="connsiteY12" fmla="*/ 243840 h 720090"/>
              <a:gd name="connsiteX13" fmla="*/ 521970 w 1089660"/>
              <a:gd name="connsiteY13" fmla="*/ 255270 h 720090"/>
              <a:gd name="connsiteX14" fmla="*/ 533400 w 1089660"/>
              <a:gd name="connsiteY14" fmla="*/ 262890 h 720090"/>
              <a:gd name="connsiteX15" fmla="*/ 563880 w 1089660"/>
              <a:gd name="connsiteY15" fmla="*/ 270510 h 720090"/>
              <a:gd name="connsiteX16" fmla="*/ 575310 w 1089660"/>
              <a:gd name="connsiteY16" fmla="*/ 278130 h 720090"/>
              <a:gd name="connsiteX17" fmla="*/ 594360 w 1089660"/>
              <a:gd name="connsiteY17" fmla="*/ 281940 h 720090"/>
              <a:gd name="connsiteX18" fmla="*/ 1089660 w 1089660"/>
              <a:gd name="connsiteY18" fmla="*/ 285750 h 720090"/>
              <a:gd name="connsiteX19" fmla="*/ 118110 w 1089660"/>
              <a:gd name="connsiteY19" fmla="*/ 293370 h 720090"/>
              <a:gd name="connsiteX20" fmla="*/ 118110 w 1089660"/>
              <a:gd name="connsiteY20" fmla="*/ 327660 h 720090"/>
              <a:gd name="connsiteX21" fmla="*/ 1085850 w 1089660"/>
              <a:gd name="connsiteY21" fmla="*/ 335280 h 720090"/>
              <a:gd name="connsiteX22" fmla="*/ 628650 w 1089660"/>
              <a:gd name="connsiteY22" fmla="*/ 346710 h 720090"/>
              <a:gd name="connsiteX23" fmla="*/ 617220 w 1089660"/>
              <a:gd name="connsiteY23" fmla="*/ 358140 h 720090"/>
              <a:gd name="connsiteX24" fmla="*/ 613410 w 1089660"/>
              <a:gd name="connsiteY24" fmla="*/ 392430 h 720090"/>
              <a:gd name="connsiteX25" fmla="*/ 601980 w 1089660"/>
              <a:gd name="connsiteY25" fmla="*/ 400050 h 720090"/>
              <a:gd name="connsiteX26" fmla="*/ 586740 w 1089660"/>
              <a:gd name="connsiteY26" fmla="*/ 419100 h 720090"/>
              <a:gd name="connsiteX27" fmla="*/ 582930 w 1089660"/>
              <a:gd name="connsiteY27" fmla="*/ 430530 h 720090"/>
              <a:gd name="connsiteX28" fmla="*/ 575310 w 1089660"/>
              <a:gd name="connsiteY28" fmla="*/ 441960 h 720090"/>
              <a:gd name="connsiteX29" fmla="*/ 571500 w 1089660"/>
              <a:gd name="connsiteY29" fmla="*/ 461010 h 720090"/>
              <a:gd name="connsiteX30" fmla="*/ 560070 w 1089660"/>
              <a:gd name="connsiteY30" fmla="*/ 487680 h 720090"/>
              <a:gd name="connsiteX31" fmla="*/ 556260 w 1089660"/>
              <a:gd name="connsiteY31" fmla="*/ 510540 h 720090"/>
              <a:gd name="connsiteX32" fmla="*/ 548640 w 1089660"/>
              <a:gd name="connsiteY32" fmla="*/ 533400 h 720090"/>
              <a:gd name="connsiteX33" fmla="*/ 552450 w 1089660"/>
              <a:gd name="connsiteY33" fmla="*/ 552450 h 720090"/>
              <a:gd name="connsiteX34" fmla="*/ 560070 w 1089660"/>
              <a:gd name="connsiteY34" fmla="*/ 575310 h 720090"/>
              <a:gd name="connsiteX35" fmla="*/ 556260 w 1089660"/>
              <a:gd name="connsiteY35" fmla="*/ 609600 h 720090"/>
              <a:gd name="connsiteX36" fmla="*/ 552450 w 1089660"/>
              <a:gd name="connsiteY36" fmla="*/ 621030 h 720090"/>
              <a:gd name="connsiteX37" fmla="*/ 544830 w 1089660"/>
              <a:gd name="connsiteY37" fmla="*/ 674370 h 720090"/>
              <a:gd name="connsiteX38" fmla="*/ 548640 w 1089660"/>
              <a:gd name="connsiteY38" fmla="*/ 720090 h 720090"/>
              <a:gd name="connsiteX39" fmla="*/ 335280 w 1089660"/>
              <a:gd name="connsiteY39" fmla="*/ 704850 h 720090"/>
              <a:gd name="connsiteX40" fmla="*/ 152400 w 1089660"/>
              <a:gd name="connsiteY40" fmla="*/ 662940 h 720090"/>
              <a:gd name="connsiteX41" fmla="*/ 41910 w 1089660"/>
              <a:gd name="connsiteY41" fmla="*/ 567690 h 720090"/>
              <a:gd name="connsiteX42" fmla="*/ 0 w 1089660"/>
              <a:gd name="connsiteY42" fmla="*/ 510540 h 720090"/>
              <a:gd name="connsiteX43" fmla="*/ 0 w 1089660"/>
              <a:gd name="connsiteY43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0050 w 1089660"/>
              <a:gd name="connsiteY4" fmla="*/ 68580 h 720090"/>
              <a:gd name="connsiteX5" fmla="*/ 407670 w 1089660"/>
              <a:gd name="connsiteY5" fmla="*/ 118110 h 720090"/>
              <a:gd name="connsiteX6" fmla="*/ 419100 w 1089660"/>
              <a:gd name="connsiteY6" fmla="*/ 140970 h 720090"/>
              <a:gd name="connsiteX7" fmla="*/ 441960 w 1089660"/>
              <a:gd name="connsiteY7" fmla="*/ 175260 h 720090"/>
              <a:gd name="connsiteX8" fmla="*/ 461010 w 1089660"/>
              <a:gd name="connsiteY8" fmla="*/ 194310 h 720090"/>
              <a:gd name="connsiteX9" fmla="*/ 480060 w 1089660"/>
              <a:gd name="connsiteY9" fmla="*/ 217170 h 720090"/>
              <a:gd name="connsiteX10" fmla="*/ 487680 w 1089660"/>
              <a:gd name="connsiteY10" fmla="*/ 228600 h 720090"/>
              <a:gd name="connsiteX11" fmla="*/ 510540 w 1089660"/>
              <a:gd name="connsiteY11" fmla="*/ 243840 h 720090"/>
              <a:gd name="connsiteX12" fmla="*/ 521970 w 1089660"/>
              <a:gd name="connsiteY12" fmla="*/ 255270 h 720090"/>
              <a:gd name="connsiteX13" fmla="*/ 533400 w 1089660"/>
              <a:gd name="connsiteY13" fmla="*/ 262890 h 720090"/>
              <a:gd name="connsiteX14" fmla="*/ 563880 w 1089660"/>
              <a:gd name="connsiteY14" fmla="*/ 270510 h 720090"/>
              <a:gd name="connsiteX15" fmla="*/ 575310 w 1089660"/>
              <a:gd name="connsiteY15" fmla="*/ 278130 h 720090"/>
              <a:gd name="connsiteX16" fmla="*/ 594360 w 1089660"/>
              <a:gd name="connsiteY16" fmla="*/ 281940 h 720090"/>
              <a:gd name="connsiteX17" fmla="*/ 1089660 w 1089660"/>
              <a:gd name="connsiteY17" fmla="*/ 285750 h 720090"/>
              <a:gd name="connsiteX18" fmla="*/ 118110 w 1089660"/>
              <a:gd name="connsiteY18" fmla="*/ 293370 h 720090"/>
              <a:gd name="connsiteX19" fmla="*/ 118110 w 1089660"/>
              <a:gd name="connsiteY19" fmla="*/ 327660 h 720090"/>
              <a:gd name="connsiteX20" fmla="*/ 1085850 w 1089660"/>
              <a:gd name="connsiteY20" fmla="*/ 335280 h 720090"/>
              <a:gd name="connsiteX21" fmla="*/ 628650 w 1089660"/>
              <a:gd name="connsiteY21" fmla="*/ 346710 h 720090"/>
              <a:gd name="connsiteX22" fmla="*/ 617220 w 1089660"/>
              <a:gd name="connsiteY22" fmla="*/ 358140 h 720090"/>
              <a:gd name="connsiteX23" fmla="*/ 613410 w 1089660"/>
              <a:gd name="connsiteY23" fmla="*/ 392430 h 720090"/>
              <a:gd name="connsiteX24" fmla="*/ 601980 w 1089660"/>
              <a:gd name="connsiteY24" fmla="*/ 400050 h 720090"/>
              <a:gd name="connsiteX25" fmla="*/ 586740 w 1089660"/>
              <a:gd name="connsiteY25" fmla="*/ 419100 h 720090"/>
              <a:gd name="connsiteX26" fmla="*/ 582930 w 1089660"/>
              <a:gd name="connsiteY26" fmla="*/ 430530 h 720090"/>
              <a:gd name="connsiteX27" fmla="*/ 575310 w 1089660"/>
              <a:gd name="connsiteY27" fmla="*/ 441960 h 720090"/>
              <a:gd name="connsiteX28" fmla="*/ 571500 w 1089660"/>
              <a:gd name="connsiteY28" fmla="*/ 461010 h 720090"/>
              <a:gd name="connsiteX29" fmla="*/ 560070 w 1089660"/>
              <a:gd name="connsiteY29" fmla="*/ 487680 h 720090"/>
              <a:gd name="connsiteX30" fmla="*/ 556260 w 1089660"/>
              <a:gd name="connsiteY30" fmla="*/ 510540 h 720090"/>
              <a:gd name="connsiteX31" fmla="*/ 548640 w 1089660"/>
              <a:gd name="connsiteY31" fmla="*/ 533400 h 720090"/>
              <a:gd name="connsiteX32" fmla="*/ 552450 w 1089660"/>
              <a:gd name="connsiteY32" fmla="*/ 552450 h 720090"/>
              <a:gd name="connsiteX33" fmla="*/ 560070 w 1089660"/>
              <a:gd name="connsiteY33" fmla="*/ 575310 h 720090"/>
              <a:gd name="connsiteX34" fmla="*/ 556260 w 1089660"/>
              <a:gd name="connsiteY34" fmla="*/ 609600 h 720090"/>
              <a:gd name="connsiteX35" fmla="*/ 552450 w 1089660"/>
              <a:gd name="connsiteY35" fmla="*/ 621030 h 720090"/>
              <a:gd name="connsiteX36" fmla="*/ 544830 w 1089660"/>
              <a:gd name="connsiteY36" fmla="*/ 674370 h 720090"/>
              <a:gd name="connsiteX37" fmla="*/ 548640 w 1089660"/>
              <a:gd name="connsiteY37" fmla="*/ 720090 h 720090"/>
              <a:gd name="connsiteX38" fmla="*/ 335280 w 1089660"/>
              <a:gd name="connsiteY38" fmla="*/ 704850 h 720090"/>
              <a:gd name="connsiteX39" fmla="*/ 152400 w 1089660"/>
              <a:gd name="connsiteY39" fmla="*/ 662940 h 720090"/>
              <a:gd name="connsiteX40" fmla="*/ 41910 w 1089660"/>
              <a:gd name="connsiteY40" fmla="*/ 567690 h 720090"/>
              <a:gd name="connsiteX41" fmla="*/ 0 w 1089660"/>
              <a:gd name="connsiteY41" fmla="*/ 510540 h 720090"/>
              <a:gd name="connsiteX42" fmla="*/ 0 w 1089660"/>
              <a:gd name="connsiteY42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41960 w 1089660"/>
              <a:gd name="connsiteY6" fmla="*/ 175260 h 720090"/>
              <a:gd name="connsiteX7" fmla="*/ 461010 w 1089660"/>
              <a:gd name="connsiteY7" fmla="*/ 194310 h 720090"/>
              <a:gd name="connsiteX8" fmla="*/ 480060 w 1089660"/>
              <a:gd name="connsiteY8" fmla="*/ 217170 h 720090"/>
              <a:gd name="connsiteX9" fmla="*/ 487680 w 1089660"/>
              <a:gd name="connsiteY9" fmla="*/ 228600 h 720090"/>
              <a:gd name="connsiteX10" fmla="*/ 510540 w 1089660"/>
              <a:gd name="connsiteY10" fmla="*/ 243840 h 720090"/>
              <a:gd name="connsiteX11" fmla="*/ 521970 w 1089660"/>
              <a:gd name="connsiteY11" fmla="*/ 255270 h 720090"/>
              <a:gd name="connsiteX12" fmla="*/ 533400 w 1089660"/>
              <a:gd name="connsiteY12" fmla="*/ 262890 h 720090"/>
              <a:gd name="connsiteX13" fmla="*/ 563880 w 1089660"/>
              <a:gd name="connsiteY13" fmla="*/ 270510 h 720090"/>
              <a:gd name="connsiteX14" fmla="*/ 575310 w 1089660"/>
              <a:gd name="connsiteY14" fmla="*/ 278130 h 720090"/>
              <a:gd name="connsiteX15" fmla="*/ 594360 w 1089660"/>
              <a:gd name="connsiteY15" fmla="*/ 281940 h 720090"/>
              <a:gd name="connsiteX16" fmla="*/ 1089660 w 1089660"/>
              <a:gd name="connsiteY16" fmla="*/ 285750 h 720090"/>
              <a:gd name="connsiteX17" fmla="*/ 118110 w 1089660"/>
              <a:gd name="connsiteY17" fmla="*/ 293370 h 720090"/>
              <a:gd name="connsiteX18" fmla="*/ 118110 w 1089660"/>
              <a:gd name="connsiteY18" fmla="*/ 327660 h 720090"/>
              <a:gd name="connsiteX19" fmla="*/ 1085850 w 1089660"/>
              <a:gd name="connsiteY19" fmla="*/ 335280 h 720090"/>
              <a:gd name="connsiteX20" fmla="*/ 628650 w 1089660"/>
              <a:gd name="connsiteY20" fmla="*/ 346710 h 720090"/>
              <a:gd name="connsiteX21" fmla="*/ 617220 w 1089660"/>
              <a:gd name="connsiteY21" fmla="*/ 358140 h 720090"/>
              <a:gd name="connsiteX22" fmla="*/ 613410 w 1089660"/>
              <a:gd name="connsiteY22" fmla="*/ 392430 h 720090"/>
              <a:gd name="connsiteX23" fmla="*/ 601980 w 1089660"/>
              <a:gd name="connsiteY23" fmla="*/ 400050 h 720090"/>
              <a:gd name="connsiteX24" fmla="*/ 586740 w 1089660"/>
              <a:gd name="connsiteY24" fmla="*/ 419100 h 720090"/>
              <a:gd name="connsiteX25" fmla="*/ 582930 w 1089660"/>
              <a:gd name="connsiteY25" fmla="*/ 430530 h 720090"/>
              <a:gd name="connsiteX26" fmla="*/ 575310 w 1089660"/>
              <a:gd name="connsiteY26" fmla="*/ 441960 h 720090"/>
              <a:gd name="connsiteX27" fmla="*/ 571500 w 1089660"/>
              <a:gd name="connsiteY27" fmla="*/ 461010 h 720090"/>
              <a:gd name="connsiteX28" fmla="*/ 560070 w 1089660"/>
              <a:gd name="connsiteY28" fmla="*/ 487680 h 720090"/>
              <a:gd name="connsiteX29" fmla="*/ 556260 w 1089660"/>
              <a:gd name="connsiteY29" fmla="*/ 510540 h 720090"/>
              <a:gd name="connsiteX30" fmla="*/ 548640 w 1089660"/>
              <a:gd name="connsiteY30" fmla="*/ 533400 h 720090"/>
              <a:gd name="connsiteX31" fmla="*/ 552450 w 1089660"/>
              <a:gd name="connsiteY31" fmla="*/ 552450 h 720090"/>
              <a:gd name="connsiteX32" fmla="*/ 560070 w 1089660"/>
              <a:gd name="connsiteY32" fmla="*/ 575310 h 720090"/>
              <a:gd name="connsiteX33" fmla="*/ 556260 w 1089660"/>
              <a:gd name="connsiteY33" fmla="*/ 609600 h 720090"/>
              <a:gd name="connsiteX34" fmla="*/ 552450 w 1089660"/>
              <a:gd name="connsiteY34" fmla="*/ 621030 h 720090"/>
              <a:gd name="connsiteX35" fmla="*/ 544830 w 1089660"/>
              <a:gd name="connsiteY35" fmla="*/ 674370 h 720090"/>
              <a:gd name="connsiteX36" fmla="*/ 548640 w 1089660"/>
              <a:gd name="connsiteY36" fmla="*/ 720090 h 720090"/>
              <a:gd name="connsiteX37" fmla="*/ 335280 w 1089660"/>
              <a:gd name="connsiteY37" fmla="*/ 704850 h 720090"/>
              <a:gd name="connsiteX38" fmla="*/ 152400 w 1089660"/>
              <a:gd name="connsiteY38" fmla="*/ 662940 h 720090"/>
              <a:gd name="connsiteX39" fmla="*/ 41910 w 1089660"/>
              <a:gd name="connsiteY39" fmla="*/ 567690 h 720090"/>
              <a:gd name="connsiteX40" fmla="*/ 0 w 1089660"/>
              <a:gd name="connsiteY40" fmla="*/ 510540 h 720090"/>
              <a:gd name="connsiteX41" fmla="*/ 0 w 1089660"/>
              <a:gd name="connsiteY41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41960 w 1089660"/>
              <a:gd name="connsiteY6" fmla="*/ 175260 h 720090"/>
              <a:gd name="connsiteX7" fmla="*/ 461010 w 1089660"/>
              <a:gd name="connsiteY7" fmla="*/ 194310 h 720090"/>
              <a:gd name="connsiteX8" fmla="*/ 480060 w 1089660"/>
              <a:gd name="connsiteY8" fmla="*/ 217170 h 720090"/>
              <a:gd name="connsiteX9" fmla="*/ 487680 w 1089660"/>
              <a:gd name="connsiteY9" fmla="*/ 228600 h 720090"/>
              <a:gd name="connsiteX10" fmla="*/ 510540 w 1089660"/>
              <a:gd name="connsiteY10" fmla="*/ 243840 h 720090"/>
              <a:gd name="connsiteX11" fmla="*/ 521970 w 1089660"/>
              <a:gd name="connsiteY11" fmla="*/ 255270 h 720090"/>
              <a:gd name="connsiteX12" fmla="*/ 533400 w 1089660"/>
              <a:gd name="connsiteY12" fmla="*/ 262890 h 720090"/>
              <a:gd name="connsiteX13" fmla="*/ 563880 w 1089660"/>
              <a:gd name="connsiteY13" fmla="*/ 270510 h 720090"/>
              <a:gd name="connsiteX14" fmla="*/ 575310 w 1089660"/>
              <a:gd name="connsiteY14" fmla="*/ 278130 h 720090"/>
              <a:gd name="connsiteX15" fmla="*/ 594360 w 1089660"/>
              <a:gd name="connsiteY15" fmla="*/ 281940 h 720090"/>
              <a:gd name="connsiteX16" fmla="*/ 1089660 w 1089660"/>
              <a:gd name="connsiteY16" fmla="*/ 285750 h 720090"/>
              <a:gd name="connsiteX17" fmla="*/ 118110 w 1089660"/>
              <a:gd name="connsiteY17" fmla="*/ 293370 h 720090"/>
              <a:gd name="connsiteX18" fmla="*/ 118110 w 1089660"/>
              <a:gd name="connsiteY18" fmla="*/ 327660 h 720090"/>
              <a:gd name="connsiteX19" fmla="*/ 1085850 w 1089660"/>
              <a:gd name="connsiteY19" fmla="*/ 335280 h 720090"/>
              <a:gd name="connsiteX20" fmla="*/ 628650 w 1089660"/>
              <a:gd name="connsiteY20" fmla="*/ 346710 h 720090"/>
              <a:gd name="connsiteX21" fmla="*/ 617220 w 1089660"/>
              <a:gd name="connsiteY21" fmla="*/ 358140 h 720090"/>
              <a:gd name="connsiteX22" fmla="*/ 613410 w 1089660"/>
              <a:gd name="connsiteY22" fmla="*/ 392430 h 720090"/>
              <a:gd name="connsiteX23" fmla="*/ 601980 w 1089660"/>
              <a:gd name="connsiteY23" fmla="*/ 400050 h 720090"/>
              <a:gd name="connsiteX24" fmla="*/ 586740 w 1089660"/>
              <a:gd name="connsiteY24" fmla="*/ 419100 h 720090"/>
              <a:gd name="connsiteX25" fmla="*/ 582930 w 1089660"/>
              <a:gd name="connsiteY25" fmla="*/ 430530 h 720090"/>
              <a:gd name="connsiteX26" fmla="*/ 575310 w 1089660"/>
              <a:gd name="connsiteY26" fmla="*/ 441960 h 720090"/>
              <a:gd name="connsiteX27" fmla="*/ 571500 w 1089660"/>
              <a:gd name="connsiteY27" fmla="*/ 461010 h 720090"/>
              <a:gd name="connsiteX28" fmla="*/ 560070 w 1089660"/>
              <a:gd name="connsiteY28" fmla="*/ 487680 h 720090"/>
              <a:gd name="connsiteX29" fmla="*/ 556260 w 1089660"/>
              <a:gd name="connsiteY29" fmla="*/ 510540 h 720090"/>
              <a:gd name="connsiteX30" fmla="*/ 548640 w 1089660"/>
              <a:gd name="connsiteY30" fmla="*/ 533400 h 720090"/>
              <a:gd name="connsiteX31" fmla="*/ 552450 w 1089660"/>
              <a:gd name="connsiteY31" fmla="*/ 552450 h 720090"/>
              <a:gd name="connsiteX32" fmla="*/ 560070 w 1089660"/>
              <a:gd name="connsiteY32" fmla="*/ 575310 h 720090"/>
              <a:gd name="connsiteX33" fmla="*/ 556260 w 1089660"/>
              <a:gd name="connsiteY33" fmla="*/ 609600 h 720090"/>
              <a:gd name="connsiteX34" fmla="*/ 552450 w 1089660"/>
              <a:gd name="connsiteY34" fmla="*/ 621030 h 720090"/>
              <a:gd name="connsiteX35" fmla="*/ 544830 w 1089660"/>
              <a:gd name="connsiteY35" fmla="*/ 674370 h 720090"/>
              <a:gd name="connsiteX36" fmla="*/ 548640 w 1089660"/>
              <a:gd name="connsiteY36" fmla="*/ 720090 h 720090"/>
              <a:gd name="connsiteX37" fmla="*/ 335280 w 1089660"/>
              <a:gd name="connsiteY37" fmla="*/ 704850 h 720090"/>
              <a:gd name="connsiteX38" fmla="*/ 152400 w 1089660"/>
              <a:gd name="connsiteY38" fmla="*/ 662940 h 720090"/>
              <a:gd name="connsiteX39" fmla="*/ 41910 w 1089660"/>
              <a:gd name="connsiteY39" fmla="*/ 567690 h 720090"/>
              <a:gd name="connsiteX40" fmla="*/ 0 w 1089660"/>
              <a:gd name="connsiteY40" fmla="*/ 510540 h 720090"/>
              <a:gd name="connsiteX41" fmla="*/ 0 w 1089660"/>
              <a:gd name="connsiteY41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487680 w 1089660"/>
              <a:gd name="connsiteY8" fmla="*/ 228600 h 720090"/>
              <a:gd name="connsiteX9" fmla="*/ 510540 w 1089660"/>
              <a:gd name="connsiteY9" fmla="*/ 243840 h 720090"/>
              <a:gd name="connsiteX10" fmla="*/ 521970 w 1089660"/>
              <a:gd name="connsiteY10" fmla="*/ 255270 h 720090"/>
              <a:gd name="connsiteX11" fmla="*/ 533400 w 1089660"/>
              <a:gd name="connsiteY11" fmla="*/ 262890 h 720090"/>
              <a:gd name="connsiteX12" fmla="*/ 563880 w 1089660"/>
              <a:gd name="connsiteY12" fmla="*/ 270510 h 720090"/>
              <a:gd name="connsiteX13" fmla="*/ 575310 w 1089660"/>
              <a:gd name="connsiteY13" fmla="*/ 278130 h 720090"/>
              <a:gd name="connsiteX14" fmla="*/ 594360 w 1089660"/>
              <a:gd name="connsiteY14" fmla="*/ 281940 h 720090"/>
              <a:gd name="connsiteX15" fmla="*/ 1089660 w 1089660"/>
              <a:gd name="connsiteY15" fmla="*/ 285750 h 720090"/>
              <a:gd name="connsiteX16" fmla="*/ 118110 w 1089660"/>
              <a:gd name="connsiteY16" fmla="*/ 293370 h 720090"/>
              <a:gd name="connsiteX17" fmla="*/ 118110 w 1089660"/>
              <a:gd name="connsiteY17" fmla="*/ 327660 h 720090"/>
              <a:gd name="connsiteX18" fmla="*/ 1085850 w 1089660"/>
              <a:gd name="connsiteY18" fmla="*/ 335280 h 720090"/>
              <a:gd name="connsiteX19" fmla="*/ 628650 w 1089660"/>
              <a:gd name="connsiteY19" fmla="*/ 346710 h 720090"/>
              <a:gd name="connsiteX20" fmla="*/ 617220 w 1089660"/>
              <a:gd name="connsiteY20" fmla="*/ 358140 h 720090"/>
              <a:gd name="connsiteX21" fmla="*/ 613410 w 1089660"/>
              <a:gd name="connsiteY21" fmla="*/ 392430 h 720090"/>
              <a:gd name="connsiteX22" fmla="*/ 601980 w 1089660"/>
              <a:gd name="connsiteY22" fmla="*/ 400050 h 720090"/>
              <a:gd name="connsiteX23" fmla="*/ 586740 w 1089660"/>
              <a:gd name="connsiteY23" fmla="*/ 419100 h 720090"/>
              <a:gd name="connsiteX24" fmla="*/ 582930 w 1089660"/>
              <a:gd name="connsiteY24" fmla="*/ 430530 h 720090"/>
              <a:gd name="connsiteX25" fmla="*/ 575310 w 1089660"/>
              <a:gd name="connsiteY25" fmla="*/ 441960 h 720090"/>
              <a:gd name="connsiteX26" fmla="*/ 571500 w 1089660"/>
              <a:gd name="connsiteY26" fmla="*/ 461010 h 720090"/>
              <a:gd name="connsiteX27" fmla="*/ 560070 w 1089660"/>
              <a:gd name="connsiteY27" fmla="*/ 487680 h 720090"/>
              <a:gd name="connsiteX28" fmla="*/ 556260 w 1089660"/>
              <a:gd name="connsiteY28" fmla="*/ 510540 h 720090"/>
              <a:gd name="connsiteX29" fmla="*/ 548640 w 1089660"/>
              <a:gd name="connsiteY29" fmla="*/ 533400 h 720090"/>
              <a:gd name="connsiteX30" fmla="*/ 552450 w 1089660"/>
              <a:gd name="connsiteY30" fmla="*/ 552450 h 720090"/>
              <a:gd name="connsiteX31" fmla="*/ 560070 w 1089660"/>
              <a:gd name="connsiteY31" fmla="*/ 575310 h 720090"/>
              <a:gd name="connsiteX32" fmla="*/ 556260 w 1089660"/>
              <a:gd name="connsiteY32" fmla="*/ 609600 h 720090"/>
              <a:gd name="connsiteX33" fmla="*/ 552450 w 1089660"/>
              <a:gd name="connsiteY33" fmla="*/ 621030 h 720090"/>
              <a:gd name="connsiteX34" fmla="*/ 544830 w 1089660"/>
              <a:gd name="connsiteY34" fmla="*/ 674370 h 720090"/>
              <a:gd name="connsiteX35" fmla="*/ 548640 w 1089660"/>
              <a:gd name="connsiteY35" fmla="*/ 720090 h 720090"/>
              <a:gd name="connsiteX36" fmla="*/ 335280 w 1089660"/>
              <a:gd name="connsiteY36" fmla="*/ 704850 h 720090"/>
              <a:gd name="connsiteX37" fmla="*/ 152400 w 1089660"/>
              <a:gd name="connsiteY37" fmla="*/ 662940 h 720090"/>
              <a:gd name="connsiteX38" fmla="*/ 41910 w 1089660"/>
              <a:gd name="connsiteY38" fmla="*/ 567690 h 720090"/>
              <a:gd name="connsiteX39" fmla="*/ 0 w 1089660"/>
              <a:gd name="connsiteY39" fmla="*/ 510540 h 720090"/>
              <a:gd name="connsiteX40" fmla="*/ 0 w 1089660"/>
              <a:gd name="connsiteY40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487680 w 1089660"/>
              <a:gd name="connsiteY8" fmla="*/ 228600 h 720090"/>
              <a:gd name="connsiteX9" fmla="*/ 508635 w 1089660"/>
              <a:gd name="connsiteY9" fmla="*/ 241935 h 720090"/>
              <a:gd name="connsiteX10" fmla="*/ 521970 w 1089660"/>
              <a:gd name="connsiteY10" fmla="*/ 255270 h 720090"/>
              <a:gd name="connsiteX11" fmla="*/ 533400 w 1089660"/>
              <a:gd name="connsiteY11" fmla="*/ 262890 h 720090"/>
              <a:gd name="connsiteX12" fmla="*/ 563880 w 1089660"/>
              <a:gd name="connsiteY12" fmla="*/ 270510 h 720090"/>
              <a:gd name="connsiteX13" fmla="*/ 575310 w 1089660"/>
              <a:gd name="connsiteY13" fmla="*/ 278130 h 720090"/>
              <a:gd name="connsiteX14" fmla="*/ 594360 w 1089660"/>
              <a:gd name="connsiteY14" fmla="*/ 281940 h 720090"/>
              <a:gd name="connsiteX15" fmla="*/ 1089660 w 1089660"/>
              <a:gd name="connsiteY15" fmla="*/ 285750 h 720090"/>
              <a:gd name="connsiteX16" fmla="*/ 118110 w 1089660"/>
              <a:gd name="connsiteY16" fmla="*/ 293370 h 720090"/>
              <a:gd name="connsiteX17" fmla="*/ 118110 w 1089660"/>
              <a:gd name="connsiteY17" fmla="*/ 327660 h 720090"/>
              <a:gd name="connsiteX18" fmla="*/ 1085850 w 1089660"/>
              <a:gd name="connsiteY18" fmla="*/ 335280 h 720090"/>
              <a:gd name="connsiteX19" fmla="*/ 628650 w 1089660"/>
              <a:gd name="connsiteY19" fmla="*/ 346710 h 720090"/>
              <a:gd name="connsiteX20" fmla="*/ 617220 w 1089660"/>
              <a:gd name="connsiteY20" fmla="*/ 358140 h 720090"/>
              <a:gd name="connsiteX21" fmla="*/ 613410 w 1089660"/>
              <a:gd name="connsiteY21" fmla="*/ 392430 h 720090"/>
              <a:gd name="connsiteX22" fmla="*/ 601980 w 1089660"/>
              <a:gd name="connsiteY22" fmla="*/ 400050 h 720090"/>
              <a:gd name="connsiteX23" fmla="*/ 586740 w 1089660"/>
              <a:gd name="connsiteY23" fmla="*/ 419100 h 720090"/>
              <a:gd name="connsiteX24" fmla="*/ 582930 w 1089660"/>
              <a:gd name="connsiteY24" fmla="*/ 430530 h 720090"/>
              <a:gd name="connsiteX25" fmla="*/ 575310 w 1089660"/>
              <a:gd name="connsiteY25" fmla="*/ 441960 h 720090"/>
              <a:gd name="connsiteX26" fmla="*/ 571500 w 1089660"/>
              <a:gd name="connsiteY26" fmla="*/ 461010 h 720090"/>
              <a:gd name="connsiteX27" fmla="*/ 560070 w 1089660"/>
              <a:gd name="connsiteY27" fmla="*/ 487680 h 720090"/>
              <a:gd name="connsiteX28" fmla="*/ 556260 w 1089660"/>
              <a:gd name="connsiteY28" fmla="*/ 510540 h 720090"/>
              <a:gd name="connsiteX29" fmla="*/ 548640 w 1089660"/>
              <a:gd name="connsiteY29" fmla="*/ 533400 h 720090"/>
              <a:gd name="connsiteX30" fmla="*/ 552450 w 1089660"/>
              <a:gd name="connsiteY30" fmla="*/ 552450 h 720090"/>
              <a:gd name="connsiteX31" fmla="*/ 560070 w 1089660"/>
              <a:gd name="connsiteY31" fmla="*/ 575310 h 720090"/>
              <a:gd name="connsiteX32" fmla="*/ 556260 w 1089660"/>
              <a:gd name="connsiteY32" fmla="*/ 609600 h 720090"/>
              <a:gd name="connsiteX33" fmla="*/ 552450 w 1089660"/>
              <a:gd name="connsiteY33" fmla="*/ 621030 h 720090"/>
              <a:gd name="connsiteX34" fmla="*/ 544830 w 1089660"/>
              <a:gd name="connsiteY34" fmla="*/ 674370 h 720090"/>
              <a:gd name="connsiteX35" fmla="*/ 548640 w 1089660"/>
              <a:gd name="connsiteY35" fmla="*/ 720090 h 720090"/>
              <a:gd name="connsiteX36" fmla="*/ 335280 w 1089660"/>
              <a:gd name="connsiteY36" fmla="*/ 704850 h 720090"/>
              <a:gd name="connsiteX37" fmla="*/ 152400 w 1089660"/>
              <a:gd name="connsiteY37" fmla="*/ 662940 h 720090"/>
              <a:gd name="connsiteX38" fmla="*/ 41910 w 1089660"/>
              <a:gd name="connsiteY38" fmla="*/ 567690 h 720090"/>
              <a:gd name="connsiteX39" fmla="*/ 0 w 1089660"/>
              <a:gd name="connsiteY39" fmla="*/ 510540 h 720090"/>
              <a:gd name="connsiteX40" fmla="*/ 0 w 1089660"/>
              <a:gd name="connsiteY40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487680 w 1089660"/>
              <a:gd name="connsiteY8" fmla="*/ 228600 h 720090"/>
              <a:gd name="connsiteX9" fmla="*/ 508635 w 1089660"/>
              <a:gd name="connsiteY9" fmla="*/ 241935 h 720090"/>
              <a:gd name="connsiteX10" fmla="*/ 533400 w 1089660"/>
              <a:gd name="connsiteY10" fmla="*/ 262890 h 720090"/>
              <a:gd name="connsiteX11" fmla="*/ 563880 w 1089660"/>
              <a:gd name="connsiteY11" fmla="*/ 270510 h 720090"/>
              <a:gd name="connsiteX12" fmla="*/ 575310 w 1089660"/>
              <a:gd name="connsiteY12" fmla="*/ 278130 h 720090"/>
              <a:gd name="connsiteX13" fmla="*/ 594360 w 1089660"/>
              <a:gd name="connsiteY13" fmla="*/ 281940 h 720090"/>
              <a:gd name="connsiteX14" fmla="*/ 1089660 w 1089660"/>
              <a:gd name="connsiteY14" fmla="*/ 285750 h 720090"/>
              <a:gd name="connsiteX15" fmla="*/ 118110 w 1089660"/>
              <a:gd name="connsiteY15" fmla="*/ 293370 h 720090"/>
              <a:gd name="connsiteX16" fmla="*/ 118110 w 1089660"/>
              <a:gd name="connsiteY16" fmla="*/ 327660 h 720090"/>
              <a:gd name="connsiteX17" fmla="*/ 1085850 w 1089660"/>
              <a:gd name="connsiteY17" fmla="*/ 335280 h 720090"/>
              <a:gd name="connsiteX18" fmla="*/ 628650 w 1089660"/>
              <a:gd name="connsiteY18" fmla="*/ 346710 h 720090"/>
              <a:gd name="connsiteX19" fmla="*/ 617220 w 1089660"/>
              <a:gd name="connsiteY19" fmla="*/ 358140 h 720090"/>
              <a:gd name="connsiteX20" fmla="*/ 613410 w 1089660"/>
              <a:gd name="connsiteY20" fmla="*/ 392430 h 720090"/>
              <a:gd name="connsiteX21" fmla="*/ 601980 w 1089660"/>
              <a:gd name="connsiteY21" fmla="*/ 400050 h 720090"/>
              <a:gd name="connsiteX22" fmla="*/ 586740 w 1089660"/>
              <a:gd name="connsiteY22" fmla="*/ 419100 h 720090"/>
              <a:gd name="connsiteX23" fmla="*/ 582930 w 1089660"/>
              <a:gd name="connsiteY23" fmla="*/ 430530 h 720090"/>
              <a:gd name="connsiteX24" fmla="*/ 575310 w 1089660"/>
              <a:gd name="connsiteY24" fmla="*/ 441960 h 720090"/>
              <a:gd name="connsiteX25" fmla="*/ 571500 w 1089660"/>
              <a:gd name="connsiteY25" fmla="*/ 461010 h 720090"/>
              <a:gd name="connsiteX26" fmla="*/ 560070 w 1089660"/>
              <a:gd name="connsiteY26" fmla="*/ 487680 h 720090"/>
              <a:gd name="connsiteX27" fmla="*/ 556260 w 1089660"/>
              <a:gd name="connsiteY27" fmla="*/ 510540 h 720090"/>
              <a:gd name="connsiteX28" fmla="*/ 548640 w 1089660"/>
              <a:gd name="connsiteY28" fmla="*/ 533400 h 720090"/>
              <a:gd name="connsiteX29" fmla="*/ 552450 w 1089660"/>
              <a:gd name="connsiteY29" fmla="*/ 552450 h 720090"/>
              <a:gd name="connsiteX30" fmla="*/ 560070 w 1089660"/>
              <a:gd name="connsiteY30" fmla="*/ 575310 h 720090"/>
              <a:gd name="connsiteX31" fmla="*/ 556260 w 1089660"/>
              <a:gd name="connsiteY31" fmla="*/ 609600 h 720090"/>
              <a:gd name="connsiteX32" fmla="*/ 552450 w 1089660"/>
              <a:gd name="connsiteY32" fmla="*/ 621030 h 720090"/>
              <a:gd name="connsiteX33" fmla="*/ 544830 w 1089660"/>
              <a:gd name="connsiteY33" fmla="*/ 674370 h 720090"/>
              <a:gd name="connsiteX34" fmla="*/ 548640 w 1089660"/>
              <a:gd name="connsiteY34" fmla="*/ 720090 h 720090"/>
              <a:gd name="connsiteX35" fmla="*/ 335280 w 1089660"/>
              <a:gd name="connsiteY35" fmla="*/ 704850 h 720090"/>
              <a:gd name="connsiteX36" fmla="*/ 152400 w 1089660"/>
              <a:gd name="connsiteY36" fmla="*/ 662940 h 720090"/>
              <a:gd name="connsiteX37" fmla="*/ 41910 w 1089660"/>
              <a:gd name="connsiteY37" fmla="*/ 567690 h 720090"/>
              <a:gd name="connsiteX38" fmla="*/ 0 w 1089660"/>
              <a:gd name="connsiteY38" fmla="*/ 510540 h 720090"/>
              <a:gd name="connsiteX39" fmla="*/ 0 w 1089660"/>
              <a:gd name="connsiteY39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508635 w 1089660"/>
              <a:gd name="connsiteY8" fmla="*/ 241935 h 720090"/>
              <a:gd name="connsiteX9" fmla="*/ 533400 w 1089660"/>
              <a:gd name="connsiteY9" fmla="*/ 262890 h 720090"/>
              <a:gd name="connsiteX10" fmla="*/ 563880 w 1089660"/>
              <a:gd name="connsiteY10" fmla="*/ 270510 h 720090"/>
              <a:gd name="connsiteX11" fmla="*/ 575310 w 1089660"/>
              <a:gd name="connsiteY11" fmla="*/ 278130 h 720090"/>
              <a:gd name="connsiteX12" fmla="*/ 594360 w 1089660"/>
              <a:gd name="connsiteY12" fmla="*/ 281940 h 720090"/>
              <a:gd name="connsiteX13" fmla="*/ 1089660 w 1089660"/>
              <a:gd name="connsiteY13" fmla="*/ 285750 h 720090"/>
              <a:gd name="connsiteX14" fmla="*/ 118110 w 1089660"/>
              <a:gd name="connsiteY14" fmla="*/ 293370 h 720090"/>
              <a:gd name="connsiteX15" fmla="*/ 118110 w 1089660"/>
              <a:gd name="connsiteY15" fmla="*/ 327660 h 720090"/>
              <a:gd name="connsiteX16" fmla="*/ 1085850 w 1089660"/>
              <a:gd name="connsiteY16" fmla="*/ 335280 h 720090"/>
              <a:gd name="connsiteX17" fmla="*/ 628650 w 1089660"/>
              <a:gd name="connsiteY17" fmla="*/ 346710 h 720090"/>
              <a:gd name="connsiteX18" fmla="*/ 617220 w 1089660"/>
              <a:gd name="connsiteY18" fmla="*/ 358140 h 720090"/>
              <a:gd name="connsiteX19" fmla="*/ 613410 w 1089660"/>
              <a:gd name="connsiteY19" fmla="*/ 392430 h 720090"/>
              <a:gd name="connsiteX20" fmla="*/ 601980 w 1089660"/>
              <a:gd name="connsiteY20" fmla="*/ 400050 h 720090"/>
              <a:gd name="connsiteX21" fmla="*/ 586740 w 1089660"/>
              <a:gd name="connsiteY21" fmla="*/ 419100 h 720090"/>
              <a:gd name="connsiteX22" fmla="*/ 582930 w 1089660"/>
              <a:gd name="connsiteY22" fmla="*/ 430530 h 720090"/>
              <a:gd name="connsiteX23" fmla="*/ 575310 w 1089660"/>
              <a:gd name="connsiteY23" fmla="*/ 441960 h 720090"/>
              <a:gd name="connsiteX24" fmla="*/ 571500 w 1089660"/>
              <a:gd name="connsiteY24" fmla="*/ 461010 h 720090"/>
              <a:gd name="connsiteX25" fmla="*/ 560070 w 1089660"/>
              <a:gd name="connsiteY25" fmla="*/ 487680 h 720090"/>
              <a:gd name="connsiteX26" fmla="*/ 556260 w 1089660"/>
              <a:gd name="connsiteY26" fmla="*/ 510540 h 720090"/>
              <a:gd name="connsiteX27" fmla="*/ 548640 w 1089660"/>
              <a:gd name="connsiteY27" fmla="*/ 533400 h 720090"/>
              <a:gd name="connsiteX28" fmla="*/ 552450 w 1089660"/>
              <a:gd name="connsiteY28" fmla="*/ 552450 h 720090"/>
              <a:gd name="connsiteX29" fmla="*/ 560070 w 1089660"/>
              <a:gd name="connsiteY29" fmla="*/ 575310 h 720090"/>
              <a:gd name="connsiteX30" fmla="*/ 556260 w 1089660"/>
              <a:gd name="connsiteY30" fmla="*/ 609600 h 720090"/>
              <a:gd name="connsiteX31" fmla="*/ 552450 w 1089660"/>
              <a:gd name="connsiteY31" fmla="*/ 621030 h 720090"/>
              <a:gd name="connsiteX32" fmla="*/ 544830 w 1089660"/>
              <a:gd name="connsiteY32" fmla="*/ 674370 h 720090"/>
              <a:gd name="connsiteX33" fmla="*/ 548640 w 1089660"/>
              <a:gd name="connsiteY33" fmla="*/ 720090 h 720090"/>
              <a:gd name="connsiteX34" fmla="*/ 335280 w 1089660"/>
              <a:gd name="connsiteY34" fmla="*/ 704850 h 720090"/>
              <a:gd name="connsiteX35" fmla="*/ 152400 w 1089660"/>
              <a:gd name="connsiteY35" fmla="*/ 662940 h 720090"/>
              <a:gd name="connsiteX36" fmla="*/ 41910 w 1089660"/>
              <a:gd name="connsiteY36" fmla="*/ 567690 h 720090"/>
              <a:gd name="connsiteX37" fmla="*/ 0 w 1089660"/>
              <a:gd name="connsiteY37" fmla="*/ 510540 h 720090"/>
              <a:gd name="connsiteX38" fmla="*/ 0 w 1089660"/>
              <a:gd name="connsiteY38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512445 w 1089660"/>
              <a:gd name="connsiteY8" fmla="*/ 238125 h 720090"/>
              <a:gd name="connsiteX9" fmla="*/ 533400 w 1089660"/>
              <a:gd name="connsiteY9" fmla="*/ 262890 h 720090"/>
              <a:gd name="connsiteX10" fmla="*/ 563880 w 1089660"/>
              <a:gd name="connsiteY10" fmla="*/ 270510 h 720090"/>
              <a:gd name="connsiteX11" fmla="*/ 575310 w 1089660"/>
              <a:gd name="connsiteY11" fmla="*/ 278130 h 720090"/>
              <a:gd name="connsiteX12" fmla="*/ 594360 w 1089660"/>
              <a:gd name="connsiteY12" fmla="*/ 281940 h 720090"/>
              <a:gd name="connsiteX13" fmla="*/ 1089660 w 1089660"/>
              <a:gd name="connsiteY13" fmla="*/ 285750 h 720090"/>
              <a:gd name="connsiteX14" fmla="*/ 118110 w 1089660"/>
              <a:gd name="connsiteY14" fmla="*/ 293370 h 720090"/>
              <a:gd name="connsiteX15" fmla="*/ 118110 w 1089660"/>
              <a:gd name="connsiteY15" fmla="*/ 327660 h 720090"/>
              <a:gd name="connsiteX16" fmla="*/ 1085850 w 1089660"/>
              <a:gd name="connsiteY16" fmla="*/ 335280 h 720090"/>
              <a:gd name="connsiteX17" fmla="*/ 628650 w 1089660"/>
              <a:gd name="connsiteY17" fmla="*/ 346710 h 720090"/>
              <a:gd name="connsiteX18" fmla="*/ 617220 w 1089660"/>
              <a:gd name="connsiteY18" fmla="*/ 358140 h 720090"/>
              <a:gd name="connsiteX19" fmla="*/ 613410 w 1089660"/>
              <a:gd name="connsiteY19" fmla="*/ 392430 h 720090"/>
              <a:gd name="connsiteX20" fmla="*/ 601980 w 1089660"/>
              <a:gd name="connsiteY20" fmla="*/ 400050 h 720090"/>
              <a:gd name="connsiteX21" fmla="*/ 586740 w 1089660"/>
              <a:gd name="connsiteY21" fmla="*/ 419100 h 720090"/>
              <a:gd name="connsiteX22" fmla="*/ 582930 w 1089660"/>
              <a:gd name="connsiteY22" fmla="*/ 430530 h 720090"/>
              <a:gd name="connsiteX23" fmla="*/ 575310 w 1089660"/>
              <a:gd name="connsiteY23" fmla="*/ 441960 h 720090"/>
              <a:gd name="connsiteX24" fmla="*/ 571500 w 1089660"/>
              <a:gd name="connsiteY24" fmla="*/ 461010 h 720090"/>
              <a:gd name="connsiteX25" fmla="*/ 560070 w 1089660"/>
              <a:gd name="connsiteY25" fmla="*/ 487680 h 720090"/>
              <a:gd name="connsiteX26" fmla="*/ 556260 w 1089660"/>
              <a:gd name="connsiteY26" fmla="*/ 510540 h 720090"/>
              <a:gd name="connsiteX27" fmla="*/ 548640 w 1089660"/>
              <a:gd name="connsiteY27" fmla="*/ 533400 h 720090"/>
              <a:gd name="connsiteX28" fmla="*/ 552450 w 1089660"/>
              <a:gd name="connsiteY28" fmla="*/ 552450 h 720090"/>
              <a:gd name="connsiteX29" fmla="*/ 560070 w 1089660"/>
              <a:gd name="connsiteY29" fmla="*/ 575310 h 720090"/>
              <a:gd name="connsiteX30" fmla="*/ 556260 w 1089660"/>
              <a:gd name="connsiteY30" fmla="*/ 609600 h 720090"/>
              <a:gd name="connsiteX31" fmla="*/ 552450 w 1089660"/>
              <a:gd name="connsiteY31" fmla="*/ 621030 h 720090"/>
              <a:gd name="connsiteX32" fmla="*/ 544830 w 1089660"/>
              <a:gd name="connsiteY32" fmla="*/ 674370 h 720090"/>
              <a:gd name="connsiteX33" fmla="*/ 548640 w 1089660"/>
              <a:gd name="connsiteY33" fmla="*/ 720090 h 720090"/>
              <a:gd name="connsiteX34" fmla="*/ 335280 w 1089660"/>
              <a:gd name="connsiteY34" fmla="*/ 704850 h 720090"/>
              <a:gd name="connsiteX35" fmla="*/ 152400 w 1089660"/>
              <a:gd name="connsiteY35" fmla="*/ 662940 h 720090"/>
              <a:gd name="connsiteX36" fmla="*/ 41910 w 1089660"/>
              <a:gd name="connsiteY36" fmla="*/ 567690 h 720090"/>
              <a:gd name="connsiteX37" fmla="*/ 0 w 1089660"/>
              <a:gd name="connsiteY37" fmla="*/ 510540 h 720090"/>
              <a:gd name="connsiteX38" fmla="*/ 0 w 1089660"/>
              <a:gd name="connsiteY38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03860 w 1089660"/>
              <a:gd name="connsiteY2" fmla="*/ 74295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03860 w 1089660"/>
              <a:gd name="connsiteY2" fmla="*/ 74295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62915 w 1089660"/>
              <a:gd name="connsiteY2" fmla="*/ 14097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07670 w 1089660"/>
              <a:gd name="connsiteY3" fmla="*/ 118110 h 720090"/>
              <a:gd name="connsiteX4" fmla="*/ 461010 w 1089660"/>
              <a:gd name="connsiteY4" fmla="*/ 194310 h 720090"/>
              <a:gd name="connsiteX5" fmla="*/ 480060 w 1089660"/>
              <a:gd name="connsiteY5" fmla="*/ 217170 h 720090"/>
              <a:gd name="connsiteX6" fmla="*/ 512445 w 1089660"/>
              <a:gd name="connsiteY6" fmla="*/ 238125 h 720090"/>
              <a:gd name="connsiteX7" fmla="*/ 533400 w 1089660"/>
              <a:gd name="connsiteY7" fmla="*/ 262890 h 720090"/>
              <a:gd name="connsiteX8" fmla="*/ 563880 w 1089660"/>
              <a:gd name="connsiteY8" fmla="*/ 270510 h 720090"/>
              <a:gd name="connsiteX9" fmla="*/ 575310 w 1089660"/>
              <a:gd name="connsiteY9" fmla="*/ 278130 h 720090"/>
              <a:gd name="connsiteX10" fmla="*/ 594360 w 1089660"/>
              <a:gd name="connsiteY10" fmla="*/ 281940 h 720090"/>
              <a:gd name="connsiteX11" fmla="*/ 1089660 w 1089660"/>
              <a:gd name="connsiteY11" fmla="*/ 285750 h 720090"/>
              <a:gd name="connsiteX12" fmla="*/ 118110 w 1089660"/>
              <a:gd name="connsiteY12" fmla="*/ 293370 h 720090"/>
              <a:gd name="connsiteX13" fmla="*/ 118110 w 1089660"/>
              <a:gd name="connsiteY13" fmla="*/ 327660 h 720090"/>
              <a:gd name="connsiteX14" fmla="*/ 1085850 w 1089660"/>
              <a:gd name="connsiteY14" fmla="*/ 335280 h 720090"/>
              <a:gd name="connsiteX15" fmla="*/ 628650 w 1089660"/>
              <a:gd name="connsiteY15" fmla="*/ 346710 h 720090"/>
              <a:gd name="connsiteX16" fmla="*/ 617220 w 1089660"/>
              <a:gd name="connsiteY16" fmla="*/ 358140 h 720090"/>
              <a:gd name="connsiteX17" fmla="*/ 613410 w 1089660"/>
              <a:gd name="connsiteY17" fmla="*/ 392430 h 720090"/>
              <a:gd name="connsiteX18" fmla="*/ 601980 w 1089660"/>
              <a:gd name="connsiteY18" fmla="*/ 400050 h 720090"/>
              <a:gd name="connsiteX19" fmla="*/ 586740 w 1089660"/>
              <a:gd name="connsiteY19" fmla="*/ 419100 h 720090"/>
              <a:gd name="connsiteX20" fmla="*/ 582930 w 1089660"/>
              <a:gd name="connsiteY20" fmla="*/ 430530 h 720090"/>
              <a:gd name="connsiteX21" fmla="*/ 575310 w 1089660"/>
              <a:gd name="connsiteY21" fmla="*/ 441960 h 720090"/>
              <a:gd name="connsiteX22" fmla="*/ 571500 w 1089660"/>
              <a:gd name="connsiteY22" fmla="*/ 461010 h 720090"/>
              <a:gd name="connsiteX23" fmla="*/ 560070 w 1089660"/>
              <a:gd name="connsiteY23" fmla="*/ 487680 h 720090"/>
              <a:gd name="connsiteX24" fmla="*/ 556260 w 1089660"/>
              <a:gd name="connsiteY24" fmla="*/ 510540 h 720090"/>
              <a:gd name="connsiteX25" fmla="*/ 548640 w 1089660"/>
              <a:gd name="connsiteY25" fmla="*/ 533400 h 720090"/>
              <a:gd name="connsiteX26" fmla="*/ 552450 w 1089660"/>
              <a:gd name="connsiteY26" fmla="*/ 552450 h 720090"/>
              <a:gd name="connsiteX27" fmla="*/ 560070 w 1089660"/>
              <a:gd name="connsiteY27" fmla="*/ 575310 h 720090"/>
              <a:gd name="connsiteX28" fmla="*/ 556260 w 1089660"/>
              <a:gd name="connsiteY28" fmla="*/ 609600 h 720090"/>
              <a:gd name="connsiteX29" fmla="*/ 552450 w 1089660"/>
              <a:gd name="connsiteY29" fmla="*/ 621030 h 720090"/>
              <a:gd name="connsiteX30" fmla="*/ 544830 w 1089660"/>
              <a:gd name="connsiteY30" fmla="*/ 674370 h 720090"/>
              <a:gd name="connsiteX31" fmla="*/ 548640 w 1089660"/>
              <a:gd name="connsiteY31" fmla="*/ 720090 h 720090"/>
              <a:gd name="connsiteX32" fmla="*/ 335280 w 1089660"/>
              <a:gd name="connsiteY32" fmla="*/ 704850 h 720090"/>
              <a:gd name="connsiteX33" fmla="*/ 152400 w 1089660"/>
              <a:gd name="connsiteY33" fmla="*/ 662940 h 720090"/>
              <a:gd name="connsiteX34" fmla="*/ 41910 w 1089660"/>
              <a:gd name="connsiteY34" fmla="*/ 567690 h 720090"/>
              <a:gd name="connsiteX35" fmla="*/ 0 w 1089660"/>
              <a:gd name="connsiteY35" fmla="*/ 510540 h 720090"/>
              <a:gd name="connsiteX36" fmla="*/ 0 w 1089660"/>
              <a:gd name="connsiteY36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61010 w 1089660"/>
              <a:gd name="connsiteY3" fmla="*/ 194310 h 720090"/>
              <a:gd name="connsiteX4" fmla="*/ 480060 w 1089660"/>
              <a:gd name="connsiteY4" fmla="*/ 217170 h 720090"/>
              <a:gd name="connsiteX5" fmla="*/ 512445 w 1089660"/>
              <a:gd name="connsiteY5" fmla="*/ 238125 h 720090"/>
              <a:gd name="connsiteX6" fmla="*/ 533400 w 1089660"/>
              <a:gd name="connsiteY6" fmla="*/ 262890 h 720090"/>
              <a:gd name="connsiteX7" fmla="*/ 563880 w 1089660"/>
              <a:gd name="connsiteY7" fmla="*/ 270510 h 720090"/>
              <a:gd name="connsiteX8" fmla="*/ 575310 w 1089660"/>
              <a:gd name="connsiteY8" fmla="*/ 278130 h 720090"/>
              <a:gd name="connsiteX9" fmla="*/ 594360 w 1089660"/>
              <a:gd name="connsiteY9" fmla="*/ 281940 h 720090"/>
              <a:gd name="connsiteX10" fmla="*/ 1089660 w 1089660"/>
              <a:gd name="connsiteY10" fmla="*/ 285750 h 720090"/>
              <a:gd name="connsiteX11" fmla="*/ 118110 w 1089660"/>
              <a:gd name="connsiteY11" fmla="*/ 293370 h 720090"/>
              <a:gd name="connsiteX12" fmla="*/ 118110 w 1089660"/>
              <a:gd name="connsiteY12" fmla="*/ 327660 h 720090"/>
              <a:gd name="connsiteX13" fmla="*/ 1085850 w 1089660"/>
              <a:gd name="connsiteY13" fmla="*/ 335280 h 720090"/>
              <a:gd name="connsiteX14" fmla="*/ 628650 w 1089660"/>
              <a:gd name="connsiteY14" fmla="*/ 346710 h 720090"/>
              <a:gd name="connsiteX15" fmla="*/ 617220 w 1089660"/>
              <a:gd name="connsiteY15" fmla="*/ 358140 h 720090"/>
              <a:gd name="connsiteX16" fmla="*/ 613410 w 1089660"/>
              <a:gd name="connsiteY16" fmla="*/ 392430 h 720090"/>
              <a:gd name="connsiteX17" fmla="*/ 601980 w 1089660"/>
              <a:gd name="connsiteY17" fmla="*/ 400050 h 720090"/>
              <a:gd name="connsiteX18" fmla="*/ 586740 w 1089660"/>
              <a:gd name="connsiteY18" fmla="*/ 419100 h 720090"/>
              <a:gd name="connsiteX19" fmla="*/ 582930 w 1089660"/>
              <a:gd name="connsiteY19" fmla="*/ 430530 h 720090"/>
              <a:gd name="connsiteX20" fmla="*/ 575310 w 1089660"/>
              <a:gd name="connsiteY20" fmla="*/ 441960 h 720090"/>
              <a:gd name="connsiteX21" fmla="*/ 571500 w 1089660"/>
              <a:gd name="connsiteY21" fmla="*/ 461010 h 720090"/>
              <a:gd name="connsiteX22" fmla="*/ 560070 w 1089660"/>
              <a:gd name="connsiteY22" fmla="*/ 487680 h 720090"/>
              <a:gd name="connsiteX23" fmla="*/ 556260 w 1089660"/>
              <a:gd name="connsiteY23" fmla="*/ 510540 h 720090"/>
              <a:gd name="connsiteX24" fmla="*/ 548640 w 1089660"/>
              <a:gd name="connsiteY24" fmla="*/ 533400 h 720090"/>
              <a:gd name="connsiteX25" fmla="*/ 552450 w 1089660"/>
              <a:gd name="connsiteY25" fmla="*/ 552450 h 720090"/>
              <a:gd name="connsiteX26" fmla="*/ 560070 w 1089660"/>
              <a:gd name="connsiteY26" fmla="*/ 575310 h 720090"/>
              <a:gd name="connsiteX27" fmla="*/ 556260 w 1089660"/>
              <a:gd name="connsiteY27" fmla="*/ 609600 h 720090"/>
              <a:gd name="connsiteX28" fmla="*/ 552450 w 1089660"/>
              <a:gd name="connsiteY28" fmla="*/ 621030 h 720090"/>
              <a:gd name="connsiteX29" fmla="*/ 544830 w 1089660"/>
              <a:gd name="connsiteY29" fmla="*/ 674370 h 720090"/>
              <a:gd name="connsiteX30" fmla="*/ 548640 w 1089660"/>
              <a:gd name="connsiteY30" fmla="*/ 720090 h 720090"/>
              <a:gd name="connsiteX31" fmla="*/ 335280 w 1089660"/>
              <a:gd name="connsiteY31" fmla="*/ 704850 h 720090"/>
              <a:gd name="connsiteX32" fmla="*/ 152400 w 1089660"/>
              <a:gd name="connsiteY32" fmla="*/ 662940 h 720090"/>
              <a:gd name="connsiteX33" fmla="*/ 41910 w 1089660"/>
              <a:gd name="connsiteY33" fmla="*/ 567690 h 720090"/>
              <a:gd name="connsiteX34" fmla="*/ 0 w 1089660"/>
              <a:gd name="connsiteY34" fmla="*/ 510540 h 720090"/>
              <a:gd name="connsiteX35" fmla="*/ 0 w 1089660"/>
              <a:gd name="connsiteY35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80060 w 1089660"/>
              <a:gd name="connsiteY3" fmla="*/ 217170 h 720090"/>
              <a:gd name="connsiteX4" fmla="*/ 512445 w 1089660"/>
              <a:gd name="connsiteY4" fmla="*/ 238125 h 720090"/>
              <a:gd name="connsiteX5" fmla="*/ 533400 w 1089660"/>
              <a:gd name="connsiteY5" fmla="*/ 262890 h 720090"/>
              <a:gd name="connsiteX6" fmla="*/ 563880 w 1089660"/>
              <a:gd name="connsiteY6" fmla="*/ 270510 h 720090"/>
              <a:gd name="connsiteX7" fmla="*/ 575310 w 1089660"/>
              <a:gd name="connsiteY7" fmla="*/ 278130 h 720090"/>
              <a:gd name="connsiteX8" fmla="*/ 594360 w 1089660"/>
              <a:gd name="connsiteY8" fmla="*/ 281940 h 720090"/>
              <a:gd name="connsiteX9" fmla="*/ 1089660 w 1089660"/>
              <a:gd name="connsiteY9" fmla="*/ 285750 h 720090"/>
              <a:gd name="connsiteX10" fmla="*/ 118110 w 1089660"/>
              <a:gd name="connsiteY10" fmla="*/ 293370 h 720090"/>
              <a:gd name="connsiteX11" fmla="*/ 118110 w 1089660"/>
              <a:gd name="connsiteY11" fmla="*/ 327660 h 720090"/>
              <a:gd name="connsiteX12" fmla="*/ 1085850 w 1089660"/>
              <a:gd name="connsiteY12" fmla="*/ 335280 h 720090"/>
              <a:gd name="connsiteX13" fmla="*/ 628650 w 1089660"/>
              <a:gd name="connsiteY13" fmla="*/ 346710 h 720090"/>
              <a:gd name="connsiteX14" fmla="*/ 617220 w 1089660"/>
              <a:gd name="connsiteY14" fmla="*/ 358140 h 720090"/>
              <a:gd name="connsiteX15" fmla="*/ 613410 w 1089660"/>
              <a:gd name="connsiteY15" fmla="*/ 392430 h 720090"/>
              <a:gd name="connsiteX16" fmla="*/ 601980 w 1089660"/>
              <a:gd name="connsiteY16" fmla="*/ 400050 h 720090"/>
              <a:gd name="connsiteX17" fmla="*/ 586740 w 1089660"/>
              <a:gd name="connsiteY17" fmla="*/ 419100 h 720090"/>
              <a:gd name="connsiteX18" fmla="*/ 582930 w 1089660"/>
              <a:gd name="connsiteY18" fmla="*/ 430530 h 720090"/>
              <a:gd name="connsiteX19" fmla="*/ 575310 w 1089660"/>
              <a:gd name="connsiteY19" fmla="*/ 441960 h 720090"/>
              <a:gd name="connsiteX20" fmla="*/ 571500 w 1089660"/>
              <a:gd name="connsiteY20" fmla="*/ 461010 h 720090"/>
              <a:gd name="connsiteX21" fmla="*/ 560070 w 1089660"/>
              <a:gd name="connsiteY21" fmla="*/ 487680 h 720090"/>
              <a:gd name="connsiteX22" fmla="*/ 556260 w 1089660"/>
              <a:gd name="connsiteY22" fmla="*/ 510540 h 720090"/>
              <a:gd name="connsiteX23" fmla="*/ 548640 w 1089660"/>
              <a:gd name="connsiteY23" fmla="*/ 533400 h 720090"/>
              <a:gd name="connsiteX24" fmla="*/ 552450 w 1089660"/>
              <a:gd name="connsiteY24" fmla="*/ 552450 h 720090"/>
              <a:gd name="connsiteX25" fmla="*/ 560070 w 1089660"/>
              <a:gd name="connsiteY25" fmla="*/ 575310 h 720090"/>
              <a:gd name="connsiteX26" fmla="*/ 556260 w 1089660"/>
              <a:gd name="connsiteY26" fmla="*/ 609600 h 720090"/>
              <a:gd name="connsiteX27" fmla="*/ 552450 w 1089660"/>
              <a:gd name="connsiteY27" fmla="*/ 621030 h 720090"/>
              <a:gd name="connsiteX28" fmla="*/ 544830 w 1089660"/>
              <a:gd name="connsiteY28" fmla="*/ 674370 h 720090"/>
              <a:gd name="connsiteX29" fmla="*/ 548640 w 1089660"/>
              <a:gd name="connsiteY29" fmla="*/ 720090 h 720090"/>
              <a:gd name="connsiteX30" fmla="*/ 335280 w 1089660"/>
              <a:gd name="connsiteY30" fmla="*/ 704850 h 720090"/>
              <a:gd name="connsiteX31" fmla="*/ 152400 w 1089660"/>
              <a:gd name="connsiteY31" fmla="*/ 662940 h 720090"/>
              <a:gd name="connsiteX32" fmla="*/ 41910 w 1089660"/>
              <a:gd name="connsiteY32" fmla="*/ 567690 h 720090"/>
              <a:gd name="connsiteX33" fmla="*/ 0 w 1089660"/>
              <a:gd name="connsiteY33" fmla="*/ 510540 h 720090"/>
              <a:gd name="connsiteX34" fmla="*/ 0 w 1089660"/>
              <a:gd name="connsiteY34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480060 w 1089660"/>
              <a:gd name="connsiteY3" fmla="*/ 217170 h 720090"/>
              <a:gd name="connsiteX4" fmla="*/ 512445 w 1089660"/>
              <a:gd name="connsiteY4" fmla="*/ 238125 h 720090"/>
              <a:gd name="connsiteX5" fmla="*/ 533400 w 1089660"/>
              <a:gd name="connsiteY5" fmla="*/ 262890 h 720090"/>
              <a:gd name="connsiteX6" fmla="*/ 563880 w 1089660"/>
              <a:gd name="connsiteY6" fmla="*/ 270510 h 720090"/>
              <a:gd name="connsiteX7" fmla="*/ 575310 w 1089660"/>
              <a:gd name="connsiteY7" fmla="*/ 278130 h 720090"/>
              <a:gd name="connsiteX8" fmla="*/ 594360 w 1089660"/>
              <a:gd name="connsiteY8" fmla="*/ 281940 h 720090"/>
              <a:gd name="connsiteX9" fmla="*/ 1089660 w 1089660"/>
              <a:gd name="connsiteY9" fmla="*/ 285750 h 720090"/>
              <a:gd name="connsiteX10" fmla="*/ 118110 w 1089660"/>
              <a:gd name="connsiteY10" fmla="*/ 293370 h 720090"/>
              <a:gd name="connsiteX11" fmla="*/ 118110 w 1089660"/>
              <a:gd name="connsiteY11" fmla="*/ 327660 h 720090"/>
              <a:gd name="connsiteX12" fmla="*/ 1085850 w 1089660"/>
              <a:gd name="connsiteY12" fmla="*/ 335280 h 720090"/>
              <a:gd name="connsiteX13" fmla="*/ 628650 w 1089660"/>
              <a:gd name="connsiteY13" fmla="*/ 346710 h 720090"/>
              <a:gd name="connsiteX14" fmla="*/ 617220 w 1089660"/>
              <a:gd name="connsiteY14" fmla="*/ 358140 h 720090"/>
              <a:gd name="connsiteX15" fmla="*/ 613410 w 1089660"/>
              <a:gd name="connsiteY15" fmla="*/ 392430 h 720090"/>
              <a:gd name="connsiteX16" fmla="*/ 601980 w 1089660"/>
              <a:gd name="connsiteY16" fmla="*/ 400050 h 720090"/>
              <a:gd name="connsiteX17" fmla="*/ 586740 w 1089660"/>
              <a:gd name="connsiteY17" fmla="*/ 419100 h 720090"/>
              <a:gd name="connsiteX18" fmla="*/ 582930 w 1089660"/>
              <a:gd name="connsiteY18" fmla="*/ 430530 h 720090"/>
              <a:gd name="connsiteX19" fmla="*/ 575310 w 1089660"/>
              <a:gd name="connsiteY19" fmla="*/ 441960 h 720090"/>
              <a:gd name="connsiteX20" fmla="*/ 571500 w 1089660"/>
              <a:gd name="connsiteY20" fmla="*/ 461010 h 720090"/>
              <a:gd name="connsiteX21" fmla="*/ 560070 w 1089660"/>
              <a:gd name="connsiteY21" fmla="*/ 487680 h 720090"/>
              <a:gd name="connsiteX22" fmla="*/ 556260 w 1089660"/>
              <a:gd name="connsiteY22" fmla="*/ 510540 h 720090"/>
              <a:gd name="connsiteX23" fmla="*/ 548640 w 1089660"/>
              <a:gd name="connsiteY23" fmla="*/ 533400 h 720090"/>
              <a:gd name="connsiteX24" fmla="*/ 552450 w 1089660"/>
              <a:gd name="connsiteY24" fmla="*/ 552450 h 720090"/>
              <a:gd name="connsiteX25" fmla="*/ 560070 w 1089660"/>
              <a:gd name="connsiteY25" fmla="*/ 575310 h 720090"/>
              <a:gd name="connsiteX26" fmla="*/ 556260 w 1089660"/>
              <a:gd name="connsiteY26" fmla="*/ 609600 h 720090"/>
              <a:gd name="connsiteX27" fmla="*/ 552450 w 1089660"/>
              <a:gd name="connsiteY27" fmla="*/ 621030 h 720090"/>
              <a:gd name="connsiteX28" fmla="*/ 544830 w 1089660"/>
              <a:gd name="connsiteY28" fmla="*/ 674370 h 720090"/>
              <a:gd name="connsiteX29" fmla="*/ 548640 w 1089660"/>
              <a:gd name="connsiteY29" fmla="*/ 720090 h 720090"/>
              <a:gd name="connsiteX30" fmla="*/ 335280 w 1089660"/>
              <a:gd name="connsiteY30" fmla="*/ 704850 h 720090"/>
              <a:gd name="connsiteX31" fmla="*/ 152400 w 1089660"/>
              <a:gd name="connsiteY31" fmla="*/ 662940 h 720090"/>
              <a:gd name="connsiteX32" fmla="*/ 41910 w 1089660"/>
              <a:gd name="connsiteY32" fmla="*/ 567690 h 720090"/>
              <a:gd name="connsiteX33" fmla="*/ 0 w 1089660"/>
              <a:gd name="connsiteY33" fmla="*/ 510540 h 720090"/>
              <a:gd name="connsiteX34" fmla="*/ 0 w 1089660"/>
              <a:gd name="connsiteY34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33400 w 1089660"/>
              <a:gd name="connsiteY4" fmla="*/ 262890 h 720090"/>
              <a:gd name="connsiteX5" fmla="*/ 563880 w 1089660"/>
              <a:gd name="connsiteY5" fmla="*/ 270510 h 720090"/>
              <a:gd name="connsiteX6" fmla="*/ 575310 w 1089660"/>
              <a:gd name="connsiteY6" fmla="*/ 278130 h 720090"/>
              <a:gd name="connsiteX7" fmla="*/ 594360 w 1089660"/>
              <a:gd name="connsiteY7" fmla="*/ 281940 h 720090"/>
              <a:gd name="connsiteX8" fmla="*/ 1089660 w 1089660"/>
              <a:gd name="connsiteY8" fmla="*/ 285750 h 720090"/>
              <a:gd name="connsiteX9" fmla="*/ 118110 w 1089660"/>
              <a:gd name="connsiteY9" fmla="*/ 293370 h 720090"/>
              <a:gd name="connsiteX10" fmla="*/ 118110 w 1089660"/>
              <a:gd name="connsiteY10" fmla="*/ 327660 h 720090"/>
              <a:gd name="connsiteX11" fmla="*/ 1085850 w 1089660"/>
              <a:gd name="connsiteY11" fmla="*/ 335280 h 720090"/>
              <a:gd name="connsiteX12" fmla="*/ 628650 w 1089660"/>
              <a:gd name="connsiteY12" fmla="*/ 346710 h 720090"/>
              <a:gd name="connsiteX13" fmla="*/ 617220 w 1089660"/>
              <a:gd name="connsiteY13" fmla="*/ 358140 h 720090"/>
              <a:gd name="connsiteX14" fmla="*/ 613410 w 1089660"/>
              <a:gd name="connsiteY14" fmla="*/ 392430 h 720090"/>
              <a:gd name="connsiteX15" fmla="*/ 601980 w 1089660"/>
              <a:gd name="connsiteY15" fmla="*/ 400050 h 720090"/>
              <a:gd name="connsiteX16" fmla="*/ 586740 w 1089660"/>
              <a:gd name="connsiteY16" fmla="*/ 419100 h 720090"/>
              <a:gd name="connsiteX17" fmla="*/ 582930 w 1089660"/>
              <a:gd name="connsiteY17" fmla="*/ 430530 h 720090"/>
              <a:gd name="connsiteX18" fmla="*/ 575310 w 1089660"/>
              <a:gd name="connsiteY18" fmla="*/ 441960 h 720090"/>
              <a:gd name="connsiteX19" fmla="*/ 571500 w 1089660"/>
              <a:gd name="connsiteY19" fmla="*/ 461010 h 720090"/>
              <a:gd name="connsiteX20" fmla="*/ 560070 w 1089660"/>
              <a:gd name="connsiteY20" fmla="*/ 487680 h 720090"/>
              <a:gd name="connsiteX21" fmla="*/ 556260 w 1089660"/>
              <a:gd name="connsiteY21" fmla="*/ 510540 h 720090"/>
              <a:gd name="connsiteX22" fmla="*/ 548640 w 1089660"/>
              <a:gd name="connsiteY22" fmla="*/ 533400 h 720090"/>
              <a:gd name="connsiteX23" fmla="*/ 552450 w 1089660"/>
              <a:gd name="connsiteY23" fmla="*/ 552450 h 720090"/>
              <a:gd name="connsiteX24" fmla="*/ 560070 w 1089660"/>
              <a:gd name="connsiteY24" fmla="*/ 575310 h 720090"/>
              <a:gd name="connsiteX25" fmla="*/ 556260 w 1089660"/>
              <a:gd name="connsiteY25" fmla="*/ 609600 h 720090"/>
              <a:gd name="connsiteX26" fmla="*/ 552450 w 1089660"/>
              <a:gd name="connsiteY26" fmla="*/ 621030 h 720090"/>
              <a:gd name="connsiteX27" fmla="*/ 544830 w 1089660"/>
              <a:gd name="connsiteY27" fmla="*/ 674370 h 720090"/>
              <a:gd name="connsiteX28" fmla="*/ 548640 w 1089660"/>
              <a:gd name="connsiteY28" fmla="*/ 720090 h 720090"/>
              <a:gd name="connsiteX29" fmla="*/ 335280 w 1089660"/>
              <a:gd name="connsiteY29" fmla="*/ 704850 h 720090"/>
              <a:gd name="connsiteX30" fmla="*/ 152400 w 1089660"/>
              <a:gd name="connsiteY30" fmla="*/ 662940 h 720090"/>
              <a:gd name="connsiteX31" fmla="*/ 41910 w 1089660"/>
              <a:gd name="connsiteY31" fmla="*/ 567690 h 720090"/>
              <a:gd name="connsiteX32" fmla="*/ 0 w 1089660"/>
              <a:gd name="connsiteY32" fmla="*/ 510540 h 720090"/>
              <a:gd name="connsiteX33" fmla="*/ 0 w 1089660"/>
              <a:gd name="connsiteY33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63880 w 1089660"/>
              <a:gd name="connsiteY4" fmla="*/ 270510 h 720090"/>
              <a:gd name="connsiteX5" fmla="*/ 575310 w 1089660"/>
              <a:gd name="connsiteY5" fmla="*/ 278130 h 720090"/>
              <a:gd name="connsiteX6" fmla="*/ 594360 w 1089660"/>
              <a:gd name="connsiteY6" fmla="*/ 281940 h 720090"/>
              <a:gd name="connsiteX7" fmla="*/ 1089660 w 1089660"/>
              <a:gd name="connsiteY7" fmla="*/ 285750 h 720090"/>
              <a:gd name="connsiteX8" fmla="*/ 118110 w 1089660"/>
              <a:gd name="connsiteY8" fmla="*/ 293370 h 720090"/>
              <a:gd name="connsiteX9" fmla="*/ 118110 w 1089660"/>
              <a:gd name="connsiteY9" fmla="*/ 327660 h 720090"/>
              <a:gd name="connsiteX10" fmla="*/ 1085850 w 1089660"/>
              <a:gd name="connsiteY10" fmla="*/ 335280 h 720090"/>
              <a:gd name="connsiteX11" fmla="*/ 628650 w 1089660"/>
              <a:gd name="connsiteY11" fmla="*/ 346710 h 720090"/>
              <a:gd name="connsiteX12" fmla="*/ 617220 w 1089660"/>
              <a:gd name="connsiteY12" fmla="*/ 358140 h 720090"/>
              <a:gd name="connsiteX13" fmla="*/ 613410 w 1089660"/>
              <a:gd name="connsiteY13" fmla="*/ 392430 h 720090"/>
              <a:gd name="connsiteX14" fmla="*/ 601980 w 1089660"/>
              <a:gd name="connsiteY14" fmla="*/ 400050 h 720090"/>
              <a:gd name="connsiteX15" fmla="*/ 586740 w 1089660"/>
              <a:gd name="connsiteY15" fmla="*/ 419100 h 720090"/>
              <a:gd name="connsiteX16" fmla="*/ 582930 w 1089660"/>
              <a:gd name="connsiteY16" fmla="*/ 430530 h 720090"/>
              <a:gd name="connsiteX17" fmla="*/ 575310 w 1089660"/>
              <a:gd name="connsiteY17" fmla="*/ 441960 h 720090"/>
              <a:gd name="connsiteX18" fmla="*/ 571500 w 1089660"/>
              <a:gd name="connsiteY18" fmla="*/ 461010 h 720090"/>
              <a:gd name="connsiteX19" fmla="*/ 560070 w 1089660"/>
              <a:gd name="connsiteY19" fmla="*/ 487680 h 720090"/>
              <a:gd name="connsiteX20" fmla="*/ 556260 w 1089660"/>
              <a:gd name="connsiteY20" fmla="*/ 510540 h 720090"/>
              <a:gd name="connsiteX21" fmla="*/ 548640 w 1089660"/>
              <a:gd name="connsiteY21" fmla="*/ 533400 h 720090"/>
              <a:gd name="connsiteX22" fmla="*/ 552450 w 1089660"/>
              <a:gd name="connsiteY22" fmla="*/ 552450 h 720090"/>
              <a:gd name="connsiteX23" fmla="*/ 560070 w 1089660"/>
              <a:gd name="connsiteY23" fmla="*/ 575310 h 720090"/>
              <a:gd name="connsiteX24" fmla="*/ 556260 w 1089660"/>
              <a:gd name="connsiteY24" fmla="*/ 609600 h 720090"/>
              <a:gd name="connsiteX25" fmla="*/ 552450 w 1089660"/>
              <a:gd name="connsiteY25" fmla="*/ 621030 h 720090"/>
              <a:gd name="connsiteX26" fmla="*/ 544830 w 1089660"/>
              <a:gd name="connsiteY26" fmla="*/ 674370 h 720090"/>
              <a:gd name="connsiteX27" fmla="*/ 548640 w 1089660"/>
              <a:gd name="connsiteY27" fmla="*/ 720090 h 720090"/>
              <a:gd name="connsiteX28" fmla="*/ 335280 w 1089660"/>
              <a:gd name="connsiteY28" fmla="*/ 704850 h 720090"/>
              <a:gd name="connsiteX29" fmla="*/ 152400 w 1089660"/>
              <a:gd name="connsiteY29" fmla="*/ 662940 h 720090"/>
              <a:gd name="connsiteX30" fmla="*/ 41910 w 1089660"/>
              <a:gd name="connsiteY30" fmla="*/ 567690 h 720090"/>
              <a:gd name="connsiteX31" fmla="*/ 0 w 1089660"/>
              <a:gd name="connsiteY31" fmla="*/ 510540 h 720090"/>
              <a:gd name="connsiteX32" fmla="*/ 0 w 1089660"/>
              <a:gd name="connsiteY32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63880 w 1089660"/>
              <a:gd name="connsiteY4" fmla="*/ 270510 h 720090"/>
              <a:gd name="connsiteX5" fmla="*/ 594360 w 1089660"/>
              <a:gd name="connsiteY5" fmla="*/ 281940 h 720090"/>
              <a:gd name="connsiteX6" fmla="*/ 1089660 w 1089660"/>
              <a:gd name="connsiteY6" fmla="*/ 285750 h 720090"/>
              <a:gd name="connsiteX7" fmla="*/ 118110 w 1089660"/>
              <a:gd name="connsiteY7" fmla="*/ 293370 h 720090"/>
              <a:gd name="connsiteX8" fmla="*/ 118110 w 1089660"/>
              <a:gd name="connsiteY8" fmla="*/ 327660 h 720090"/>
              <a:gd name="connsiteX9" fmla="*/ 1085850 w 1089660"/>
              <a:gd name="connsiteY9" fmla="*/ 335280 h 720090"/>
              <a:gd name="connsiteX10" fmla="*/ 628650 w 1089660"/>
              <a:gd name="connsiteY10" fmla="*/ 346710 h 720090"/>
              <a:gd name="connsiteX11" fmla="*/ 617220 w 1089660"/>
              <a:gd name="connsiteY11" fmla="*/ 358140 h 720090"/>
              <a:gd name="connsiteX12" fmla="*/ 613410 w 1089660"/>
              <a:gd name="connsiteY12" fmla="*/ 392430 h 720090"/>
              <a:gd name="connsiteX13" fmla="*/ 601980 w 1089660"/>
              <a:gd name="connsiteY13" fmla="*/ 400050 h 720090"/>
              <a:gd name="connsiteX14" fmla="*/ 586740 w 1089660"/>
              <a:gd name="connsiteY14" fmla="*/ 419100 h 720090"/>
              <a:gd name="connsiteX15" fmla="*/ 582930 w 1089660"/>
              <a:gd name="connsiteY15" fmla="*/ 430530 h 720090"/>
              <a:gd name="connsiteX16" fmla="*/ 575310 w 1089660"/>
              <a:gd name="connsiteY16" fmla="*/ 441960 h 720090"/>
              <a:gd name="connsiteX17" fmla="*/ 571500 w 1089660"/>
              <a:gd name="connsiteY17" fmla="*/ 461010 h 720090"/>
              <a:gd name="connsiteX18" fmla="*/ 560070 w 1089660"/>
              <a:gd name="connsiteY18" fmla="*/ 487680 h 720090"/>
              <a:gd name="connsiteX19" fmla="*/ 556260 w 1089660"/>
              <a:gd name="connsiteY19" fmla="*/ 510540 h 720090"/>
              <a:gd name="connsiteX20" fmla="*/ 548640 w 1089660"/>
              <a:gd name="connsiteY20" fmla="*/ 533400 h 720090"/>
              <a:gd name="connsiteX21" fmla="*/ 552450 w 1089660"/>
              <a:gd name="connsiteY21" fmla="*/ 552450 h 720090"/>
              <a:gd name="connsiteX22" fmla="*/ 560070 w 1089660"/>
              <a:gd name="connsiteY22" fmla="*/ 575310 h 720090"/>
              <a:gd name="connsiteX23" fmla="*/ 556260 w 1089660"/>
              <a:gd name="connsiteY23" fmla="*/ 609600 h 720090"/>
              <a:gd name="connsiteX24" fmla="*/ 552450 w 1089660"/>
              <a:gd name="connsiteY24" fmla="*/ 621030 h 720090"/>
              <a:gd name="connsiteX25" fmla="*/ 544830 w 1089660"/>
              <a:gd name="connsiteY25" fmla="*/ 674370 h 720090"/>
              <a:gd name="connsiteX26" fmla="*/ 548640 w 1089660"/>
              <a:gd name="connsiteY26" fmla="*/ 720090 h 720090"/>
              <a:gd name="connsiteX27" fmla="*/ 335280 w 1089660"/>
              <a:gd name="connsiteY27" fmla="*/ 704850 h 720090"/>
              <a:gd name="connsiteX28" fmla="*/ 152400 w 1089660"/>
              <a:gd name="connsiteY28" fmla="*/ 662940 h 720090"/>
              <a:gd name="connsiteX29" fmla="*/ 41910 w 1089660"/>
              <a:gd name="connsiteY29" fmla="*/ 567690 h 720090"/>
              <a:gd name="connsiteX30" fmla="*/ 0 w 1089660"/>
              <a:gd name="connsiteY30" fmla="*/ 510540 h 720090"/>
              <a:gd name="connsiteX31" fmla="*/ 0 w 1089660"/>
              <a:gd name="connsiteY31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94360 w 1089660"/>
              <a:gd name="connsiteY4" fmla="*/ 281940 h 720090"/>
              <a:gd name="connsiteX5" fmla="*/ 1089660 w 1089660"/>
              <a:gd name="connsiteY5" fmla="*/ 285750 h 720090"/>
              <a:gd name="connsiteX6" fmla="*/ 118110 w 1089660"/>
              <a:gd name="connsiteY6" fmla="*/ 293370 h 720090"/>
              <a:gd name="connsiteX7" fmla="*/ 118110 w 1089660"/>
              <a:gd name="connsiteY7" fmla="*/ 327660 h 720090"/>
              <a:gd name="connsiteX8" fmla="*/ 1085850 w 1089660"/>
              <a:gd name="connsiteY8" fmla="*/ 335280 h 720090"/>
              <a:gd name="connsiteX9" fmla="*/ 628650 w 1089660"/>
              <a:gd name="connsiteY9" fmla="*/ 346710 h 720090"/>
              <a:gd name="connsiteX10" fmla="*/ 617220 w 1089660"/>
              <a:gd name="connsiteY10" fmla="*/ 358140 h 720090"/>
              <a:gd name="connsiteX11" fmla="*/ 613410 w 1089660"/>
              <a:gd name="connsiteY11" fmla="*/ 392430 h 720090"/>
              <a:gd name="connsiteX12" fmla="*/ 601980 w 1089660"/>
              <a:gd name="connsiteY12" fmla="*/ 400050 h 720090"/>
              <a:gd name="connsiteX13" fmla="*/ 586740 w 1089660"/>
              <a:gd name="connsiteY13" fmla="*/ 419100 h 720090"/>
              <a:gd name="connsiteX14" fmla="*/ 582930 w 1089660"/>
              <a:gd name="connsiteY14" fmla="*/ 430530 h 720090"/>
              <a:gd name="connsiteX15" fmla="*/ 575310 w 1089660"/>
              <a:gd name="connsiteY15" fmla="*/ 441960 h 720090"/>
              <a:gd name="connsiteX16" fmla="*/ 571500 w 1089660"/>
              <a:gd name="connsiteY16" fmla="*/ 461010 h 720090"/>
              <a:gd name="connsiteX17" fmla="*/ 560070 w 1089660"/>
              <a:gd name="connsiteY17" fmla="*/ 487680 h 720090"/>
              <a:gd name="connsiteX18" fmla="*/ 556260 w 1089660"/>
              <a:gd name="connsiteY18" fmla="*/ 510540 h 720090"/>
              <a:gd name="connsiteX19" fmla="*/ 548640 w 1089660"/>
              <a:gd name="connsiteY19" fmla="*/ 533400 h 720090"/>
              <a:gd name="connsiteX20" fmla="*/ 552450 w 1089660"/>
              <a:gd name="connsiteY20" fmla="*/ 552450 h 720090"/>
              <a:gd name="connsiteX21" fmla="*/ 560070 w 1089660"/>
              <a:gd name="connsiteY21" fmla="*/ 575310 h 720090"/>
              <a:gd name="connsiteX22" fmla="*/ 556260 w 1089660"/>
              <a:gd name="connsiteY22" fmla="*/ 609600 h 720090"/>
              <a:gd name="connsiteX23" fmla="*/ 552450 w 1089660"/>
              <a:gd name="connsiteY23" fmla="*/ 621030 h 720090"/>
              <a:gd name="connsiteX24" fmla="*/ 544830 w 1089660"/>
              <a:gd name="connsiteY24" fmla="*/ 674370 h 720090"/>
              <a:gd name="connsiteX25" fmla="*/ 548640 w 1089660"/>
              <a:gd name="connsiteY25" fmla="*/ 720090 h 720090"/>
              <a:gd name="connsiteX26" fmla="*/ 335280 w 1089660"/>
              <a:gd name="connsiteY26" fmla="*/ 704850 h 720090"/>
              <a:gd name="connsiteX27" fmla="*/ 152400 w 1089660"/>
              <a:gd name="connsiteY27" fmla="*/ 662940 h 720090"/>
              <a:gd name="connsiteX28" fmla="*/ 41910 w 1089660"/>
              <a:gd name="connsiteY28" fmla="*/ 567690 h 720090"/>
              <a:gd name="connsiteX29" fmla="*/ 0 w 1089660"/>
              <a:gd name="connsiteY29" fmla="*/ 510540 h 720090"/>
              <a:gd name="connsiteX30" fmla="*/ 0 w 1089660"/>
              <a:gd name="connsiteY30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94360 w 1089660"/>
              <a:gd name="connsiteY4" fmla="*/ 281940 h 720090"/>
              <a:gd name="connsiteX5" fmla="*/ 1089660 w 1089660"/>
              <a:gd name="connsiteY5" fmla="*/ 285750 h 720090"/>
              <a:gd name="connsiteX6" fmla="*/ 118110 w 1089660"/>
              <a:gd name="connsiteY6" fmla="*/ 293370 h 720090"/>
              <a:gd name="connsiteX7" fmla="*/ 118110 w 1089660"/>
              <a:gd name="connsiteY7" fmla="*/ 327660 h 720090"/>
              <a:gd name="connsiteX8" fmla="*/ 1085850 w 1089660"/>
              <a:gd name="connsiteY8" fmla="*/ 335280 h 720090"/>
              <a:gd name="connsiteX9" fmla="*/ 628650 w 1089660"/>
              <a:gd name="connsiteY9" fmla="*/ 346710 h 720090"/>
              <a:gd name="connsiteX10" fmla="*/ 617220 w 1089660"/>
              <a:gd name="connsiteY10" fmla="*/ 358140 h 720090"/>
              <a:gd name="connsiteX11" fmla="*/ 613410 w 1089660"/>
              <a:gd name="connsiteY11" fmla="*/ 392430 h 720090"/>
              <a:gd name="connsiteX12" fmla="*/ 601980 w 1089660"/>
              <a:gd name="connsiteY12" fmla="*/ 400050 h 720090"/>
              <a:gd name="connsiteX13" fmla="*/ 586740 w 1089660"/>
              <a:gd name="connsiteY13" fmla="*/ 419100 h 720090"/>
              <a:gd name="connsiteX14" fmla="*/ 582930 w 1089660"/>
              <a:gd name="connsiteY14" fmla="*/ 430530 h 720090"/>
              <a:gd name="connsiteX15" fmla="*/ 575310 w 1089660"/>
              <a:gd name="connsiteY15" fmla="*/ 441960 h 720090"/>
              <a:gd name="connsiteX16" fmla="*/ 571500 w 1089660"/>
              <a:gd name="connsiteY16" fmla="*/ 461010 h 720090"/>
              <a:gd name="connsiteX17" fmla="*/ 560070 w 1089660"/>
              <a:gd name="connsiteY17" fmla="*/ 487680 h 720090"/>
              <a:gd name="connsiteX18" fmla="*/ 556260 w 1089660"/>
              <a:gd name="connsiteY18" fmla="*/ 510540 h 720090"/>
              <a:gd name="connsiteX19" fmla="*/ 548640 w 1089660"/>
              <a:gd name="connsiteY19" fmla="*/ 533400 h 720090"/>
              <a:gd name="connsiteX20" fmla="*/ 552450 w 1089660"/>
              <a:gd name="connsiteY20" fmla="*/ 552450 h 720090"/>
              <a:gd name="connsiteX21" fmla="*/ 560070 w 1089660"/>
              <a:gd name="connsiteY21" fmla="*/ 575310 h 720090"/>
              <a:gd name="connsiteX22" fmla="*/ 556260 w 1089660"/>
              <a:gd name="connsiteY22" fmla="*/ 609600 h 720090"/>
              <a:gd name="connsiteX23" fmla="*/ 552450 w 1089660"/>
              <a:gd name="connsiteY23" fmla="*/ 621030 h 720090"/>
              <a:gd name="connsiteX24" fmla="*/ 544830 w 1089660"/>
              <a:gd name="connsiteY24" fmla="*/ 674370 h 720090"/>
              <a:gd name="connsiteX25" fmla="*/ 548640 w 1089660"/>
              <a:gd name="connsiteY25" fmla="*/ 720090 h 720090"/>
              <a:gd name="connsiteX26" fmla="*/ 335280 w 1089660"/>
              <a:gd name="connsiteY26" fmla="*/ 704850 h 720090"/>
              <a:gd name="connsiteX27" fmla="*/ 152400 w 1089660"/>
              <a:gd name="connsiteY27" fmla="*/ 662940 h 720090"/>
              <a:gd name="connsiteX28" fmla="*/ 41910 w 1089660"/>
              <a:gd name="connsiteY28" fmla="*/ 567690 h 720090"/>
              <a:gd name="connsiteX29" fmla="*/ 0 w 1089660"/>
              <a:gd name="connsiteY29" fmla="*/ 510540 h 720090"/>
              <a:gd name="connsiteX30" fmla="*/ 0 w 1089660"/>
              <a:gd name="connsiteY30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594360 w 1085850"/>
              <a:gd name="connsiteY4" fmla="*/ 28194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594360 w 1085850"/>
              <a:gd name="connsiteY4" fmla="*/ 28194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21030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592455 w 1085850"/>
              <a:gd name="connsiteY4" fmla="*/ 28575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61975 w 1085850"/>
              <a:gd name="connsiteY19" fmla="*/ 54102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60070 w 1085850"/>
              <a:gd name="connsiteY19" fmla="*/ 575310 h 720090"/>
              <a:gd name="connsiteX20" fmla="*/ 556260 w 1085850"/>
              <a:gd name="connsiteY20" fmla="*/ 609600 h 720090"/>
              <a:gd name="connsiteX21" fmla="*/ 552450 w 1085850"/>
              <a:gd name="connsiteY21" fmla="*/ 621030 h 720090"/>
              <a:gd name="connsiteX22" fmla="*/ 544830 w 1085850"/>
              <a:gd name="connsiteY22" fmla="*/ 674370 h 720090"/>
              <a:gd name="connsiteX23" fmla="*/ 548640 w 1085850"/>
              <a:gd name="connsiteY23" fmla="*/ 720090 h 720090"/>
              <a:gd name="connsiteX24" fmla="*/ 335280 w 1085850"/>
              <a:gd name="connsiteY24" fmla="*/ 704850 h 720090"/>
              <a:gd name="connsiteX25" fmla="*/ 152400 w 1085850"/>
              <a:gd name="connsiteY25" fmla="*/ 662940 h 720090"/>
              <a:gd name="connsiteX26" fmla="*/ 41910 w 1085850"/>
              <a:gd name="connsiteY26" fmla="*/ 567690 h 720090"/>
              <a:gd name="connsiteX27" fmla="*/ 0 w 1085850"/>
              <a:gd name="connsiteY27" fmla="*/ 510540 h 720090"/>
              <a:gd name="connsiteX28" fmla="*/ 0 w 1085850"/>
              <a:gd name="connsiteY28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48640 w 1085850"/>
              <a:gd name="connsiteY17" fmla="*/ 533400 h 720090"/>
              <a:gd name="connsiteX18" fmla="*/ 560070 w 1085850"/>
              <a:gd name="connsiteY18" fmla="*/ 575310 h 720090"/>
              <a:gd name="connsiteX19" fmla="*/ 556260 w 1085850"/>
              <a:gd name="connsiteY19" fmla="*/ 609600 h 720090"/>
              <a:gd name="connsiteX20" fmla="*/ 552450 w 1085850"/>
              <a:gd name="connsiteY20" fmla="*/ 621030 h 720090"/>
              <a:gd name="connsiteX21" fmla="*/ 544830 w 1085850"/>
              <a:gd name="connsiteY21" fmla="*/ 674370 h 720090"/>
              <a:gd name="connsiteX22" fmla="*/ 548640 w 1085850"/>
              <a:gd name="connsiteY22" fmla="*/ 720090 h 720090"/>
              <a:gd name="connsiteX23" fmla="*/ 335280 w 1085850"/>
              <a:gd name="connsiteY23" fmla="*/ 704850 h 720090"/>
              <a:gd name="connsiteX24" fmla="*/ 152400 w 1085850"/>
              <a:gd name="connsiteY24" fmla="*/ 662940 h 720090"/>
              <a:gd name="connsiteX25" fmla="*/ 41910 w 1085850"/>
              <a:gd name="connsiteY25" fmla="*/ 567690 h 720090"/>
              <a:gd name="connsiteX26" fmla="*/ 0 w 1085850"/>
              <a:gd name="connsiteY26" fmla="*/ 510540 h 720090"/>
              <a:gd name="connsiteX27" fmla="*/ 0 w 1085850"/>
              <a:gd name="connsiteY27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60070 w 1085850"/>
              <a:gd name="connsiteY15" fmla="*/ 487680 h 720090"/>
              <a:gd name="connsiteX16" fmla="*/ 548640 w 1085850"/>
              <a:gd name="connsiteY16" fmla="*/ 533400 h 720090"/>
              <a:gd name="connsiteX17" fmla="*/ 560070 w 1085850"/>
              <a:gd name="connsiteY17" fmla="*/ 575310 h 720090"/>
              <a:gd name="connsiteX18" fmla="*/ 556260 w 1085850"/>
              <a:gd name="connsiteY18" fmla="*/ 609600 h 720090"/>
              <a:gd name="connsiteX19" fmla="*/ 552450 w 1085850"/>
              <a:gd name="connsiteY19" fmla="*/ 621030 h 720090"/>
              <a:gd name="connsiteX20" fmla="*/ 544830 w 1085850"/>
              <a:gd name="connsiteY20" fmla="*/ 674370 h 720090"/>
              <a:gd name="connsiteX21" fmla="*/ 548640 w 1085850"/>
              <a:gd name="connsiteY21" fmla="*/ 720090 h 720090"/>
              <a:gd name="connsiteX22" fmla="*/ 335280 w 1085850"/>
              <a:gd name="connsiteY22" fmla="*/ 704850 h 720090"/>
              <a:gd name="connsiteX23" fmla="*/ 152400 w 1085850"/>
              <a:gd name="connsiteY23" fmla="*/ 662940 h 720090"/>
              <a:gd name="connsiteX24" fmla="*/ 41910 w 1085850"/>
              <a:gd name="connsiteY24" fmla="*/ 567690 h 720090"/>
              <a:gd name="connsiteX25" fmla="*/ 0 w 1085850"/>
              <a:gd name="connsiteY25" fmla="*/ 510540 h 720090"/>
              <a:gd name="connsiteX26" fmla="*/ 0 w 1085850"/>
              <a:gd name="connsiteY26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60070 w 1085850"/>
              <a:gd name="connsiteY14" fmla="*/ 487680 h 720090"/>
              <a:gd name="connsiteX15" fmla="*/ 548640 w 1085850"/>
              <a:gd name="connsiteY15" fmla="*/ 533400 h 720090"/>
              <a:gd name="connsiteX16" fmla="*/ 560070 w 1085850"/>
              <a:gd name="connsiteY16" fmla="*/ 575310 h 720090"/>
              <a:gd name="connsiteX17" fmla="*/ 556260 w 1085850"/>
              <a:gd name="connsiteY17" fmla="*/ 609600 h 720090"/>
              <a:gd name="connsiteX18" fmla="*/ 552450 w 1085850"/>
              <a:gd name="connsiteY18" fmla="*/ 621030 h 720090"/>
              <a:gd name="connsiteX19" fmla="*/ 544830 w 1085850"/>
              <a:gd name="connsiteY19" fmla="*/ 674370 h 720090"/>
              <a:gd name="connsiteX20" fmla="*/ 548640 w 1085850"/>
              <a:gd name="connsiteY20" fmla="*/ 720090 h 720090"/>
              <a:gd name="connsiteX21" fmla="*/ 335280 w 1085850"/>
              <a:gd name="connsiteY21" fmla="*/ 704850 h 720090"/>
              <a:gd name="connsiteX22" fmla="*/ 152400 w 1085850"/>
              <a:gd name="connsiteY22" fmla="*/ 662940 h 720090"/>
              <a:gd name="connsiteX23" fmla="*/ 41910 w 1085850"/>
              <a:gd name="connsiteY23" fmla="*/ 567690 h 720090"/>
              <a:gd name="connsiteX24" fmla="*/ 0 w 1085850"/>
              <a:gd name="connsiteY24" fmla="*/ 510540 h 720090"/>
              <a:gd name="connsiteX25" fmla="*/ 0 w 1085850"/>
              <a:gd name="connsiteY25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2930 w 1085850"/>
              <a:gd name="connsiteY12" fmla="*/ 430530 h 720090"/>
              <a:gd name="connsiteX13" fmla="*/ 560070 w 1085850"/>
              <a:gd name="connsiteY13" fmla="*/ 487680 h 720090"/>
              <a:gd name="connsiteX14" fmla="*/ 548640 w 1085850"/>
              <a:gd name="connsiteY14" fmla="*/ 533400 h 720090"/>
              <a:gd name="connsiteX15" fmla="*/ 560070 w 1085850"/>
              <a:gd name="connsiteY15" fmla="*/ 575310 h 720090"/>
              <a:gd name="connsiteX16" fmla="*/ 556260 w 1085850"/>
              <a:gd name="connsiteY16" fmla="*/ 609600 h 720090"/>
              <a:gd name="connsiteX17" fmla="*/ 552450 w 1085850"/>
              <a:gd name="connsiteY17" fmla="*/ 621030 h 720090"/>
              <a:gd name="connsiteX18" fmla="*/ 544830 w 1085850"/>
              <a:gd name="connsiteY18" fmla="*/ 674370 h 720090"/>
              <a:gd name="connsiteX19" fmla="*/ 548640 w 1085850"/>
              <a:gd name="connsiteY19" fmla="*/ 720090 h 720090"/>
              <a:gd name="connsiteX20" fmla="*/ 335280 w 1085850"/>
              <a:gd name="connsiteY20" fmla="*/ 704850 h 720090"/>
              <a:gd name="connsiteX21" fmla="*/ 152400 w 1085850"/>
              <a:gd name="connsiteY21" fmla="*/ 662940 h 720090"/>
              <a:gd name="connsiteX22" fmla="*/ 41910 w 1085850"/>
              <a:gd name="connsiteY22" fmla="*/ 567690 h 720090"/>
              <a:gd name="connsiteX23" fmla="*/ 0 w 1085850"/>
              <a:gd name="connsiteY23" fmla="*/ 510540 h 720090"/>
              <a:gd name="connsiteX24" fmla="*/ 0 w 1085850"/>
              <a:gd name="connsiteY24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2930 w 1085850"/>
              <a:gd name="connsiteY12" fmla="*/ 430530 h 720090"/>
              <a:gd name="connsiteX13" fmla="*/ 548640 w 1085850"/>
              <a:gd name="connsiteY13" fmla="*/ 533400 h 720090"/>
              <a:gd name="connsiteX14" fmla="*/ 560070 w 1085850"/>
              <a:gd name="connsiteY14" fmla="*/ 575310 h 720090"/>
              <a:gd name="connsiteX15" fmla="*/ 556260 w 1085850"/>
              <a:gd name="connsiteY15" fmla="*/ 609600 h 720090"/>
              <a:gd name="connsiteX16" fmla="*/ 552450 w 1085850"/>
              <a:gd name="connsiteY16" fmla="*/ 621030 h 720090"/>
              <a:gd name="connsiteX17" fmla="*/ 544830 w 1085850"/>
              <a:gd name="connsiteY17" fmla="*/ 674370 h 720090"/>
              <a:gd name="connsiteX18" fmla="*/ 548640 w 1085850"/>
              <a:gd name="connsiteY18" fmla="*/ 720090 h 720090"/>
              <a:gd name="connsiteX19" fmla="*/ 335280 w 1085850"/>
              <a:gd name="connsiteY19" fmla="*/ 704850 h 720090"/>
              <a:gd name="connsiteX20" fmla="*/ 152400 w 1085850"/>
              <a:gd name="connsiteY20" fmla="*/ 662940 h 720090"/>
              <a:gd name="connsiteX21" fmla="*/ 41910 w 1085850"/>
              <a:gd name="connsiteY21" fmla="*/ 567690 h 720090"/>
              <a:gd name="connsiteX22" fmla="*/ 0 w 1085850"/>
              <a:gd name="connsiteY22" fmla="*/ 510540 h 720090"/>
              <a:gd name="connsiteX23" fmla="*/ 0 w 1085850"/>
              <a:gd name="connsiteY23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48640 w 1085850"/>
              <a:gd name="connsiteY12" fmla="*/ 533400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03885 w 1085850"/>
              <a:gd name="connsiteY12" fmla="*/ 53149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03885 w 1085850"/>
              <a:gd name="connsiteY12" fmla="*/ 53149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30555 w 1085850"/>
              <a:gd name="connsiteY12" fmla="*/ 54673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30555 w 1085850"/>
              <a:gd name="connsiteY12" fmla="*/ 54673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44830 w 1085850"/>
              <a:gd name="connsiteY15" fmla="*/ 674370 h 720090"/>
              <a:gd name="connsiteX16" fmla="*/ 548640 w 1085850"/>
              <a:gd name="connsiteY16" fmla="*/ 720090 h 720090"/>
              <a:gd name="connsiteX17" fmla="*/ 335280 w 1085850"/>
              <a:gd name="connsiteY17" fmla="*/ 704850 h 720090"/>
              <a:gd name="connsiteX18" fmla="*/ 152400 w 1085850"/>
              <a:gd name="connsiteY18" fmla="*/ 662940 h 720090"/>
              <a:gd name="connsiteX19" fmla="*/ 41910 w 1085850"/>
              <a:gd name="connsiteY19" fmla="*/ 567690 h 720090"/>
              <a:gd name="connsiteX20" fmla="*/ 0 w 1085850"/>
              <a:gd name="connsiteY20" fmla="*/ 510540 h 720090"/>
              <a:gd name="connsiteX21" fmla="*/ 0 w 1085850"/>
              <a:gd name="connsiteY21" fmla="*/ 0 h 720090"/>
              <a:gd name="connsiteX0" fmla="*/ 0 w 1085850"/>
              <a:gd name="connsiteY0" fmla="*/ 0 h 725157"/>
              <a:gd name="connsiteX1" fmla="*/ 381000 w 1085850"/>
              <a:gd name="connsiteY1" fmla="*/ 0 h 725157"/>
              <a:gd name="connsiteX2" fmla="*/ 436245 w 1085850"/>
              <a:gd name="connsiteY2" fmla="*/ 146685 h 725157"/>
              <a:gd name="connsiteX3" fmla="*/ 518160 w 1085850"/>
              <a:gd name="connsiteY3" fmla="*/ 240030 h 725157"/>
              <a:gd name="connsiteX4" fmla="*/ 638175 w 1085850"/>
              <a:gd name="connsiteY4" fmla="*/ 300990 h 725157"/>
              <a:gd name="connsiteX5" fmla="*/ 118110 w 1085850"/>
              <a:gd name="connsiteY5" fmla="*/ 293370 h 725157"/>
              <a:gd name="connsiteX6" fmla="*/ 118110 w 1085850"/>
              <a:gd name="connsiteY6" fmla="*/ 327660 h 725157"/>
              <a:gd name="connsiteX7" fmla="*/ 1085850 w 1085850"/>
              <a:gd name="connsiteY7" fmla="*/ 335280 h 725157"/>
              <a:gd name="connsiteX8" fmla="*/ 628650 w 1085850"/>
              <a:gd name="connsiteY8" fmla="*/ 346710 h 725157"/>
              <a:gd name="connsiteX9" fmla="*/ 617220 w 1085850"/>
              <a:gd name="connsiteY9" fmla="*/ 358140 h 725157"/>
              <a:gd name="connsiteX10" fmla="*/ 613410 w 1085850"/>
              <a:gd name="connsiteY10" fmla="*/ 392430 h 725157"/>
              <a:gd name="connsiteX11" fmla="*/ 601980 w 1085850"/>
              <a:gd name="connsiteY11" fmla="*/ 400050 h 725157"/>
              <a:gd name="connsiteX12" fmla="*/ 630555 w 1085850"/>
              <a:gd name="connsiteY12" fmla="*/ 546735 h 725157"/>
              <a:gd name="connsiteX13" fmla="*/ 560070 w 1085850"/>
              <a:gd name="connsiteY13" fmla="*/ 575310 h 725157"/>
              <a:gd name="connsiteX14" fmla="*/ 556260 w 1085850"/>
              <a:gd name="connsiteY14" fmla="*/ 609600 h 725157"/>
              <a:gd name="connsiteX15" fmla="*/ 548640 w 1085850"/>
              <a:gd name="connsiteY15" fmla="*/ 720090 h 725157"/>
              <a:gd name="connsiteX16" fmla="*/ 335280 w 1085850"/>
              <a:gd name="connsiteY16" fmla="*/ 704850 h 725157"/>
              <a:gd name="connsiteX17" fmla="*/ 152400 w 1085850"/>
              <a:gd name="connsiteY17" fmla="*/ 662940 h 725157"/>
              <a:gd name="connsiteX18" fmla="*/ 41910 w 1085850"/>
              <a:gd name="connsiteY18" fmla="*/ 567690 h 725157"/>
              <a:gd name="connsiteX19" fmla="*/ 0 w 1085850"/>
              <a:gd name="connsiteY19" fmla="*/ 510540 h 725157"/>
              <a:gd name="connsiteX20" fmla="*/ 0 w 1085850"/>
              <a:gd name="connsiteY20" fmla="*/ 0 h 725157"/>
              <a:gd name="connsiteX0" fmla="*/ 0 w 1085850"/>
              <a:gd name="connsiteY0" fmla="*/ 0 h 725157"/>
              <a:gd name="connsiteX1" fmla="*/ 381000 w 1085850"/>
              <a:gd name="connsiteY1" fmla="*/ 0 h 725157"/>
              <a:gd name="connsiteX2" fmla="*/ 436245 w 1085850"/>
              <a:gd name="connsiteY2" fmla="*/ 146685 h 725157"/>
              <a:gd name="connsiteX3" fmla="*/ 518160 w 1085850"/>
              <a:gd name="connsiteY3" fmla="*/ 240030 h 725157"/>
              <a:gd name="connsiteX4" fmla="*/ 638175 w 1085850"/>
              <a:gd name="connsiteY4" fmla="*/ 300990 h 725157"/>
              <a:gd name="connsiteX5" fmla="*/ 118110 w 1085850"/>
              <a:gd name="connsiteY5" fmla="*/ 293370 h 725157"/>
              <a:gd name="connsiteX6" fmla="*/ 118110 w 1085850"/>
              <a:gd name="connsiteY6" fmla="*/ 327660 h 725157"/>
              <a:gd name="connsiteX7" fmla="*/ 1085850 w 1085850"/>
              <a:gd name="connsiteY7" fmla="*/ 335280 h 725157"/>
              <a:gd name="connsiteX8" fmla="*/ 628650 w 1085850"/>
              <a:gd name="connsiteY8" fmla="*/ 346710 h 725157"/>
              <a:gd name="connsiteX9" fmla="*/ 617220 w 1085850"/>
              <a:gd name="connsiteY9" fmla="*/ 358140 h 725157"/>
              <a:gd name="connsiteX10" fmla="*/ 613410 w 1085850"/>
              <a:gd name="connsiteY10" fmla="*/ 392430 h 725157"/>
              <a:gd name="connsiteX11" fmla="*/ 601980 w 1085850"/>
              <a:gd name="connsiteY11" fmla="*/ 400050 h 725157"/>
              <a:gd name="connsiteX12" fmla="*/ 630555 w 1085850"/>
              <a:gd name="connsiteY12" fmla="*/ 546735 h 725157"/>
              <a:gd name="connsiteX13" fmla="*/ 560070 w 1085850"/>
              <a:gd name="connsiteY13" fmla="*/ 575310 h 725157"/>
              <a:gd name="connsiteX14" fmla="*/ 556260 w 1085850"/>
              <a:gd name="connsiteY14" fmla="*/ 609600 h 725157"/>
              <a:gd name="connsiteX15" fmla="*/ 548640 w 1085850"/>
              <a:gd name="connsiteY15" fmla="*/ 720090 h 725157"/>
              <a:gd name="connsiteX16" fmla="*/ 335280 w 1085850"/>
              <a:gd name="connsiteY16" fmla="*/ 704850 h 725157"/>
              <a:gd name="connsiteX17" fmla="*/ 152400 w 1085850"/>
              <a:gd name="connsiteY17" fmla="*/ 662940 h 725157"/>
              <a:gd name="connsiteX18" fmla="*/ 41910 w 1085850"/>
              <a:gd name="connsiteY18" fmla="*/ 567690 h 725157"/>
              <a:gd name="connsiteX19" fmla="*/ 0 w 1085850"/>
              <a:gd name="connsiteY19" fmla="*/ 510540 h 725157"/>
              <a:gd name="connsiteX20" fmla="*/ 0 w 1085850"/>
              <a:gd name="connsiteY20" fmla="*/ 0 h 725157"/>
              <a:gd name="connsiteX0" fmla="*/ 0 w 1085850"/>
              <a:gd name="connsiteY0" fmla="*/ 0 h 725157"/>
              <a:gd name="connsiteX1" fmla="*/ 381000 w 1085850"/>
              <a:gd name="connsiteY1" fmla="*/ 0 h 725157"/>
              <a:gd name="connsiteX2" fmla="*/ 436245 w 1085850"/>
              <a:gd name="connsiteY2" fmla="*/ 146685 h 725157"/>
              <a:gd name="connsiteX3" fmla="*/ 518160 w 1085850"/>
              <a:gd name="connsiteY3" fmla="*/ 240030 h 725157"/>
              <a:gd name="connsiteX4" fmla="*/ 638175 w 1085850"/>
              <a:gd name="connsiteY4" fmla="*/ 300990 h 725157"/>
              <a:gd name="connsiteX5" fmla="*/ 118110 w 1085850"/>
              <a:gd name="connsiteY5" fmla="*/ 293370 h 725157"/>
              <a:gd name="connsiteX6" fmla="*/ 118110 w 1085850"/>
              <a:gd name="connsiteY6" fmla="*/ 327660 h 725157"/>
              <a:gd name="connsiteX7" fmla="*/ 1085850 w 1085850"/>
              <a:gd name="connsiteY7" fmla="*/ 335280 h 725157"/>
              <a:gd name="connsiteX8" fmla="*/ 628650 w 1085850"/>
              <a:gd name="connsiteY8" fmla="*/ 346710 h 725157"/>
              <a:gd name="connsiteX9" fmla="*/ 617220 w 1085850"/>
              <a:gd name="connsiteY9" fmla="*/ 358140 h 725157"/>
              <a:gd name="connsiteX10" fmla="*/ 613410 w 1085850"/>
              <a:gd name="connsiteY10" fmla="*/ 392430 h 725157"/>
              <a:gd name="connsiteX11" fmla="*/ 601980 w 1085850"/>
              <a:gd name="connsiteY11" fmla="*/ 400050 h 725157"/>
              <a:gd name="connsiteX12" fmla="*/ 630555 w 1085850"/>
              <a:gd name="connsiteY12" fmla="*/ 546735 h 725157"/>
              <a:gd name="connsiteX13" fmla="*/ 560070 w 1085850"/>
              <a:gd name="connsiteY13" fmla="*/ 575310 h 725157"/>
              <a:gd name="connsiteX14" fmla="*/ 556260 w 1085850"/>
              <a:gd name="connsiteY14" fmla="*/ 609600 h 725157"/>
              <a:gd name="connsiteX15" fmla="*/ 548640 w 1085850"/>
              <a:gd name="connsiteY15" fmla="*/ 720090 h 725157"/>
              <a:gd name="connsiteX16" fmla="*/ 335280 w 1085850"/>
              <a:gd name="connsiteY16" fmla="*/ 704850 h 725157"/>
              <a:gd name="connsiteX17" fmla="*/ 152400 w 1085850"/>
              <a:gd name="connsiteY17" fmla="*/ 662940 h 725157"/>
              <a:gd name="connsiteX18" fmla="*/ 41910 w 1085850"/>
              <a:gd name="connsiteY18" fmla="*/ 567690 h 725157"/>
              <a:gd name="connsiteX19" fmla="*/ 0 w 1085850"/>
              <a:gd name="connsiteY19" fmla="*/ 510540 h 725157"/>
              <a:gd name="connsiteX20" fmla="*/ 0 w 1085850"/>
              <a:gd name="connsiteY20" fmla="*/ 0 h 725157"/>
              <a:gd name="connsiteX0" fmla="*/ 0 w 1085850"/>
              <a:gd name="connsiteY0" fmla="*/ 0 h 720422"/>
              <a:gd name="connsiteX1" fmla="*/ 381000 w 1085850"/>
              <a:gd name="connsiteY1" fmla="*/ 0 h 720422"/>
              <a:gd name="connsiteX2" fmla="*/ 436245 w 1085850"/>
              <a:gd name="connsiteY2" fmla="*/ 146685 h 720422"/>
              <a:gd name="connsiteX3" fmla="*/ 518160 w 1085850"/>
              <a:gd name="connsiteY3" fmla="*/ 240030 h 720422"/>
              <a:gd name="connsiteX4" fmla="*/ 638175 w 1085850"/>
              <a:gd name="connsiteY4" fmla="*/ 300990 h 720422"/>
              <a:gd name="connsiteX5" fmla="*/ 118110 w 1085850"/>
              <a:gd name="connsiteY5" fmla="*/ 293370 h 720422"/>
              <a:gd name="connsiteX6" fmla="*/ 118110 w 1085850"/>
              <a:gd name="connsiteY6" fmla="*/ 327660 h 720422"/>
              <a:gd name="connsiteX7" fmla="*/ 1085850 w 1085850"/>
              <a:gd name="connsiteY7" fmla="*/ 335280 h 720422"/>
              <a:gd name="connsiteX8" fmla="*/ 628650 w 1085850"/>
              <a:gd name="connsiteY8" fmla="*/ 346710 h 720422"/>
              <a:gd name="connsiteX9" fmla="*/ 617220 w 1085850"/>
              <a:gd name="connsiteY9" fmla="*/ 358140 h 720422"/>
              <a:gd name="connsiteX10" fmla="*/ 613410 w 1085850"/>
              <a:gd name="connsiteY10" fmla="*/ 392430 h 720422"/>
              <a:gd name="connsiteX11" fmla="*/ 601980 w 1085850"/>
              <a:gd name="connsiteY11" fmla="*/ 400050 h 720422"/>
              <a:gd name="connsiteX12" fmla="*/ 630555 w 1085850"/>
              <a:gd name="connsiteY12" fmla="*/ 546735 h 720422"/>
              <a:gd name="connsiteX13" fmla="*/ 560070 w 1085850"/>
              <a:gd name="connsiteY13" fmla="*/ 575310 h 720422"/>
              <a:gd name="connsiteX14" fmla="*/ 556260 w 1085850"/>
              <a:gd name="connsiteY14" fmla="*/ 609600 h 720422"/>
              <a:gd name="connsiteX15" fmla="*/ 548640 w 1085850"/>
              <a:gd name="connsiteY15" fmla="*/ 720090 h 720422"/>
              <a:gd name="connsiteX16" fmla="*/ 335280 w 1085850"/>
              <a:gd name="connsiteY16" fmla="*/ 704850 h 720422"/>
              <a:gd name="connsiteX17" fmla="*/ 152400 w 1085850"/>
              <a:gd name="connsiteY17" fmla="*/ 662940 h 720422"/>
              <a:gd name="connsiteX18" fmla="*/ 41910 w 1085850"/>
              <a:gd name="connsiteY18" fmla="*/ 567690 h 720422"/>
              <a:gd name="connsiteX19" fmla="*/ 0 w 1085850"/>
              <a:gd name="connsiteY19" fmla="*/ 510540 h 720422"/>
              <a:gd name="connsiteX20" fmla="*/ 0 w 1085850"/>
              <a:gd name="connsiteY20" fmla="*/ 0 h 720422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630555 w 1085850"/>
              <a:gd name="connsiteY12" fmla="*/ 546735 h 729816"/>
              <a:gd name="connsiteX13" fmla="*/ 560070 w 1085850"/>
              <a:gd name="connsiteY13" fmla="*/ 575310 h 729816"/>
              <a:gd name="connsiteX14" fmla="*/ 556260 w 1085850"/>
              <a:gd name="connsiteY14" fmla="*/ 609600 h 729816"/>
              <a:gd name="connsiteX15" fmla="*/ 548640 w 1085850"/>
              <a:gd name="connsiteY15" fmla="*/ 729615 h 729816"/>
              <a:gd name="connsiteX16" fmla="*/ 335280 w 1085850"/>
              <a:gd name="connsiteY16" fmla="*/ 704850 h 729816"/>
              <a:gd name="connsiteX17" fmla="*/ 152400 w 1085850"/>
              <a:gd name="connsiteY17" fmla="*/ 662940 h 729816"/>
              <a:gd name="connsiteX18" fmla="*/ 41910 w 1085850"/>
              <a:gd name="connsiteY18" fmla="*/ 567690 h 729816"/>
              <a:gd name="connsiteX19" fmla="*/ 0 w 1085850"/>
              <a:gd name="connsiteY19" fmla="*/ 510540 h 729816"/>
              <a:gd name="connsiteX20" fmla="*/ 0 w 1085850"/>
              <a:gd name="connsiteY20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630555 w 1085850"/>
              <a:gd name="connsiteY12" fmla="*/ 546735 h 729816"/>
              <a:gd name="connsiteX13" fmla="*/ 556260 w 1085850"/>
              <a:gd name="connsiteY13" fmla="*/ 609600 h 729816"/>
              <a:gd name="connsiteX14" fmla="*/ 548640 w 1085850"/>
              <a:gd name="connsiteY14" fmla="*/ 729615 h 729816"/>
              <a:gd name="connsiteX15" fmla="*/ 335280 w 1085850"/>
              <a:gd name="connsiteY15" fmla="*/ 704850 h 729816"/>
              <a:gd name="connsiteX16" fmla="*/ 152400 w 1085850"/>
              <a:gd name="connsiteY16" fmla="*/ 662940 h 729816"/>
              <a:gd name="connsiteX17" fmla="*/ 41910 w 1085850"/>
              <a:gd name="connsiteY17" fmla="*/ 567690 h 729816"/>
              <a:gd name="connsiteX18" fmla="*/ 0 w 1085850"/>
              <a:gd name="connsiteY18" fmla="*/ 510540 h 729816"/>
              <a:gd name="connsiteX19" fmla="*/ 0 w 1085850"/>
              <a:gd name="connsiteY19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630555 w 1085850"/>
              <a:gd name="connsiteY12" fmla="*/ 54673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569595 w 1085850"/>
              <a:gd name="connsiteY11" fmla="*/ 531495 h 729816"/>
              <a:gd name="connsiteX12" fmla="*/ 548640 w 1085850"/>
              <a:gd name="connsiteY12" fmla="*/ 729615 h 729816"/>
              <a:gd name="connsiteX13" fmla="*/ 335280 w 1085850"/>
              <a:gd name="connsiteY13" fmla="*/ 704850 h 729816"/>
              <a:gd name="connsiteX14" fmla="*/ 152400 w 1085850"/>
              <a:gd name="connsiteY14" fmla="*/ 662940 h 729816"/>
              <a:gd name="connsiteX15" fmla="*/ 41910 w 1085850"/>
              <a:gd name="connsiteY15" fmla="*/ 567690 h 729816"/>
              <a:gd name="connsiteX16" fmla="*/ 0 w 1085850"/>
              <a:gd name="connsiteY16" fmla="*/ 510540 h 729816"/>
              <a:gd name="connsiteX17" fmla="*/ 0 w 1085850"/>
              <a:gd name="connsiteY17" fmla="*/ 0 h 729816"/>
              <a:gd name="connsiteX0" fmla="*/ 0 w 638175"/>
              <a:gd name="connsiteY0" fmla="*/ 0 h 729816"/>
              <a:gd name="connsiteX1" fmla="*/ 381000 w 638175"/>
              <a:gd name="connsiteY1" fmla="*/ 0 h 729816"/>
              <a:gd name="connsiteX2" fmla="*/ 436245 w 638175"/>
              <a:gd name="connsiteY2" fmla="*/ 146685 h 729816"/>
              <a:gd name="connsiteX3" fmla="*/ 518160 w 638175"/>
              <a:gd name="connsiteY3" fmla="*/ 240030 h 729816"/>
              <a:gd name="connsiteX4" fmla="*/ 638175 w 638175"/>
              <a:gd name="connsiteY4" fmla="*/ 300990 h 729816"/>
              <a:gd name="connsiteX5" fmla="*/ 118110 w 638175"/>
              <a:gd name="connsiteY5" fmla="*/ 293370 h 729816"/>
              <a:gd name="connsiteX6" fmla="*/ 118110 w 638175"/>
              <a:gd name="connsiteY6" fmla="*/ 327660 h 729816"/>
              <a:gd name="connsiteX7" fmla="*/ 628650 w 638175"/>
              <a:gd name="connsiteY7" fmla="*/ 346710 h 729816"/>
              <a:gd name="connsiteX8" fmla="*/ 617220 w 638175"/>
              <a:gd name="connsiteY8" fmla="*/ 358140 h 729816"/>
              <a:gd name="connsiteX9" fmla="*/ 613410 w 638175"/>
              <a:gd name="connsiteY9" fmla="*/ 392430 h 729816"/>
              <a:gd name="connsiteX10" fmla="*/ 569595 w 638175"/>
              <a:gd name="connsiteY10" fmla="*/ 531495 h 729816"/>
              <a:gd name="connsiteX11" fmla="*/ 548640 w 638175"/>
              <a:gd name="connsiteY11" fmla="*/ 729615 h 729816"/>
              <a:gd name="connsiteX12" fmla="*/ 335280 w 638175"/>
              <a:gd name="connsiteY12" fmla="*/ 704850 h 729816"/>
              <a:gd name="connsiteX13" fmla="*/ 152400 w 638175"/>
              <a:gd name="connsiteY13" fmla="*/ 662940 h 729816"/>
              <a:gd name="connsiteX14" fmla="*/ 41910 w 638175"/>
              <a:gd name="connsiteY14" fmla="*/ 567690 h 729816"/>
              <a:gd name="connsiteX15" fmla="*/ 0 w 638175"/>
              <a:gd name="connsiteY15" fmla="*/ 510540 h 729816"/>
              <a:gd name="connsiteX16" fmla="*/ 0 w 638175"/>
              <a:gd name="connsiteY16" fmla="*/ 0 h 729816"/>
              <a:gd name="connsiteX0" fmla="*/ 0 w 638175"/>
              <a:gd name="connsiteY0" fmla="*/ 0 h 729816"/>
              <a:gd name="connsiteX1" fmla="*/ 381000 w 638175"/>
              <a:gd name="connsiteY1" fmla="*/ 0 h 729816"/>
              <a:gd name="connsiteX2" fmla="*/ 436245 w 638175"/>
              <a:gd name="connsiteY2" fmla="*/ 146685 h 729816"/>
              <a:gd name="connsiteX3" fmla="*/ 518160 w 638175"/>
              <a:gd name="connsiteY3" fmla="*/ 240030 h 729816"/>
              <a:gd name="connsiteX4" fmla="*/ 638175 w 638175"/>
              <a:gd name="connsiteY4" fmla="*/ 300990 h 729816"/>
              <a:gd name="connsiteX5" fmla="*/ 118110 w 638175"/>
              <a:gd name="connsiteY5" fmla="*/ 293370 h 729816"/>
              <a:gd name="connsiteX6" fmla="*/ 118110 w 638175"/>
              <a:gd name="connsiteY6" fmla="*/ 327660 h 729816"/>
              <a:gd name="connsiteX7" fmla="*/ 628650 w 638175"/>
              <a:gd name="connsiteY7" fmla="*/ 346710 h 729816"/>
              <a:gd name="connsiteX8" fmla="*/ 613410 w 638175"/>
              <a:gd name="connsiteY8" fmla="*/ 392430 h 729816"/>
              <a:gd name="connsiteX9" fmla="*/ 569595 w 638175"/>
              <a:gd name="connsiteY9" fmla="*/ 531495 h 729816"/>
              <a:gd name="connsiteX10" fmla="*/ 548640 w 638175"/>
              <a:gd name="connsiteY10" fmla="*/ 729615 h 729816"/>
              <a:gd name="connsiteX11" fmla="*/ 335280 w 638175"/>
              <a:gd name="connsiteY11" fmla="*/ 704850 h 729816"/>
              <a:gd name="connsiteX12" fmla="*/ 152400 w 638175"/>
              <a:gd name="connsiteY12" fmla="*/ 662940 h 729816"/>
              <a:gd name="connsiteX13" fmla="*/ 41910 w 638175"/>
              <a:gd name="connsiteY13" fmla="*/ 567690 h 729816"/>
              <a:gd name="connsiteX14" fmla="*/ 0 w 638175"/>
              <a:gd name="connsiteY14" fmla="*/ 510540 h 729816"/>
              <a:gd name="connsiteX15" fmla="*/ 0 w 638175"/>
              <a:gd name="connsiteY15" fmla="*/ 0 h 729816"/>
              <a:gd name="connsiteX0" fmla="*/ 0 w 638175"/>
              <a:gd name="connsiteY0" fmla="*/ 0 h 729816"/>
              <a:gd name="connsiteX1" fmla="*/ 381000 w 638175"/>
              <a:gd name="connsiteY1" fmla="*/ 0 h 729816"/>
              <a:gd name="connsiteX2" fmla="*/ 436245 w 638175"/>
              <a:gd name="connsiteY2" fmla="*/ 146685 h 729816"/>
              <a:gd name="connsiteX3" fmla="*/ 518160 w 638175"/>
              <a:gd name="connsiteY3" fmla="*/ 240030 h 729816"/>
              <a:gd name="connsiteX4" fmla="*/ 638175 w 638175"/>
              <a:gd name="connsiteY4" fmla="*/ 300990 h 729816"/>
              <a:gd name="connsiteX5" fmla="*/ 118110 w 638175"/>
              <a:gd name="connsiteY5" fmla="*/ 293370 h 729816"/>
              <a:gd name="connsiteX6" fmla="*/ 118110 w 638175"/>
              <a:gd name="connsiteY6" fmla="*/ 327660 h 729816"/>
              <a:gd name="connsiteX7" fmla="*/ 628650 w 638175"/>
              <a:gd name="connsiteY7" fmla="*/ 331470 h 729816"/>
              <a:gd name="connsiteX8" fmla="*/ 613410 w 638175"/>
              <a:gd name="connsiteY8" fmla="*/ 392430 h 729816"/>
              <a:gd name="connsiteX9" fmla="*/ 569595 w 638175"/>
              <a:gd name="connsiteY9" fmla="*/ 531495 h 729816"/>
              <a:gd name="connsiteX10" fmla="*/ 548640 w 638175"/>
              <a:gd name="connsiteY10" fmla="*/ 729615 h 729816"/>
              <a:gd name="connsiteX11" fmla="*/ 335280 w 638175"/>
              <a:gd name="connsiteY11" fmla="*/ 704850 h 729816"/>
              <a:gd name="connsiteX12" fmla="*/ 152400 w 638175"/>
              <a:gd name="connsiteY12" fmla="*/ 662940 h 729816"/>
              <a:gd name="connsiteX13" fmla="*/ 41910 w 638175"/>
              <a:gd name="connsiteY13" fmla="*/ 567690 h 729816"/>
              <a:gd name="connsiteX14" fmla="*/ 0 w 638175"/>
              <a:gd name="connsiteY14" fmla="*/ 510540 h 729816"/>
              <a:gd name="connsiteX15" fmla="*/ 0 w 638175"/>
              <a:gd name="connsiteY15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628650 w 628650"/>
              <a:gd name="connsiteY4" fmla="*/ 293370 h 729816"/>
              <a:gd name="connsiteX5" fmla="*/ 118110 w 628650"/>
              <a:gd name="connsiteY5" fmla="*/ 293370 h 729816"/>
              <a:gd name="connsiteX6" fmla="*/ 118110 w 628650"/>
              <a:gd name="connsiteY6" fmla="*/ 327660 h 729816"/>
              <a:gd name="connsiteX7" fmla="*/ 628650 w 628650"/>
              <a:gd name="connsiteY7" fmla="*/ 331470 h 729816"/>
              <a:gd name="connsiteX8" fmla="*/ 613410 w 628650"/>
              <a:gd name="connsiteY8" fmla="*/ 392430 h 729816"/>
              <a:gd name="connsiteX9" fmla="*/ 569595 w 628650"/>
              <a:gd name="connsiteY9" fmla="*/ 531495 h 729816"/>
              <a:gd name="connsiteX10" fmla="*/ 548640 w 628650"/>
              <a:gd name="connsiteY10" fmla="*/ 729615 h 729816"/>
              <a:gd name="connsiteX11" fmla="*/ 335280 w 628650"/>
              <a:gd name="connsiteY11" fmla="*/ 704850 h 729816"/>
              <a:gd name="connsiteX12" fmla="*/ 152400 w 628650"/>
              <a:gd name="connsiteY12" fmla="*/ 662940 h 729816"/>
              <a:gd name="connsiteX13" fmla="*/ 41910 w 628650"/>
              <a:gd name="connsiteY13" fmla="*/ 567690 h 729816"/>
              <a:gd name="connsiteX14" fmla="*/ 0 w 628650"/>
              <a:gd name="connsiteY14" fmla="*/ 510540 h 729816"/>
              <a:gd name="connsiteX15" fmla="*/ 0 w 628650"/>
              <a:gd name="connsiteY15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628650 w 628650"/>
              <a:gd name="connsiteY4" fmla="*/ 293370 h 729816"/>
              <a:gd name="connsiteX5" fmla="*/ 118110 w 628650"/>
              <a:gd name="connsiteY5" fmla="*/ 293370 h 729816"/>
              <a:gd name="connsiteX6" fmla="*/ 118110 w 628650"/>
              <a:gd name="connsiteY6" fmla="*/ 327660 h 729816"/>
              <a:gd name="connsiteX7" fmla="*/ 628650 w 628650"/>
              <a:gd name="connsiteY7" fmla="*/ 331470 h 729816"/>
              <a:gd name="connsiteX8" fmla="*/ 613410 w 628650"/>
              <a:gd name="connsiteY8" fmla="*/ 392430 h 729816"/>
              <a:gd name="connsiteX9" fmla="*/ 569595 w 628650"/>
              <a:gd name="connsiteY9" fmla="*/ 531495 h 729816"/>
              <a:gd name="connsiteX10" fmla="*/ 548640 w 628650"/>
              <a:gd name="connsiteY10" fmla="*/ 729615 h 729816"/>
              <a:gd name="connsiteX11" fmla="*/ 335280 w 628650"/>
              <a:gd name="connsiteY11" fmla="*/ 704850 h 729816"/>
              <a:gd name="connsiteX12" fmla="*/ 152400 w 628650"/>
              <a:gd name="connsiteY12" fmla="*/ 662940 h 729816"/>
              <a:gd name="connsiteX13" fmla="*/ 41910 w 628650"/>
              <a:gd name="connsiteY13" fmla="*/ 567690 h 729816"/>
              <a:gd name="connsiteX14" fmla="*/ 0 w 628650"/>
              <a:gd name="connsiteY14" fmla="*/ 510540 h 729816"/>
              <a:gd name="connsiteX15" fmla="*/ 0 w 628650"/>
              <a:gd name="connsiteY15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98170 w 628650"/>
              <a:gd name="connsiteY3" fmla="*/ 28575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98170 w 628650"/>
              <a:gd name="connsiteY3" fmla="*/ 28575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98170 w 628650"/>
              <a:gd name="connsiteY3" fmla="*/ 28575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79120 w 628650"/>
              <a:gd name="connsiteY7" fmla="*/ 401955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88645 w 628650"/>
              <a:gd name="connsiteY7" fmla="*/ 42291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88645 w 628650"/>
              <a:gd name="connsiteY7" fmla="*/ 422910 h 729816"/>
              <a:gd name="connsiteX8" fmla="*/ 560070 w 628650"/>
              <a:gd name="connsiteY8" fmla="*/ 57721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88645 w 628650"/>
              <a:gd name="connsiteY7" fmla="*/ 422910 h 729816"/>
              <a:gd name="connsiteX8" fmla="*/ 560070 w 628650"/>
              <a:gd name="connsiteY8" fmla="*/ 57721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928"/>
              <a:gd name="connsiteX1" fmla="*/ 381000 w 628650"/>
              <a:gd name="connsiteY1" fmla="*/ 0 h 729928"/>
              <a:gd name="connsiteX2" fmla="*/ 436245 w 628650"/>
              <a:gd name="connsiteY2" fmla="*/ 146685 h 729928"/>
              <a:gd name="connsiteX3" fmla="*/ 603885 w 628650"/>
              <a:gd name="connsiteY3" fmla="*/ 289560 h 729928"/>
              <a:gd name="connsiteX4" fmla="*/ 118110 w 628650"/>
              <a:gd name="connsiteY4" fmla="*/ 293370 h 729928"/>
              <a:gd name="connsiteX5" fmla="*/ 118110 w 628650"/>
              <a:gd name="connsiteY5" fmla="*/ 327660 h 729928"/>
              <a:gd name="connsiteX6" fmla="*/ 628650 w 628650"/>
              <a:gd name="connsiteY6" fmla="*/ 331470 h 729928"/>
              <a:gd name="connsiteX7" fmla="*/ 588645 w 628650"/>
              <a:gd name="connsiteY7" fmla="*/ 422910 h 729928"/>
              <a:gd name="connsiteX8" fmla="*/ 560070 w 628650"/>
              <a:gd name="connsiteY8" fmla="*/ 577215 h 729928"/>
              <a:gd name="connsiteX9" fmla="*/ 548640 w 628650"/>
              <a:gd name="connsiteY9" fmla="*/ 729615 h 729928"/>
              <a:gd name="connsiteX10" fmla="*/ 335280 w 628650"/>
              <a:gd name="connsiteY10" fmla="*/ 704850 h 729928"/>
              <a:gd name="connsiteX11" fmla="*/ 152400 w 628650"/>
              <a:gd name="connsiteY11" fmla="*/ 662940 h 729928"/>
              <a:gd name="connsiteX12" fmla="*/ 41910 w 628650"/>
              <a:gd name="connsiteY12" fmla="*/ 567690 h 729928"/>
              <a:gd name="connsiteX13" fmla="*/ 0 w 628650"/>
              <a:gd name="connsiteY13" fmla="*/ 510540 h 729928"/>
              <a:gd name="connsiteX14" fmla="*/ 0 w 628650"/>
              <a:gd name="connsiteY14" fmla="*/ 0 h 729928"/>
              <a:gd name="connsiteX0" fmla="*/ 0 w 628650"/>
              <a:gd name="connsiteY0" fmla="*/ 0 h 729970"/>
              <a:gd name="connsiteX1" fmla="*/ 381000 w 628650"/>
              <a:gd name="connsiteY1" fmla="*/ 0 h 729970"/>
              <a:gd name="connsiteX2" fmla="*/ 436245 w 628650"/>
              <a:gd name="connsiteY2" fmla="*/ 146685 h 729970"/>
              <a:gd name="connsiteX3" fmla="*/ 603885 w 628650"/>
              <a:gd name="connsiteY3" fmla="*/ 289560 h 729970"/>
              <a:gd name="connsiteX4" fmla="*/ 118110 w 628650"/>
              <a:gd name="connsiteY4" fmla="*/ 293370 h 729970"/>
              <a:gd name="connsiteX5" fmla="*/ 118110 w 628650"/>
              <a:gd name="connsiteY5" fmla="*/ 327660 h 729970"/>
              <a:gd name="connsiteX6" fmla="*/ 628650 w 628650"/>
              <a:gd name="connsiteY6" fmla="*/ 331470 h 729970"/>
              <a:gd name="connsiteX7" fmla="*/ 588645 w 628650"/>
              <a:gd name="connsiteY7" fmla="*/ 422910 h 729970"/>
              <a:gd name="connsiteX8" fmla="*/ 560070 w 628650"/>
              <a:gd name="connsiteY8" fmla="*/ 577215 h 729970"/>
              <a:gd name="connsiteX9" fmla="*/ 548640 w 628650"/>
              <a:gd name="connsiteY9" fmla="*/ 729615 h 729970"/>
              <a:gd name="connsiteX10" fmla="*/ 312420 w 628650"/>
              <a:gd name="connsiteY10" fmla="*/ 706755 h 729970"/>
              <a:gd name="connsiteX11" fmla="*/ 152400 w 628650"/>
              <a:gd name="connsiteY11" fmla="*/ 662940 h 729970"/>
              <a:gd name="connsiteX12" fmla="*/ 41910 w 628650"/>
              <a:gd name="connsiteY12" fmla="*/ 567690 h 729970"/>
              <a:gd name="connsiteX13" fmla="*/ 0 w 628650"/>
              <a:gd name="connsiteY13" fmla="*/ 510540 h 729970"/>
              <a:gd name="connsiteX14" fmla="*/ 0 w 628650"/>
              <a:gd name="connsiteY14" fmla="*/ 0 h 729970"/>
              <a:gd name="connsiteX0" fmla="*/ 0 w 628650"/>
              <a:gd name="connsiteY0" fmla="*/ 0 h 729929"/>
              <a:gd name="connsiteX1" fmla="*/ 381000 w 628650"/>
              <a:gd name="connsiteY1" fmla="*/ 0 h 729929"/>
              <a:gd name="connsiteX2" fmla="*/ 436245 w 628650"/>
              <a:gd name="connsiteY2" fmla="*/ 146685 h 729929"/>
              <a:gd name="connsiteX3" fmla="*/ 603885 w 628650"/>
              <a:gd name="connsiteY3" fmla="*/ 289560 h 729929"/>
              <a:gd name="connsiteX4" fmla="*/ 118110 w 628650"/>
              <a:gd name="connsiteY4" fmla="*/ 293370 h 729929"/>
              <a:gd name="connsiteX5" fmla="*/ 118110 w 628650"/>
              <a:gd name="connsiteY5" fmla="*/ 327660 h 729929"/>
              <a:gd name="connsiteX6" fmla="*/ 628650 w 628650"/>
              <a:gd name="connsiteY6" fmla="*/ 331470 h 729929"/>
              <a:gd name="connsiteX7" fmla="*/ 588645 w 628650"/>
              <a:gd name="connsiteY7" fmla="*/ 422910 h 729929"/>
              <a:gd name="connsiteX8" fmla="*/ 560070 w 628650"/>
              <a:gd name="connsiteY8" fmla="*/ 577215 h 729929"/>
              <a:gd name="connsiteX9" fmla="*/ 548640 w 628650"/>
              <a:gd name="connsiteY9" fmla="*/ 729615 h 729929"/>
              <a:gd name="connsiteX10" fmla="*/ 312420 w 628650"/>
              <a:gd name="connsiteY10" fmla="*/ 706755 h 729929"/>
              <a:gd name="connsiteX11" fmla="*/ 152400 w 628650"/>
              <a:gd name="connsiteY11" fmla="*/ 662940 h 729929"/>
              <a:gd name="connsiteX12" fmla="*/ 41910 w 628650"/>
              <a:gd name="connsiteY12" fmla="*/ 567690 h 729929"/>
              <a:gd name="connsiteX13" fmla="*/ 0 w 628650"/>
              <a:gd name="connsiteY13" fmla="*/ 510540 h 729929"/>
              <a:gd name="connsiteX14" fmla="*/ 0 w 628650"/>
              <a:gd name="connsiteY14" fmla="*/ 0 h 729929"/>
              <a:gd name="connsiteX0" fmla="*/ 0 w 628650"/>
              <a:gd name="connsiteY0" fmla="*/ 0 h 729911"/>
              <a:gd name="connsiteX1" fmla="*/ 381000 w 628650"/>
              <a:gd name="connsiteY1" fmla="*/ 0 h 729911"/>
              <a:gd name="connsiteX2" fmla="*/ 436245 w 628650"/>
              <a:gd name="connsiteY2" fmla="*/ 146685 h 729911"/>
              <a:gd name="connsiteX3" fmla="*/ 603885 w 628650"/>
              <a:gd name="connsiteY3" fmla="*/ 289560 h 729911"/>
              <a:gd name="connsiteX4" fmla="*/ 118110 w 628650"/>
              <a:gd name="connsiteY4" fmla="*/ 293370 h 729911"/>
              <a:gd name="connsiteX5" fmla="*/ 118110 w 628650"/>
              <a:gd name="connsiteY5" fmla="*/ 327660 h 729911"/>
              <a:gd name="connsiteX6" fmla="*/ 628650 w 628650"/>
              <a:gd name="connsiteY6" fmla="*/ 331470 h 729911"/>
              <a:gd name="connsiteX7" fmla="*/ 588645 w 628650"/>
              <a:gd name="connsiteY7" fmla="*/ 422910 h 729911"/>
              <a:gd name="connsiteX8" fmla="*/ 560070 w 628650"/>
              <a:gd name="connsiteY8" fmla="*/ 577215 h 729911"/>
              <a:gd name="connsiteX9" fmla="*/ 548640 w 628650"/>
              <a:gd name="connsiteY9" fmla="*/ 729615 h 729911"/>
              <a:gd name="connsiteX10" fmla="*/ 312420 w 628650"/>
              <a:gd name="connsiteY10" fmla="*/ 706755 h 729911"/>
              <a:gd name="connsiteX11" fmla="*/ 152400 w 628650"/>
              <a:gd name="connsiteY11" fmla="*/ 662940 h 729911"/>
              <a:gd name="connsiteX12" fmla="*/ 41910 w 628650"/>
              <a:gd name="connsiteY12" fmla="*/ 567690 h 729911"/>
              <a:gd name="connsiteX13" fmla="*/ 0 w 628650"/>
              <a:gd name="connsiteY13" fmla="*/ 510540 h 729911"/>
              <a:gd name="connsiteX14" fmla="*/ 0 w 628650"/>
              <a:gd name="connsiteY14" fmla="*/ 0 h 729911"/>
              <a:gd name="connsiteX0" fmla="*/ 0 w 628650"/>
              <a:gd name="connsiteY0" fmla="*/ 0 h 730920"/>
              <a:gd name="connsiteX1" fmla="*/ 381000 w 628650"/>
              <a:gd name="connsiteY1" fmla="*/ 0 h 730920"/>
              <a:gd name="connsiteX2" fmla="*/ 436245 w 628650"/>
              <a:gd name="connsiteY2" fmla="*/ 146685 h 730920"/>
              <a:gd name="connsiteX3" fmla="*/ 603885 w 628650"/>
              <a:gd name="connsiteY3" fmla="*/ 289560 h 730920"/>
              <a:gd name="connsiteX4" fmla="*/ 118110 w 628650"/>
              <a:gd name="connsiteY4" fmla="*/ 293370 h 730920"/>
              <a:gd name="connsiteX5" fmla="*/ 118110 w 628650"/>
              <a:gd name="connsiteY5" fmla="*/ 327660 h 730920"/>
              <a:gd name="connsiteX6" fmla="*/ 628650 w 628650"/>
              <a:gd name="connsiteY6" fmla="*/ 331470 h 730920"/>
              <a:gd name="connsiteX7" fmla="*/ 588645 w 628650"/>
              <a:gd name="connsiteY7" fmla="*/ 422910 h 730920"/>
              <a:gd name="connsiteX8" fmla="*/ 560070 w 628650"/>
              <a:gd name="connsiteY8" fmla="*/ 577215 h 730920"/>
              <a:gd name="connsiteX9" fmla="*/ 548640 w 628650"/>
              <a:gd name="connsiteY9" fmla="*/ 729615 h 730920"/>
              <a:gd name="connsiteX10" fmla="*/ 312420 w 628650"/>
              <a:gd name="connsiteY10" fmla="*/ 706755 h 730920"/>
              <a:gd name="connsiteX11" fmla="*/ 41910 w 628650"/>
              <a:gd name="connsiteY11" fmla="*/ 567690 h 730920"/>
              <a:gd name="connsiteX12" fmla="*/ 0 w 628650"/>
              <a:gd name="connsiteY12" fmla="*/ 510540 h 730920"/>
              <a:gd name="connsiteX13" fmla="*/ 0 w 628650"/>
              <a:gd name="connsiteY13" fmla="*/ 0 h 730920"/>
              <a:gd name="connsiteX0" fmla="*/ 0 w 628650"/>
              <a:gd name="connsiteY0" fmla="*/ 0 h 729771"/>
              <a:gd name="connsiteX1" fmla="*/ 381000 w 628650"/>
              <a:gd name="connsiteY1" fmla="*/ 0 h 729771"/>
              <a:gd name="connsiteX2" fmla="*/ 436245 w 628650"/>
              <a:gd name="connsiteY2" fmla="*/ 146685 h 729771"/>
              <a:gd name="connsiteX3" fmla="*/ 603885 w 628650"/>
              <a:gd name="connsiteY3" fmla="*/ 289560 h 729771"/>
              <a:gd name="connsiteX4" fmla="*/ 118110 w 628650"/>
              <a:gd name="connsiteY4" fmla="*/ 293370 h 729771"/>
              <a:gd name="connsiteX5" fmla="*/ 118110 w 628650"/>
              <a:gd name="connsiteY5" fmla="*/ 327660 h 729771"/>
              <a:gd name="connsiteX6" fmla="*/ 628650 w 628650"/>
              <a:gd name="connsiteY6" fmla="*/ 331470 h 729771"/>
              <a:gd name="connsiteX7" fmla="*/ 588645 w 628650"/>
              <a:gd name="connsiteY7" fmla="*/ 422910 h 729771"/>
              <a:gd name="connsiteX8" fmla="*/ 560070 w 628650"/>
              <a:gd name="connsiteY8" fmla="*/ 577215 h 729771"/>
              <a:gd name="connsiteX9" fmla="*/ 548640 w 628650"/>
              <a:gd name="connsiteY9" fmla="*/ 729615 h 729771"/>
              <a:gd name="connsiteX10" fmla="*/ 182880 w 628650"/>
              <a:gd name="connsiteY10" fmla="*/ 676275 h 729771"/>
              <a:gd name="connsiteX11" fmla="*/ 41910 w 628650"/>
              <a:gd name="connsiteY11" fmla="*/ 567690 h 729771"/>
              <a:gd name="connsiteX12" fmla="*/ 0 w 628650"/>
              <a:gd name="connsiteY12" fmla="*/ 510540 h 729771"/>
              <a:gd name="connsiteX13" fmla="*/ 0 w 628650"/>
              <a:gd name="connsiteY13" fmla="*/ 0 h 729771"/>
              <a:gd name="connsiteX0" fmla="*/ 0 w 628650"/>
              <a:gd name="connsiteY0" fmla="*/ 0 h 729805"/>
              <a:gd name="connsiteX1" fmla="*/ 381000 w 628650"/>
              <a:gd name="connsiteY1" fmla="*/ 0 h 729805"/>
              <a:gd name="connsiteX2" fmla="*/ 436245 w 628650"/>
              <a:gd name="connsiteY2" fmla="*/ 146685 h 729805"/>
              <a:gd name="connsiteX3" fmla="*/ 603885 w 628650"/>
              <a:gd name="connsiteY3" fmla="*/ 289560 h 729805"/>
              <a:gd name="connsiteX4" fmla="*/ 118110 w 628650"/>
              <a:gd name="connsiteY4" fmla="*/ 293370 h 729805"/>
              <a:gd name="connsiteX5" fmla="*/ 118110 w 628650"/>
              <a:gd name="connsiteY5" fmla="*/ 327660 h 729805"/>
              <a:gd name="connsiteX6" fmla="*/ 628650 w 628650"/>
              <a:gd name="connsiteY6" fmla="*/ 331470 h 729805"/>
              <a:gd name="connsiteX7" fmla="*/ 588645 w 628650"/>
              <a:gd name="connsiteY7" fmla="*/ 422910 h 729805"/>
              <a:gd name="connsiteX8" fmla="*/ 560070 w 628650"/>
              <a:gd name="connsiteY8" fmla="*/ 577215 h 729805"/>
              <a:gd name="connsiteX9" fmla="*/ 548640 w 628650"/>
              <a:gd name="connsiteY9" fmla="*/ 729615 h 729805"/>
              <a:gd name="connsiteX10" fmla="*/ 182880 w 628650"/>
              <a:gd name="connsiteY10" fmla="*/ 676275 h 729805"/>
              <a:gd name="connsiteX11" fmla="*/ 41910 w 628650"/>
              <a:gd name="connsiteY11" fmla="*/ 567690 h 729805"/>
              <a:gd name="connsiteX12" fmla="*/ 0 w 628650"/>
              <a:gd name="connsiteY12" fmla="*/ 510540 h 729805"/>
              <a:gd name="connsiteX13" fmla="*/ 0 w 628650"/>
              <a:gd name="connsiteY13" fmla="*/ 0 h 729805"/>
              <a:gd name="connsiteX0" fmla="*/ 0 w 628650"/>
              <a:gd name="connsiteY0" fmla="*/ 0 h 729792"/>
              <a:gd name="connsiteX1" fmla="*/ 381000 w 628650"/>
              <a:gd name="connsiteY1" fmla="*/ 0 h 729792"/>
              <a:gd name="connsiteX2" fmla="*/ 436245 w 628650"/>
              <a:gd name="connsiteY2" fmla="*/ 146685 h 729792"/>
              <a:gd name="connsiteX3" fmla="*/ 603885 w 628650"/>
              <a:gd name="connsiteY3" fmla="*/ 289560 h 729792"/>
              <a:gd name="connsiteX4" fmla="*/ 118110 w 628650"/>
              <a:gd name="connsiteY4" fmla="*/ 293370 h 729792"/>
              <a:gd name="connsiteX5" fmla="*/ 118110 w 628650"/>
              <a:gd name="connsiteY5" fmla="*/ 327660 h 729792"/>
              <a:gd name="connsiteX6" fmla="*/ 628650 w 628650"/>
              <a:gd name="connsiteY6" fmla="*/ 331470 h 729792"/>
              <a:gd name="connsiteX7" fmla="*/ 588645 w 628650"/>
              <a:gd name="connsiteY7" fmla="*/ 422910 h 729792"/>
              <a:gd name="connsiteX8" fmla="*/ 560070 w 628650"/>
              <a:gd name="connsiteY8" fmla="*/ 577215 h 729792"/>
              <a:gd name="connsiteX9" fmla="*/ 548640 w 628650"/>
              <a:gd name="connsiteY9" fmla="*/ 729615 h 729792"/>
              <a:gd name="connsiteX10" fmla="*/ 184785 w 628650"/>
              <a:gd name="connsiteY10" fmla="*/ 674370 h 729792"/>
              <a:gd name="connsiteX11" fmla="*/ 41910 w 628650"/>
              <a:gd name="connsiteY11" fmla="*/ 567690 h 729792"/>
              <a:gd name="connsiteX12" fmla="*/ 0 w 628650"/>
              <a:gd name="connsiteY12" fmla="*/ 510540 h 729792"/>
              <a:gd name="connsiteX13" fmla="*/ 0 w 628650"/>
              <a:gd name="connsiteY13" fmla="*/ 0 h 729792"/>
              <a:gd name="connsiteX0" fmla="*/ 0 w 628650"/>
              <a:gd name="connsiteY0" fmla="*/ 0 h 729819"/>
              <a:gd name="connsiteX1" fmla="*/ 381000 w 628650"/>
              <a:gd name="connsiteY1" fmla="*/ 0 h 729819"/>
              <a:gd name="connsiteX2" fmla="*/ 436245 w 628650"/>
              <a:gd name="connsiteY2" fmla="*/ 146685 h 729819"/>
              <a:gd name="connsiteX3" fmla="*/ 603885 w 628650"/>
              <a:gd name="connsiteY3" fmla="*/ 289560 h 729819"/>
              <a:gd name="connsiteX4" fmla="*/ 118110 w 628650"/>
              <a:gd name="connsiteY4" fmla="*/ 293370 h 729819"/>
              <a:gd name="connsiteX5" fmla="*/ 118110 w 628650"/>
              <a:gd name="connsiteY5" fmla="*/ 327660 h 729819"/>
              <a:gd name="connsiteX6" fmla="*/ 628650 w 628650"/>
              <a:gd name="connsiteY6" fmla="*/ 331470 h 729819"/>
              <a:gd name="connsiteX7" fmla="*/ 588645 w 628650"/>
              <a:gd name="connsiteY7" fmla="*/ 422910 h 729819"/>
              <a:gd name="connsiteX8" fmla="*/ 560070 w 628650"/>
              <a:gd name="connsiteY8" fmla="*/ 577215 h 729819"/>
              <a:gd name="connsiteX9" fmla="*/ 548640 w 628650"/>
              <a:gd name="connsiteY9" fmla="*/ 729615 h 729819"/>
              <a:gd name="connsiteX10" fmla="*/ 184785 w 628650"/>
              <a:gd name="connsiteY10" fmla="*/ 674370 h 729819"/>
              <a:gd name="connsiteX11" fmla="*/ 0 w 628650"/>
              <a:gd name="connsiteY11" fmla="*/ 510540 h 729819"/>
              <a:gd name="connsiteX12" fmla="*/ 0 w 628650"/>
              <a:gd name="connsiteY12" fmla="*/ 0 h 729819"/>
              <a:gd name="connsiteX0" fmla="*/ 0 w 628650"/>
              <a:gd name="connsiteY0" fmla="*/ 0 h 729780"/>
              <a:gd name="connsiteX1" fmla="*/ 381000 w 628650"/>
              <a:gd name="connsiteY1" fmla="*/ 0 h 729780"/>
              <a:gd name="connsiteX2" fmla="*/ 436245 w 628650"/>
              <a:gd name="connsiteY2" fmla="*/ 146685 h 729780"/>
              <a:gd name="connsiteX3" fmla="*/ 603885 w 628650"/>
              <a:gd name="connsiteY3" fmla="*/ 289560 h 729780"/>
              <a:gd name="connsiteX4" fmla="*/ 118110 w 628650"/>
              <a:gd name="connsiteY4" fmla="*/ 293370 h 729780"/>
              <a:gd name="connsiteX5" fmla="*/ 118110 w 628650"/>
              <a:gd name="connsiteY5" fmla="*/ 327660 h 729780"/>
              <a:gd name="connsiteX6" fmla="*/ 628650 w 628650"/>
              <a:gd name="connsiteY6" fmla="*/ 331470 h 729780"/>
              <a:gd name="connsiteX7" fmla="*/ 588645 w 628650"/>
              <a:gd name="connsiteY7" fmla="*/ 422910 h 729780"/>
              <a:gd name="connsiteX8" fmla="*/ 560070 w 628650"/>
              <a:gd name="connsiteY8" fmla="*/ 577215 h 729780"/>
              <a:gd name="connsiteX9" fmla="*/ 548640 w 628650"/>
              <a:gd name="connsiteY9" fmla="*/ 729615 h 729780"/>
              <a:gd name="connsiteX10" fmla="*/ 196215 w 628650"/>
              <a:gd name="connsiteY10" fmla="*/ 668655 h 729780"/>
              <a:gd name="connsiteX11" fmla="*/ 0 w 628650"/>
              <a:gd name="connsiteY11" fmla="*/ 510540 h 729780"/>
              <a:gd name="connsiteX12" fmla="*/ 0 w 628650"/>
              <a:gd name="connsiteY12" fmla="*/ 0 h 729780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36245 w 628650"/>
              <a:gd name="connsiteY2" fmla="*/ 146685 h 729881"/>
              <a:gd name="connsiteX3" fmla="*/ 603885 w 628650"/>
              <a:gd name="connsiteY3" fmla="*/ 289560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88645 w 628650"/>
              <a:gd name="connsiteY7" fmla="*/ 422910 h 729881"/>
              <a:gd name="connsiteX8" fmla="*/ 560070 w 628650"/>
              <a:gd name="connsiteY8" fmla="*/ 577215 h 729881"/>
              <a:gd name="connsiteX9" fmla="*/ 548640 w 628650"/>
              <a:gd name="connsiteY9" fmla="*/ 729615 h 729881"/>
              <a:gd name="connsiteX10" fmla="*/ 215265 w 628650"/>
              <a:gd name="connsiteY10" fmla="*/ 680085 h 729881"/>
              <a:gd name="connsiteX11" fmla="*/ 0 w 628650"/>
              <a:gd name="connsiteY11" fmla="*/ 510540 h 729881"/>
              <a:gd name="connsiteX12" fmla="*/ 0 w 628650"/>
              <a:gd name="connsiteY12" fmla="*/ 0 h 72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650" h="729881">
                <a:moveTo>
                  <a:pt x="0" y="0"/>
                </a:moveTo>
                <a:lnTo>
                  <a:pt x="381000" y="0"/>
                </a:lnTo>
                <a:cubicBezTo>
                  <a:pt x="392430" y="37147"/>
                  <a:pt x="399097" y="98425"/>
                  <a:pt x="436245" y="146685"/>
                </a:cubicBezTo>
                <a:cubicBezTo>
                  <a:pt x="473393" y="194945"/>
                  <a:pt x="483552" y="221298"/>
                  <a:pt x="603885" y="289560"/>
                </a:cubicBezTo>
                <a:cubicBezTo>
                  <a:pt x="476568" y="294957"/>
                  <a:pt x="260985" y="288290"/>
                  <a:pt x="118110" y="293370"/>
                </a:cubicBezTo>
                <a:lnTo>
                  <a:pt x="118110" y="327660"/>
                </a:lnTo>
                <a:lnTo>
                  <a:pt x="628650" y="331470"/>
                </a:lnTo>
                <a:cubicBezTo>
                  <a:pt x="623570" y="351790"/>
                  <a:pt x="600075" y="381953"/>
                  <a:pt x="588645" y="422910"/>
                </a:cubicBezTo>
                <a:cubicBezTo>
                  <a:pt x="577215" y="463867"/>
                  <a:pt x="566737" y="526098"/>
                  <a:pt x="560070" y="577215"/>
                </a:cubicBezTo>
                <a:cubicBezTo>
                  <a:pt x="553403" y="628332"/>
                  <a:pt x="563562" y="590868"/>
                  <a:pt x="548640" y="729615"/>
                </a:cubicBezTo>
                <a:cubicBezTo>
                  <a:pt x="452755" y="732155"/>
                  <a:pt x="306705" y="716597"/>
                  <a:pt x="215265" y="680085"/>
                </a:cubicBezTo>
                <a:cubicBezTo>
                  <a:pt x="123825" y="643573"/>
                  <a:pt x="30798" y="622935"/>
                  <a:pt x="0" y="51054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AF5350-AB6A-4785-A82A-46F4C003048F}"/>
              </a:ext>
            </a:extLst>
          </p:cNvPr>
          <p:cNvSpPr/>
          <p:nvPr/>
        </p:nvSpPr>
        <p:spPr>
          <a:xfrm flipH="1">
            <a:off x="7943308" y="2136983"/>
            <a:ext cx="628650" cy="729881"/>
          </a:xfrm>
          <a:custGeom>
            <a:avLst/>
            <a:gdLst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0050 w 1089660"/>
              <a:gd name="connsiteY4" fmla="*/ 68580 h 720090"/>
              <a:gd name="connsiteX5" fmla="*/ 403860 w 1089660"/>
              <a:gd name="connsiteY5" fmla="*/ 91440 h 720090"/>
              <a:gd name="connsiteX6" fmla="*/ 407670 w 1089660"/>
              <a:gd name="connsiteY6" fmla="*/ 118110 h 720090"/>
              <a:gd name="connsiteX7" fmla="*/ 419100 w 1089660"/>
              <a:gd name="connsiteY7" fmla="*/ 140970 h 720090"/>
              <a:gd name="connsiteX8" fmla="*/ 422910 w 1089660"/>
              <a:gd name="connsiteY8" fmla="*/ 152400 h 720090"/>
              <a:gd name="connsiteX9" fmla="*/ 441960 w 1089660"/>
              <a:gd name="connsiteY9" fmla="*/ 175260 h 720090"/>
              <a:gd name="connsiteX10" fmla="*/ 461010 w 1089660"/>
              <a:gd name="connsiteY10" fmla="*/ 194310 h 720090"/>
              <a:gd name="connsiteX11" fmla="*/ 480060 w 1089660"/>
              <a:gd name="connsiteY11" fmla="*/ 217170 h 720090"/>
              <a:gd name="connsiteX12" fmla="*/ 487680 w 1089660"/>
              <a:gd name="connsiteY12" fmla="*/ 228600 h 720090"/>
              <a:gd name="connsiteX13" fmla="*/ 510540 w 1089660"/>
              <a:gd name="connsiteY13" fmla="*/ 243840 h 720090"/>
              <a:gd name="connsiteX14" fmla="*/ 521970 w 1089660"/>
              <a:gd name="connsiteY14" fmla="*/ 255270 h 720090"/>
              <a:gd name="connsiteX15" fmla="*/ 533400 w 1089660"/>
              <a:gd name="connsiteY15" fmla="*/ 262890 h 720090"/>
              <a:gd name="connsiteX16" fmla="*/ 563880 w 1089660"/>
              <a:gd name="connsiteY16" fmla="*/ 270510 h 720090"/>
              <a:gd name="connsiteX17" fmla="*/ 575310 w 1089660"/>
              <a:gd name="connsiteY17" fmla="*/ 278130 h 720090"/>
              <a:gd name="connsiteX18" fmla="*/ 594360 w 1089660"/>
              <a:gd name="connsiteY18" fmla="*/ 281940 h 720090"/>
              <a:gd name="connsiteX19" fmla="*/ 1089660 w 1089660"/>
              <a:gd name="connsiteY19" fmla="*/ 285750 h 720090"/>
              <a:gd name="connsiteX20" fmla="*/ 118110 w 1089660"/>
              <a:gd name="connsiteY20" fmla="*/ 293370 h 720090"/>
              <a:gd name="connsiteX21" fmla="*/ 118110 w 1089660"/>
              <a:gd name="connsiteY21" fmla="*/ 327660 h 720090"/>
              <a:gd name="connsiteX22" fmla="*/ 1085850 w 1089660"/>
              <a:gd name="connsiteY22" fmla="*/ 335280 h 720090"/>
              <a:gd name="connsiteX23" fmla="*/ 628650 w 1089660"/>
              <a:gd name="connsiteY23" fmla="*/ 346710 h 720090"/>
              <a:gd name="connsiteX24" fmla="*/ 617220 w 1089660"/>
              <a:gd name="connsiteY24" fmla="*/ 358140 h 720090"/>
              <a:gd name="connsiteX25" fmla="*/ 613410 w 1089660"/>
              <a:gd name="connsiteY25" fmla="*/ 392430 h 720090"/>
              <a:gd name="connsiteX26" fmla="*/ 601980 w 1089660"/>
              <a:gd name="connsiteY26" fmla="*/ 400050 h 720090"/>
              <a:gd name="connsiteX27" fmla="*/ 586740 w 1089660"/>
              <a:gd name="connsiteY27" fmla="*/ 419100 h 720090"/>
              <a:gd name="connsiteX28" fmla="*/ 582930 w 1089660"/>
              <a:gd name="connsiteY28" fmla="*/ 430530 h 720090"/>
              <a:gd name="connsiteX29" fmla="*/ 575310 w 1089660"/>
              <a:gd name="connsiteY29" fmla="*/ 441960 h 720090"/>
              <a:gd name="connsiteX30" fmla="*/ 571500 w 1089660"/>
              <a:gd name="connsiteY30" fmla="*/ 461010 h 720090"/>
              <a:gd name="connsiteX31" fmla="*/ 560070 w 1089660"/>
              <a:gd name="connsiteY31" fmla="*/ 487680 h 720090"/>
              <a:gd name="connsiteX32" fmla="*/ 556260 w 1089660"/>
              <a:gd name="connsiteY32" fmla="*/ 510540 h 720090"/>
              <a:gd name="connsiteX33" fmla="*/ 548640 w 1089660"/>
              <a:gd name="connsiteY33" fmla="*/ 533400 h 720090"/>
              <a:gd name="connsiteX34" fmla="*/ 552450 w 1089660"/>
              <a:gd name="connsiteY34" fmla="*/ 552450 h 720090"/>
              <a:gd name="connsiteX35" fmla="*/ 560070 w 1089660"/>
              <a:gd name="connsiteY35" fmla="*/ 575310 h 720090"/>
              <a:gd name="connsiteX36" fmla="*/ 556260 w 1089660"/>
              <a:gd name="connsiteY36" fmla="*/ 609600 h 720090"/>
              <a:gd name="connsiteX37" fmla="*/ 552450 w 1089660"/>
              <a:gd name="connsiteY37" fmla="*/ 621030 h 720090"/>
              <a:gd name="connsiteX38" fmla="*/ 544830 w 1089660"/>
              <a:gd name="connsiteY38" fmla="*/ 674370 h 720090"/>
              <a:gd name="connsiteX39" fmla="*/ 548640 w 1089660"/>
              <a:gd name="connsiteY39" fmla="*/ 720090 h 720090"/>
              <a:gd name="connsiteX40" fmla="*/ 335280 w 1089660"/>
              <a:gd name="connsiteY40" fmla="*/ 704850 h 720090"/>
              <a:gd name="connsiteX41" fmla="*/ 152400 w 1089660"/>
              <a:gd name="connsiteY41" fmla="*/ 662940 h 720090"/>
              <a:gd name="connsiteX42" fmla="*/ 41910 w 1089660"/>
              <a:gd name="connsiteY42" fmla="*/ 567690 h 720090"/>
              <a:gd name="connsiteX43" fmla="*/ 0 w 1089660"/>
              <a:gd name="connsiteY43" fmla="*/ 510540 h 720090"/>
              <a:gd name="connsiteX44" fmla="*/ 0 w 1089660"/>
              <a:gd name="connsiteY44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0050 w 1089660"/>
              <a:gd name="connsiteY4" fmla="*/ 68580 h 720090"/>
              <a:gd name="connsiteX5" fmla="*/ 403860 w 1089660"/>
              <a:gd name="connsiteY5" fmla="*/ 91440 h 720090"/>
              <a:gd name="connsiteX6" fmla="*/ 407670 w 1089660"/>
              <a:gd name="connsiteY6" fmla="*/ 118110 h 720090"/>
              <a:gd name="connsiteX7" fmla="*/ 419100 w 1089660"/>
              <a:gd name="connsiteY7" fmla="*/ 140970 h 720090"/>
              <a:gd name="connsiteX8" fmla="*/ 441960 w 1089660"/>
              <a:gd name="connsiteY8" fmla="*/ 175260 h 720090"/>
              <a:gd name="connsiteX9" fmla="*/ 461010 w 1089660"/>
              <a:gd name="connsiteY9" fmla="*/ 194310 h 720090"/>
              <a:gd name="connsiteX10" fmla="*/ 480060 w 1089660"/>
              <a:gd name="connsiteY10" fmla="*/ 217170 h 720090"/>
              <a:gd name="connsiteX11" fmla="*/ 487680 w 1089660"/>
              <a:gd name="connsiteY11" fmla="*/ 228600 h 720090"/>
              <a:gd name="connsiteX12" fmla="*/ 510540 w 1089660"/>
              <a:gd name="connsiteY12" fmla="*/ 243840 h 720090"/>
              <a:gd name="connsiteX13" fmla="*/ 521970 w 1089660"/>
              <a:gd name="connsiteY13" fmla="*/ 255270 h 720090"/>
              <a:gd name="connsiteX14" fmla="*/ 533400 w 1089660"/>
              <a:gd name="connsiteY14" fmla="*/ 262890 h 720090"/>
              <a:gd name="connsiteX15" fmla="*/ 563880 w 1089660"/>
              <a:gd name="connsiteY15" fmla="*/ 270510 h 720090"/>
              <a:gd name="connsiteX16" fmla="*/ 575310 w 1089660"/>
              <a:gd name="connsiteY16" fmla="*/ 278130 h 720090"/>
              <a:gd name="connsiteX17" fmla="*/ 594360 w 1089660"/>
              <a:gd name="connsiteY17" fmla="*/ 281940 h 720090"/>
              <a:gd name="connsiteX18" fmla="*/ 1089660 w 1089660"/>
              <a:gd name="connsiteY18" fmla="*/ 285750 h 720090"/>
              <a:gd name="connsiteX19" fmla="*/ 118110 w 1089660"/>
              <a:gd name="connsiteY19" fmla="*/ 293370 h 720090"/>
              <a:gd name="connsiteX20" fmla="*/ 118110 w 1089660"/>
              <a:gd name="connsiteY20" fmla="*/ 327660 h 720090"/>
              <a:gd name="connsiteX21" fmla="*/ 1085850 w 1089660"/>
              <a:gd name="connsiteY21" fmla="*/ 335280 h 720090"/>
              <a:gd name="connsiteX22" fmla="*/ 628650 w 1089660"/>
              <a:gd name="connsiteY22" fmla="*/ 346710 h 720090"/>
              <a:gd name="connsiteX23" fmla="*/ 617220 w 1089660"/>
              <a:gd name="connsiteY23" fmla="*/ 358140 h 720090"/>
              <a:gd name="connsiteX24" fmla="*/ 613410 w 1089660"/>
              <a:gd name="connsiteY24" fmla="*/ 392430 h 720090"/>
              <a:gd name="connsiteX25" fmla="*/ 601980 w 1089660"/>
              <a:gd name="connsiteY25" fmla="*/ 400050 h 720090"/>
              <a:gd name="connsiteX26" fmla="*/ 586740 w 1089660"/>
              <a:gd name="connsiteY26" fmla="*/ 419100 h 720090"/>
              <a:gd name="connsiteX27" fmla="*/ 582930 w 1089660"/>
              <a:gd name="connsiteY27" fmla="*/ 430530 h 720090"/>
              <a:gd name="connsiteX28" fmla="*/ 575310 w 1089660"/>
              <a:gd name="connsiteY28" fmla="*/ 441960 h 720090"/>
              <a:gd name="connsiteX29" fmla="*/ 571500 w 1089660"/>
              <a:gd name="connsiteY29" fmla="*/ 461010 h 720090"/>
              <a:gd name="connsiteX30" fmla="*/ 560070 w 1089660"/>
              <a:gd name="connsiteY30" fmla="*/ 487680 h 720090"/>
              <a:gd name="connsiteX31" fmla="*/ 556260 w 1089660"/>
              <a:gd name="connsiteY31" fmla="*/ 510540 h 720090"/>
              <a:gd name="connsiteX32" fmla="*/ 548640 w 1089660"/>
              <a:gd name="connsiteY32" fmla="*/ 533400 h 720090"/>
              <a:gd name="connsiteX33" fmla="*/ 552450 w 1089660"/>
              <a:gd name="connsiteY33" fmla="*/ 552450 h 720090"/>
              <a:gd name="connsiteX34" fmla="*/ 560070 w 1089660"/>
              <a:gd name="connsiteY34" fmla="*/ 575310 h 720090"/>
              <a:gd name="connsiteX35" fmla="*/ 556260 w 1089660"/>
              <a:gd name="connsiteY35" fmla="*/ 609600 h 720090"/>
              <a:gd name="connsiteX36" fmla="*/ 552450 w 1089660"/>
              <a:gd name="connsiteY36" fmla="*/ 621030 h 720090"/>
              <a:gd name="connsiteX37" fmla="*/ 544830 w 1089660"/>
              <a:gd name="connsiteY37" fmla="*/ 674370 h 720090"/>
              <a:gd name="connsiteX38" fmla="*/ 548640 w 1089660"/>
              <a:gd name="connsiteY38" fmla="*/ 720090 h 720090"/>
              <a:gd name="connsiteX39" fmla="*/ 335280 w 1089660"/>
              <a:gd name="connsiteY39" fmla="*/ 704850 h 720090"/>
              <a:gd name="connsiteX40" fmla="*/ 152400 w 1089660"/>
              <a:gd name="connsiteY40" fmla="*/ 662940 h 720090"/>
              <a:gd name="connsiteX41" fmla="*/ 41910 w 1089660"/>
              <a:gd name="connsiteY41" fmla="*/ 567690 h 720090"/>
              <a:gd name="connsiteX42" fmla="*/ 0 w 1089660"/>
              <a:gd name="connsiteY42" fmla="*/ 510540 h 720090"/>
              <a:gd name="connsiteX43" fmla="*/ 0 w 1089660"/>
              <a:gd name="connsiteY43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0050 w 1089660"/>
              <a:gd name="connsiteY4" fmla="*/ 68580 h 720090"/>
              <a:gd name="connsiteX5" fmla="*/ 407670 w 1089660"/>
              <a:gd name="connsiteY5" fmla="*/ 118110 h 720090"/>
              <a:gd name="connsiteX6" fmla="*/ 419100 w 1089660"/>
              <a:gd name="connsiteY6" fmla="*/ 140970 h 720090"/>
              <a:gd name="connsiteX7" fmla="*/ 441960 w 1089660"/>
              <a:gd name="connsiteY7" fmla="*/ 175260 h 720090"/>
              <a:gd name="connsiteX8" fmla="*/ 461010 w 1089660"/>
              <a:gd name="connsiteY8" fmla="*/ 194310 h 720090"/>
              <a:gd name="connsiteX9" fmla="*/ 480060 w 1089660"/>
              <a:gd name="connsiteY9" fmla="*/ 217170 h 720090"/>
              <a:gd name="connsiteX10" fmla="*/ 487680 w 1089660"/>
              <a:gd name="connsiteY10" fmla="*/ 228600 h 720090"/>
              <a:gd name="connsiteX11" fmla="*/ 510540 w 1089660"/>
              <a:gd name="connsiteY11" fmla="*/ 243840 h 720090"/>
              <a:gd name="connsiteX12" fmla="*/ 521970 w 1089660"/>
              <a:gd name="connsiteY12" fmla="*/ 255270 h 720090"/>
              <a:gd name="connsiteX13" fmla="*/ 533400 w 1089660"/>
              <a:gd name="connsiteY13" fmla="*/ 262890 h 720090"/>
              <a:gd name="connsiteX14" fmla="*/ 563880 w 1089660"/>
              <a:gd name="connsiteY14" fmla="*/ 270510 h 720090"/>
              <a:gd name="connsiteX15" fmla="*/ 575310 w 1089660"/>
              <a:gd name="connsiteY15" fmla="*/ 278130 h 720090"/>
              <a:gd name="connsiteX16" fmla="*/ 594360 w 1089660"/>
              <a:gd name="connsiteY16" fmla="*/ 281940 h 720090"/>
              <a:gd name="connsiteX17" fmla="*/ 1089660 w 1089660"/>
              <a:gd name="connsiteY17" fmla="*/ 285750 h 720090"/>
              <a:gd name="connsiteX18" fmla="*/ 118110 w 1089660"/>
              <a:gd name="connsiteY18" fmla="*/ 293370 h 720090"/>
              <a:gd name="connsiteX19" fmla="*/ 118110 w 1089660"/>
              <a:gd name="connsiteY19" fmla="*/ 327660 h 720090"/>
              <a:gd name="connsiteX20" fmla="*/ 1085850 w 1089660"/>
              <a:gd name="connsiteY20" fmla="*/ 335280 h 720090"/>
              <a:gd name="connsiteX21" fmla="*/ 628650 w 1089660"/>
              <a:gd name="connsiteY21" fmla="*/ 346710 h 720090"/>
              <a:gd name="connsiteX22" fmla="*/ 617220 w 1089660"/>
              <a:gd name="connsiteY22" fmla="*/ 358140 h 720090"/>
              <a:gd name="connsiteX23" fmla="*/ 613410 w 1089660"/>
              <a:gd name="connsiteY23" fmla="*/ 392430 h 720090"/>
              <a:gd name="connsiteX24" fmla="*/ 601980 w 1089660"/>
              <a:gd name="connsiteY24" fmla="*/ 400050 h 720090"/>
              <a:gd name="connsiteX25" fmla="*/ 586740 w 1089660"/>
              <a:gd name="connsiteY25" fmla="*/ 419100 h 720090"/>
              <a:gd name="connsiteX26" fmla="*/ 582930 w 1089660"/>
              <a:gd name="connsiteY26" fmla="*/ 430530 h 720090"/>
              <a:gd name="connsiteX27" fmla="*/ 575310 w 1089660"/>
              <a:gd name="connsiteY27" fmla="*/ 441960 h 720090"/>
              <a:gd name="connsiteX28" fmla="*/ 571500 w 1089660"/>
              <a:gd name="connsiteY28" fmla="*/ 461010 h 720090"/>
              <a:gd name="connsiteX29" fmla="*/ 560070 w 1089660"/>
              <a:gd name="connsiteY29" fmla="*/ 487680 h 720090"/>
              <a:gd name="connsiteX30" fmla="*/ 556260 w 1089660"/>
              <a:gd name="connsiteY30" fmla="*/ 510540 h 720090"/>
              <a:gd name="connsiteX31" fmla="*/ 548640 w 1089660"/>
              <a:gd name="connsiteY31" fmla="*/ 533400 h 720090"/>
              <a:gd name="connsiteX32" fmla="*/ 552450 w 1089660"/>
              <a:gd name="connsiteY32" fmla="*/ 552450 h 720090"/>
              <a:gd name="connsiteX33" fmla="*/ 560070 w 1089660"/>
              <a:gd name="connsiteY33" fmla="*/ 575310 h 720090"/>
              <a:gd name="connsiteX34" fmla="*/ 556260 w 1089660"/>
              <a:gd name="connsiteY34" fmla="*/ 609600 h 720090"/>
              <a:gd name="connsiteX35" fmla="*/ 552450 w 1089660"/>
              <a:gd name="connsiteY35" fmla="*/ 621030 h 720090"/>
              <a:gd name="connsiteX36" fmla="*/ 544830 w 1089660"/>
              <a:gd name="connsiteY36" fmla="*/ 674370 h 720090"/>
              <a:gd name="connsiteX37" fmla="*/ 548640 w 1089660"/>
              <a:gd name="connsiteY37" fmla="*/ 720090 h 720090"/>
              <a:gd name="connsiteX38" fmla="*/ 335280 w 1089660"/>
              <a:gd name="connsiteY38" fmla="*/ 704850 h 720090"/>
              <a:gd name="connsiteX39" fmla="*/ 152400 w 1089660"/>
              <a:gd name="connsiteY39" fmla="*/ 662940 h 720090"/>
              <a:gd name="connsiteX40" fmla="*/ 41910 w 1089660"/>
              <a:gd name="connsiteY40" fmla="*/ 567690 h 720090"/>
              <a:gd name="connsiteX41" fmla="*/ 0 w 1089660"/>
              <a:gd name="connsiteY41" fmla="*/ 510540 h 720090"/>
              <a:gd name="connsiteX42" fmla="*/ 0 w 1089660"/>
              <a:gd name="connsiteY42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41960 w 1089660"/>
              <a:gd name="connsiteY6" fmla="*/ 175260 h 720090"/>
              <a:gd name="connsiteX7" fmla="*/ 461010 w 1089660"/>
              <a:gd name="connsiteY7" fmla="*/ 194310 h 720090"/>
              <a:gd name="connsiteX8" fmla="*/ 480060 w 1089660"/>
              <a:gd name="connsiteY8" fmla="*/ 217170 h 720090"/>
              <a:gd name="connsiteX9" fmla="*/ 487680 w 1089660"/>
              <a:gd name="connsiteY9" fmla="*/ 228600 h 720090"/>
              <a:gd name="connsiteX10" fmla="*/ 510540 w 1089660"/>
              <a:gd name="connsiteY10" fmla="*/ 243840 h 720090"/>
              <a:gd name="connsiteX11" fmla="*/ 521970 w 1089660"/>
              <a:gd name="connsiteY11" fmla="*/ 255270 h 720090"/>
              <a:gd name="connsiteX12" fmla="*/ 533400 w 1089660"/>
              <a:gd name="connsiteY12" fmla="*/ 262890 h 720090"/>
              <a:gd name="connsiteX13" fmla="*/ 563880 w 1089660"/>
              <a:gd name="connsiteY13" fmla="*/ 270510 h 720090"/>
              <a:gd name="connsiteX14" fmla="*/ 575310 w 1089660"/>
              <a:gd name="connsiteY14" fmla="*/ 278130 h 720090"/>
              <a:gd name="connsiteX15" fmla="*/ 594360 w 1089660"/>
              <a:gd name="connsiteY15" fmla="*/ 281940 h 720090"/>
              <a:gd name="connsiteX16" fmla="*/ 1089660 w 1089660"/>
              <a:gd name="connsiteY16" fmla="*/ 285750 h 720090"/>
              <a:gd name="connsiteX17" fmla="*/ 118110 w 1089660"/>
              <a:gd name="connsiteY17" fmla="*/ 293370 h 720090"/>
              <a:gd name="connsiteX18" fmla="*/ 118110 w 1089660"/>
              <a:gd name="connsiteY18" fmla="*/ 327660 h 720090"/>
              <a:gd name="connsiteX19" fmla="*/ 1085850 w 1089660"/>
              <a:gd name="connsiteY19" fmla="*/ 335280 h 720090"/>
              <a:gd name="connsiteX20" fmla="*/ 628650 w 1089660"/>
              <a:gd name="connsiteY20" fmla="*/ 346710 h 720090"/>
              <a:gd name="connsiteX21" fmla="*/ 617220 w 1089660"/>
              <a:gd name="connsiteY21" fmla="*/ 358140 h 720090"/>
              <a:gd name="connsiteX22" fmla="*/ 613410 w 1089660"/>
              <a:gd name="connsiteY22" fmla="*/ 392430 h 720090"/>
              <a:gd name="connsiteX23" fmla="*/ 601980 w 1089660"/>
              <a:gd name="connsiteY23" fmla="*/ 400050 h 720090"/>
              <a:gd name="connsiteX24" fmla="*/ 586740 w 1089660"/>
              <a:gd name="connsiteY24" fmla="*/ 419100 h 720090"/>
              <a:gd name="connsiteX25" fmla="*/ 582930 w 1089660"/>
              <a:gd name="connsiteY25" fmla="*/ 430530 h 720090"/>
              <a:gd name="connsiteX26" fmla="*/ 575310 w 1089660"/>
              <a:gd name="connsiteY26" fmla="*/ 441960 h 720090"/>
              <a:gd name="connsiteX27" fmla="*/ 571500 w 1089660"/>
              <a:gd name="connsiteY27" fmla="*/ 461010 h 720090"/>
              <a:gd name="connsiteX28" fmla="*/ 560070 w 1089660"/>
              <a:gd name="connsiteY28" fmla="*/ 487680 h 720090"/>
              <a:gd name="connsiteX29" fmla="*/ 556260 w 1089660"/>
              <a:gd name="connsiteY29" fmla="*/ 510540 h 720090"/>
              <a:gd name="connsiteX30" fmla="*/ 548640 w 1089660"/>
              <a:gd name="connsiteY30" fmla="*/ 533400 h 720090"/>
              <a:gd name="connsiteX31" fmla="*/ 552450 w 1089660"/>
              <a:gd name="connsiteY31" fmla="*/ 552450 h 720090"/>
              <a:gd name="connsiteX32" fmla="*/ 560070 w 1089660"/>
              <a:gd name="connsiteY32" fmla="*/ 575310 h 720090"/>
              <a:gd name="connsiteX33" fmla="*/ 556260 w 1089660"/>
              <a:gd name="connsiteY33" fmla="*/ 609600 h 720090"/>
              <a:gd name="connsiteX34" fmla="*/ 552450 w 1089660"/>
              <a:gd name="connsiteY34" fmla="*/ 621030 h 720090"/>
              <a:gd name="connsiteX35" fmla="*/ 544830 w 1089660"/>
              <a:gd name="connsiteY35" fmla="*/ 674370 h 720090"/>
              <a:gd name="connsiteX36" fmla="*/ 548640 w 1089660"/>
              <a:gd name="connsiteY36" fmla="*/ 720090 h 720090"/>
              <a:gd name="connsiteX37" fmla="*/ 335280 w 1089660"/>
              <a:gd name="connsiteY37" fmla="*/ 704850 h 720090"/>
              <a:gd name="connsiteX38" fmla="*/ 152400 w 1089660"/>
              <a:gd name="connsiteY38" fmla="*/ 662940 h 720090"/>
              <a:gd name="connsiteX39" fmla="*/ 41910 w 1089660"/>
              <a:gd name="connsiteY39" fmla="*/ 567690 h 720090"/>
              <a:gd name="connsiteX40" fmla="*/ 0 w 1089660"/>
              <a:gd name="connsiteY40" fmla="*/ 510540 h 720090"/>
              <a:gd name="connsiteX41" fmla="*/ 0 w 1089660"/>
              <a:gd name="connsiteY41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41960 w 1089660"/>
              <a:gd name="connsiteY6" fmla="*/ 175260 h 720090"/>
              <a:gd name="connsiteX7" fmla="*/ 461010 w 1089660"/>
              <a:gd name="connsiteY7" fmla="*/ 194310 h 720090"/>
              <a:gd name="connsiteX8" fmla="*/ 480060 w 1089660"/>
              <a:gd name="connsiteY8" fmla="*/ 217170 h 720090"/>
              <a:gd name="connsiteX9" fmla="*/ 487680 w 1089660"/>
              <a:gd name="connsiteY9" fmla="*/ 228600 h 720090"/>
              <a:gd name="connsiteX10" fmla="*/ 510540 w 1089660"/>
              <a:gd name="connsiteY10" fmla="*/ 243840 h 720090"/>
              <a:gd name="connsiteX11" fmla="*/ 521970 w 1089660"/>
              <a:gd name="connsiteY11" fmla="*/ 255270 h 720090"/>
              <a:gd name="connsiteX12" fmla="*/ 533400 w 1089660"/>
              <a:gd name="connsiteY12" fmla="*/ 262890 h 720090"/>
              <a:gd name="connsiteX13" fmla="*/ 563880 w 1089660"/>
              <a:gd name="connsiteY13" fmla="*/ 270510 h 720090"/>
              <a:gd name="connsiteX14" fmla="*/ 575310 w 1089660"/>
              <a:gd name="connsiteY14" fmla="*/ 278130 h 720090"/>
              <a:gd name="connsiteX15" fmla="*/ 594360 w 1089660"/>
              <a:gd name="connsiteY15" fmla="*/ 281940 h 720090"/>
              <a:gd name="connsiteX16" fmla="*/ 1089660 w 1089660"/>
              <a:gd name="connsiteY16" fmla="*/ 285750 h 720090"/>
              <a:gd name="connsiteX17" fmla="*/ 118110 w 1089660"/>
              <a:gd name="connsiteY17" fmla="*/ 293370 h 720090"/>
              <a:gd name="connsiteX18" fmla="*/ 118110 w 1089660"/>
              <a:gd name="connsiteY18" fmla="*/ 327660 h 720090"/>
              <a:gd name="connsiteX19" fmla="*/ 1085850 w 1089660"/>
              <a:gd name="connsiteY19" fmla="*/ 335280 h 720090"/>
              <a:gd name="connsiteX20" fmla="*/ 628650 w 1089660"/>
              <a:gd name="connsiteY20" fmla="*/ 346710 h 720090"/>
              <a:gd name="connsiteX21" fmla="*/ 617220 w 1089660"/>
              <a:gd name="connsiteY21" fmla="*/ 358140 h 720090"/>
              <a:gd name="connsiteX22" fmla="*/ 613410 w 1089660"/>
              <a:gd name="connsiteY22" fmla="*/ 392430 h 720090"/>
              <a:gd name="connsiteX23" fmla="*/ 601980 w 1089660"/>
              <a:gd name="connsiteY23" fmla="*/ 400050 h 720090"/>
              <a:gd name="connsiteX24" fmla="*/ 586740 w 1089660"/>
              <a:gd name="connsiteY24" fmla="*/ 419100 h 720090"/>
              <a:gd name="connsiteX25" fmla="*/ 582930 w 1089660"/>
              <a:gd name="connsiteY25" fmla="*/ 430530 h 720090"/>
              <a:gd name="connsiteX26" fmla="*/ 575310 w 1089660"/>
              <a:gd name="connsiteY26" fmla="*/ 441960 h 720090"/>
              <a:gd name="connsiteX27" fmla="*/ 571500 w 1089660"/>
              <a:gd name="connsiteY27" fmla="*/ 461010 h 720090"/>
              <a:gd name="connsiteX28" fmla="*/ 560070 w 1089660"/>
              <a:gd name="connsiteY28" fmla="*/ 487680 h 720090"/>
              <a:gd name="connsiteX29" fmla="*/ 556260 w 1089660"/>
              <a:gd name="connsiteY29" fmla="*/ 510540 h 720090"/>
              <a:gd name="connsiteX30" fmla="*/ 548640 w 1089660"/>
              <a:gd name="connsiteY30" fmla="*/ 533400 h 720090"/>
              <a:gd name="connsiteX31" fmla="*/ 552450 w 1089660"/>
              <a:gd name="connsiteY31" fmla="*/ 552450 h 720090"/>
              <a:gd name="connsiteX32" fmla="*/ 560070 w 1089660"/>
              <a:gd name="connsiteY32" fmla="*/ 575310 h 720090"/>
              <a:gd name="connsiteX33" fmla="*/ 556260 w 1089660"/>
              <a:gd name="connsiteY33" fmla="*/ 609600 h 720090"/>
              <a:gd name="connsiteX34" fmla="*/ 552450 w 1089660"/>
              <a:gd name="connsiteY34" fmla="*/ 621030 h 720090"/>
              <a:gd name="connsiteX35" fmla="*/ 544830 w 1089660"/>
              <a:gd name="connsiteY35" fmla="*/ 674370 h 720090"/>
              <a:gd name="connsiteX36" fmla="*/ 548640 w 1089660"/>
              <a:gd name="connsiteY36" fmla="*/ 720090 h 720090"/>
              <a:gd name="connsiteX37" fmla="*/ 335280 w 1089660"/>
              <a:gd name="connsiteY37" fmla="*/ 704850 h 720090"/>
              <a:gd name="connsiteX38" fmla="*/ 152400 w 1089660"/>
              <a:gd name="connsiteY38" fmla="*/ 662940 h 720090"/>
              <a:gd name="connsiteX39" fmla="*/ 41910 w 1089660"/>
              <a:gd name="connsiteY39" fmla="*/ 567690 h 720090"/>
              <a:gd name="connsiteX40" fmla="*/ 0 w 1089660"/>
              <a:gd name="connsiteY40" fmla="*/ 510540 h 720090"/>
              <a:gd name="connsiteX41" fmla="*/ 0 w 1089660"/>
              <a:gd name="connsiteY41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487680 w 1089660"/>
              <a:gd name="connsiteY8" fmla="*/ 228600 h 720090"/>
              <a:gd name="connsiteX9" fmla="*/ 510540 w 1089660"/>
              <a:gd name="connsiteY9" fmla="*/ 243840 h 720090"/>
              <a:gd name="connsiteX10" fmla="*/ 521970 w 1089660"/>
              <a:gd name="connsiteY10" fmla="*/ 255270 h 720090"/>
              <a:gd name="connsiteX11" fmla="*/ 533400 w 1089660"/>
              <a:gd name="connsiteY11" fmla="*/ 262890 h 720090"/>
              <a:gd name="connsiteX12" fmla="*/ 563880 w 1089660"/>
              <a:gd name="connsiteY12" fmla="*/ 270510 h 720090"/>
              <a:gd name="connsiteX13" fmla="*/ 575310 w 1089660"/>
              <a:gd name="connsiteY13" fmla="*/ 278130 h 720090"/>
              <a:gd name="connsiteX14" fmla="*/ 594360 w 1089660"/>
              <a:gd name="connsiteY14" fmla="*/ 281940 h 720090"/>
              <a:gd name="connsiteX15" fmla="*/ 1089660 w 1089660"/>
              <a:gd name="connsiteY15" fmla="*/ 285750 h 720090"/>
              <a:gd name="connsiteX16" fmla="*/ 118110 w 1089660"/>
              <a:gd name="connsiteY16" fmla="*/ 293370 h 720090"/>
              <a:gd name="connsiteX17" fmla="*/ 118110 w 1089660"/>
              <a:gd name="connsiteY17" fmla="*/ 327660 h 720090"/>
              <a:gd name="connsiteX18" fmla="*/ 1085850 w 1089660"/>
              <a:gd name="connsiteY18" fmla="*/ 335280 h 720090"/>
              <a:gd name="connsiteX19" fmla="*/ 628650 w 1089660"/>
              <a:gd name="connsiteY19" fmla="*/ 346710 h 720090"/>
              <a:gd name="connsiteX20" fmla="*/ 617220 w 1089660"/>
              <a:gd name="connsiteY20" fmla="*/ 358140 h 720090"/>
              <a:gd name="connsiteX21" fmla="*/ 613410 w 1089660"/>
              <a:gd name="connsiteY21" fmla="*/ 392430 h 720090"/>
              <a:gd name="connsiteX22" fmla="*/ 601980 w 1089660"/>
              <a:gd name="connsiteY22" fmla="*/ 400050 h 720090"/>
              <a:gd name="connsiteX23" fmla="*/ 586740 w 1089660"/>
              <a:gd name="connsiteY23" fmla="*/ 419100 h 720090"/>
              <a:gd name="connsiteX24" fmla="*/ 582930 w 1089660"/>
              <a:gd name="connsiteY24" fmla="*/ 430530 h 720090"/>
              <a:gd name="connsiteX25" fmla="*/ 575310 w 1089660"/>
              <a:gd name="connsiteY25" fmla="*/ 441960 h 720090"/>
              <a:gd name="connsiteX26" fmla="*/ 571500 w 1089660"/>
              <a:gd name="connsiteY26" fmla="*/ 461010 h 720090"/>
              <a:gd name="connsiteX27" fmla="*/ 560070 w 1089660"/>
              <a:gd name="connsiteY27" fmla="*/ 487680 h 720090"/>
              <a:gd name="connsiteX28" fmla="*/ 556260 w 1089660"/>
              <a:gd name="connsiteY28" fmla="*/ 510540 h 720090"/>
              <a:gd name="connsiteX29" fmla="*/ 548640 w 1089660"/>
              <a:gd name="connsiteY29" fmla="*/ 533400 h 720090"/>
              <a:gd name="connsiteX30" fmla="*/ 552450 w 1089660"/>
              <a:gd name="connsiteY30" fmla="*/ 552450 h 720090"/>
              <a:gd name="connsiteX31" fmla="*/ 560070 w 1089660"/>
              <a:gd name="connsiteY31" fmla="*/ 575310 h 720090"/>
              <a:gd name="connsiteX32" fmla="*/ 556260 w 1089660"/>
              <a:gd name="connsiteY32" fmla="*/ 609600 h 720090"/>
              <a:gd name="connsiteX33" fmla="*/ 552450 w 1089660"/>
              <a:gd name="connsiteY33" fmla="*/ 621030 h 720090"/>
              <a:gd name="connsiteX34" fmla="*/ 544830 w 1089660"/>
              <a:gd name="connsiteY34" fmla="*/ 674370 h 720090"/>
              <a:gd name="connsiteX35" fmla="*/ 548640 w 1089660"/>
              <a:gd name="connsiteY35" fmla="*/ 720090 h 720090"/>
              <a:gd name="connsiteX36" fmla="*/ 335280 w 1089660"/>
              <a:gd name="connsiteY36" fmla="*/ 704850 h 720090"/>
              <a:gd name="connsiteX37" fmla="*/ 152400 w 1089660"/>
              <a:gd name="connsiteY37" fmla="*/ 662940 h 720090"/>
              <a:gd name="connsiteX38" fmla="*/ 41910 w 1089660"/>
              <a:gd name="connsiteY38" fmla="*/ 567690 h 720090"/>
              <a:gd name="connsiteX39" fmla="*/ 0 w 1089660"/>
              <a:gd name="connsiteY39" fmla="*/ 510540 h 720090"/>
              <a:gd name="connsiteX40" fmla="*/ 0 w 1089660"/>
              <a:gd name="connsiteY40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487680 w 1089660"/>
              <a:gd name="connsiteY8" fmla="*/ 228600 h 720090"/>
              <a:gd name="connsiteX9" fmla="*/ 508635 w 1089660"/>
              <a:gd name="connsiteY9" fmla="*/ 241935 h 720090"/>
              <a:gd name="connsiteX10" fmla="*/ 521970 w 1089660"/>
              <a:gd name="connsiteY10" fmla="*/ 255270 h 720090"/>
              <a:gd name="connsiteX11" fmla="*/ 533400 w 1089660"/>
              <a:gd name="connsiteY11" fmla="*/ 262890 h 720090"/>
              <a:gd name="connsiteX12" fmla="*/ 563880 w 1089660"/>
              <a:gd name="connsiteY12" fmla="*/ 270510 h 720090"/>
              <a:gd name="connsiteX13" fmla="*/ 575310 w 1089660"/>
              <a:gd name="connsiteY13" fmla="*/ 278130 h 720090"/>
              <a:gd name="connsiteX14" fmla="*/ 594360 w 1089660"/>
              <a:gd name="connsiteY14" fmla="*/ 281940 h 720090"/>
              <a:gd name="connsiteX15" fmla="*/ 1089660 w 1089660"/>
              <a:gd name="connsiteY15" fmla="*/ 285750 h 720090"/>
              <a:gd name="connsiteX16" fmla="*/ 118110 w 1089660"/>
              <a:gd name="connsiteY16" fmla="*/ 293370 h 720090"/>
              <a:gd name="connsiteX17" fmla="*/ 118110 w 1089660"/>
              <a:gd name="connsiteY17" fmla="*/ 327660 h 720090"/>
              <a:gd name="connsiteX18" fmla="*/ 1085850 w 1089660"/>
              <a:gd name="connsiteY18" fmla="*/ 335280 h 720090"/>
              <a:gd name="connsiteX19" fmla="*/ 628650 w 1089660"/>
              <a:gd name="connsiteY19" fmla="*/ 346710 h 720090"/>
              <a:gd name="connsiteX20" fmla="*/ 617220 w 1089660"/>
              <a:gd name="connsiteY20" fmla="*/ 358140 h 720090"/>
              <a:gd name="connsiteX21" fmla="*/ 613410 w 1089660"/>
              <a:gd name="connsiteY21" fmla="*/ 392430 h 720090"/>
              <a:gd name="connsiteX22" fmla="*/ 601980 w 1089660"/>
              <a:gd name="connsiteY22" fmla="*/ 400050 h 720090"/>
              <a:gd name="connsiteX23" fmla="*/ 586740 w 1089660"/>
              <a:gd name="connsiteY23" fmla="*/ 419100 h 720090"/>
              <a:gd name="connsiteX24" fmla="*/ 582930 w 1089660"/>
              <a:gd name="connsiteY24" fmla="*/ 430530 h 720090"/>
              <a:gd name="connsiteX25" fmla="*/ 575310 w 1089660"/>
              <a:gd name="connsiteY25" fmla="*/ 441960 h 720090"/>
              <a:gd name="connsiteX26" fmla="*/ 571500 w 1089660"/>
              <a:gd name="connsiteY26" fmla="*/ 461010 h 720090"/>
              <a:gd name="connsiteX27" fmla="*/ 560070 w 1089660"/>
              <a:gd name="connsiteY27" fmla="*/ 487680 h 720090"/>
              <a:gd name="connsiteX28" fmla="*/ 556260 w 1089660"/>
              <a:gd name="connsiteY28" fmla="*/ 510540 h 720090"/>
              <a:gd name="connsiteX29" fmla="*/ 548640 w 1089660"/>
              <a:gd name="connsiteY29" fmla="*/ 533400 h 720090"/>
              <a:gd name="connsiteX30" fmla="*/ 552450 w 1089660"/>
              <a:gd name="connsiteY30" fmla="*/ 552450 h 720090"/>
              <a:gd name="connsiteX31" fmla="*/ 560070 w 1089660"/>
              <a:gd name="connsiteY31" fmla="*/ 575310 h 720090"/>
              <a:gd name="connsiteX32" fmla="*/ 556260 w 1089660"/>
              <a:gd name="connsiteY32" fmla="*/ 609600 h 720090"/>
              <a:gd name="connsiteX33" fmla="*/ 552450 w 1089660"/>
              <a:gd name="connsiteY33" fmla="*/ 621030 h 720090"/>
              <a:gd name="connsiteX34" fmla="*/ 544830 w 1089660"/>
              <a:gd name="connsiteY34" fmla="*/ 674370 h 720090"/>
              <a:gd name="connsiteX35" fmla="*/ 548640 w 1089660"/>
              <a:gd name="connsiteY35" fmla="*/ 720090 h 720090"/>
              <a:gd name="connsiteX36" fmla="*/ 335280 w 1089660"/>
              <a:gd name="connsiteY36" fmla="*/ 704850 h 720090"/>
              <a:gd name="connsiteX37" fmla="*/ 152400 w 1089660"/>
              <a:gd name="connsiteY37" fmla="*/ 662940 h 720090"/>
              <a:gd name="connsiteX38" fmla="*/ 41910 w 1089660"/>
              <a:gd name="connsiteY38" fmla="*/ 567690 h 720090"/>
              <a:gd name="connsiteX39" fmla="*/ 0 w 1089660"/>
              <a:gd name="connsiteY39" fmla="*/ 510540 h 720090"/>
              <a:gd name="connsiteX40" fmla="*/ 0 w 1089660"/>
              <a:gd name="connsiteY40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487680 w 1089660"/>
              <a:gd name="connsiteY8" fmla="*/ 228600 h 720090"/>
              <a:gd name="connsiteX9" fmla="*/ 508635 w 1089660"/>
              <a:gd name="connsiteY9" fmla="*/ 241935 h 720090"/>
              <a:gd name="connsiteX10" fmla="*/ 533400 w 1089660"/>
              <a:gd name="connsiteY10" fmla="*/ 262890 h 720090"/>
              <a:gd name="connsiteX11" fmla="*/ 563880 w 1089660"/>
              <a:gd name="connsiteY11" fmla="*/ 270510 h 720090"/>
              <a:gd name="connsiteX12" fmla="*/ 575310 w 1089660"/>
              <a:gd name="connsiteY12" fmla="*/ 278130 h 720090"/>
              <a:gd name="connsiteX13" fmla="*/ 594360 w 1089660"/>
              <a:gd name="connsiteY13" fmla="*/ 281940 h 720090"/>
              <a:gd name="connsiteX14" fmla="*/ 1089660 w 1089660"/>
              <a:gd name="connsiteY14" fmla="*/ 285750 h 720090"/>
              <a:gd name="connsiteX15" fmla="*/ 118110 w 1089660"/>
              <a:gd name="connsiteY15" fmla="*/ 293370 h 720090"/>
              <a:gd name="connsiteX16" fmla="*/ 118110 w 1089660"/>
              <a:gd name="connsiteY16" fmla="*/ 327660 h 720090"/>
              <a:gd name="connsiteX17" fmla="*/ 1085850 w 1089660"/>
              <a:gd name="connsiteY17" fmla="*/ 335280 h 720090"/>
              <a:gd name="connsiteX18" fmla="*/ 628650 w 1089660"/>
              <a:gd name="connsiteY18" fmla="*/ 346710 h 720090"/>
              <a:gd name="connsiteX19" fmla="*/ 617220 w 1089660"/>
              <a:gd name="connsiteY19" fmla="*/ 358140 h 720090"/>
              <a:gd name="connsiteX20" fmla="*/ 613410 w 1089660"/>
              <a:gd name="connsiteY20" fmla="*/ 392430 h 720090"/>
              <a:gd name="connsiteX21" fmla="*/ 601980 w 1089660"/>
              <a:gd name="connsiteY21" fmla="*/ 400050 h 720090"/>
              <a:gd name="connsiteX22" fmla="*/ 586740 w 1089660"/>
              <a:gd name="connsiteY22" fmla="*/ 419100 h 720090"/>
              <a:gd name="connsiteX23" fmla="*/ 582930 w 1089660"/>
              <a:gd name="connsiteY23" fmla="*/ 430530 h 720090"/>
              <a:gd name="connsiteX24" fmla="*/ 575310 w 1089660"/>
              <a:gd name="connsiteY24" fmla="*/ 441960 h 720090"/>
              <a:gd name="connsiteX25" fmla="*/ 571500 w 1089660"/>
              <a:gd name="connsiteY25" fmla="*/ 461010 h 720090"/>
              <a:gd name="connsiteX26" fmla="*/ 560070 w 1089660"/>
              <a:gd name="connsiteY26" fmla="*/ 487680 h 720090"/>
              <a:gd name="connsiteX27" fmla="*/ 556260 w 1089660"/>
              <a:gd name="connsiteY27" fmla="*/ 510540 h 720090"/>
              <a:gd name="connsiteX28" fmla="*/ 548640 w 1089660"/>
              <a:gd name="connsiteY28" fmla="*/ 533400 h 720090"/>
              <a:gd name="connsiteX29" fmla="*/ 552450 w 1089660"/>
              <a:gd name="connsiteY29" fmla="*/ 552450 h 720090"/>
              <a:gd name="connsiteX30" fmla="*/ 560070 w 1089660"/>
              <a:gd name="connsiteY30" fmla="*/ 575310 h 720090"/>
              <a:gd name="connsiteX31" fmla="*/ 556260 w 1089660"/>
              <a:gd name="connsiteY31" fmla="*/ 609600 h 720090"/>
              <a:gd name="connsiteX32" fmla="*/ 552450 w 1089660"/>
              <a:gd name="connsiteY32" fmla="*/ 621030 h 720090"/>
              <a:gd name="connsiteX33" fmla="*/ 544830 w 1089660"/>
              <a:gd name="connsiteY33" fmla="*/ 674370 h 720090"/>
              <a:gd name="connsiteX34" fmla="*/ 548640 w 1089660"/>
              <a:gd name="connsiteY34" fmla="*/ 720090 h 720090"/>
              <a:gd name="connsiteX35" fmla="*/ 335280 w 1089660"/>
              <a:gd name="connsiteY35" fmla="*/ 704850 h 720090"/>
              <a:gd name="connsiteX36" fmla="*/ 152400 w 1089660"/>
              <a:gd name="connsiteY36" fmla="*/ 662940 h 720090"/>
              <a:gd name="connsiteX37" fmla="*/ 41910 w 1089660"/>
              <a:gd name="connsiteY37" fmla="*/ 567690 h 720090"/>
              <a:gd name="connsiteX38" fmla="*/ 0 w 1089660"/>
              <a:gd name="connsiteY38" fmla="*/ 510540 h 720090"/>
              <a:gd name="connsiteX39" fmla="*/ 0 w 1089660"/>
              <a:gd name="connsiteY39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508635 w 1089660"/>
              <a:gd name="connsiteY8" fmla="*/ 241935 h 720090"/>
              <a:gd name="connsiteX9" fmla="*/ 533400 w 1089660"/>
              <a:gd name="connsiteY9" fmla="*/ 262890 h 720090"/>
              <a:gd name="connsiteX10" fmla="*/ 563880 w 1089660"/>
              <a:gd name="connsiteY10" fmla="*/ 270510 h 720090"/>
              <a:gd name="connsiteX11" fmla="*/ 575310 w 1089660"/>
              <a:gd name="connsiteY11" fmla="*/ 278130 h 720090"/>
              <a:gd name="connsiteX12" fmla="*/ 594360 w 1089660"/>
              <a:gd name="connsiteY12" fmla="*/ 281940 h 720090"/>
              <a:gd name="connsiteX13" fmla="*/ 1089660 w 1089660"/>
              <a:gd name="connsiteY13" fmla="*/ 285750 h 720090"/>
              <a:gd name="connsiteX14" fmla="*/ 118110 w 1089660"/>
              <a:gd name="connsiteY14" fmla="*/ 293370 h 720090"/>
              <a:gd name="connsiteX15" fmla="*/ 118110 w 1089660"/>
              <a:gd name="connsiteY15" fmla="*/ 327660 h 720090"/>
              <a:gd name="connsiteX16" fmla="*/ 1085850 w 1089660"/>
              <a:gd name="connsiteY16" fmla="*/ 335280 h 720090"/>
              <a:gd name="connsiteX17" fmla="*/ 628650 w 1089660"/>
              <a:gd name="connsiteY17" fmla="*/ 346710 h 720090"/>
              <a:gd name="connsiteX18" fmla="*/ 617220 w 1089660"/>
              <a:gd name="connsiteY18" fmla="*/ 358140 h 720090"/>
              <a:gd name="connsiteX19" fmla="*/ 613410 w 1089660"/>
              <a:gd name="connsiteY19" fmla="*/ 392430 h 720090"/>
              <a:gd name="connsiteX20" fmla="*/ 601980 w 1089660"/>
              <a:gd name="connsiteY20" fmla="*/ 400050 h 720090"/>
              <a:gd name="connsiteX21" fmla="*/ 586740 w 1089660"/>
              <a:gd name="connsiteY21" fmla="*/ 419100 h 720090"/>
              <a:gd name="connsiteX22" fmla="*/ 582930 w 1089660"/>
              <a:gd name="connsiteY22" fmla="*/ 430530 h 720090"/>
              <a:gd name="connsiteX23" fmla="*/ 575310 w 1089660"/>
              <a:gd name="connsiteY23" fmla="*/ 441960 h 720090"/>
              <a:gd name="connsiteX24" fmla="*/ 571500 w 1089660"/>
              <a:gd name="connsiteY24" fmla="*/ 461010 h 720090"/>
              <a:gd name="connsiteX25" fmla="*/ 560070 w 1089660"/>
              <a:gd name="connsiteY25" fmla="*/ 487680 h 720090"/>
              <a:gd name="connsiteX26" fmla="*/ 556260 w 1089660"/>
              <a:gd name="connsiteY26" fmla="*/ 510540 h 720090"/>
              <a:gd name="connsiteX27" fmla="*/ 548640 w 1089660"/>
              <a:gd name="connsiteY27" fmla="*/ 533400 h 720090"/>
              <a:gd name="connsiteX28" fmla="*/ 552450 w 1089660"/>
              <a:gd name="connsiteY28" fmla="*/ 552450 h 720090"/>
              <a:gd name="connsiteX29" fmla="*/ 560070 w 1089660"/>
              <a:gd name="connsiteY29" fmla="*/ 575310 h 720090"/>
              <a:gd name="connsiteX30" fmla="*/ 556260 w 1089660"/>
              <a:gd name="connsiteY30" fmla="*/ 609600 h 720090"/>
              <a:gd name="connsiteX31" fmla="*/ 552450 w 1089660"/>
              <a:gd name="connsiteY31" fmla="*/ 621030 h 720090"/>
              <a:gd name="connsiteX32" fmla="*/ 544830 w 1089660"/>
              <a:gd name="connsiteY32" fmla="*/ 674370 h 720090"/>
              <a:gd name="connsiteX33" fmla="*/ 548640 w 1089660"/>
              <a:gd name="connsiteY33" fmla="*/ 720090 h 720090"/>
              <a:gd name="connsiteX34" fmla="*/ 335280 w 1089660"/>
              <a:gd name="connsiteY34" fmla="*/ 704850 h 720090"/>
              <a:gd name="connsiteX35" fmla="*/ 152400 w 1089660"/>
              <a:gd name="connsiteY35" fmla="*/ 662940 h 720090"/>
              <a:gd name="connsiteX36" fmla="*/ 41910 w 1089660"/>
              <a:gd name="connsiteY36" fmla="*/ 567690 h 720090"/>
              <a:gd name="connsiteX37" fmla="*/ 0 w 1089660"/>
              <a:gd name="connsiteY37" fmla="*/ 510540 h 720090"/>
              <a:gd name="connsiteX38" fmla="*/ 0 w 1089660"/>
              <a:gd name="connsiteY38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396240 w 1089660"/>
              <a:gd name="connsiteY3" fmla="*/ 57150 h 720090"/>
              <a:gd name="connsiteX4" fmla="*/ 407670 w 1089660"/>
              <a:gd name="connsiteY4" fmla="*/ 118110 h 720090"/>
              <a:gd name="connsiteX5" fmla="*/ 419100 w 1089660"/>
              <a:gd name="connsiteY5" fmla="*/ 140970 h 720090"/>
              <a:gd name="connsiteX6" fmla="*/ 461010 w 1089660"/>
              <a:gd name="connsiteY6" fmla="*/ 194310 h 720090"/>
              <a:gd name="connsiteX7" fmla="*/ 480060 w 1089660"/>
              <a:gd name="connsiteY7" fmla="*/ 217170 h 720090"/>
              <a:gd name="connsiteX8" fmla="*/ 512445 w 1089660"/>
              <a:gd name="connsiteY8" fmla="*/ 238125 h 720090"/>
              <a:gd name="connsiteX9" fmla="*/ 533400 w 1089660"/>
              <a:gd name="connsiteY9" fmla="*/ 262890 h 720090"/>
              <a:gd name="connsiteX10" fmla="*/ 563880 w 1089660"/>
              <a:gd name="connsiteY10" fmla="*/ 270510 h 720090"/>
              <a:gd name="connsiteX11" fmla="*/ 575310 w 1089660"/>
              <a:gd name="connsiteY11" fmla="*/ 278130 h 720090"/>
              <a:gd name="connsiteX12" fmla="*/ 594360 w 1089660"/>
              <a:gd name="connsiteY12" fmla="*/ 281940 h 720090"/>
              <a:gd name="connsiteX13" fmla="*/ 1089660 w 1089660"/>
              <a:gd name="connsiteY13" fmla="*/ 285750 h 720090"/>
              <a:gd name="connsiteX14" fmla="*/ 118110 w 1089660"/>
              <a:gd name="connsiteY14" fmla="*/ 293370 h 720090"/>
              <a:gd name="connsiteX15" fmla="*/ 118110 w 1089660"/>
              <a:gd name="connsiteY15" fmla="*/ 327660 h 720090"/>
              <a:gd name="connsiteX16" fmla="*/ 1085850 w 1089660"/>
              <a:gd name="connsiteY16" fmla="*/ 335280 h 720090"/>
              <a:gd name="connsiteX17" fmla="*/ 628650 w 1089660"/>
              <a:gd name="connsiteY17" fmla="*/ 346710 h 720090"/>
              <a:gd name="connsiteX18" fmla="*/ 617220 w 1089660"/>
              <a:gd name="connsiteY18" fmla="*/ 358140 h 720090"/>
              <a:gd name="connsiteX19" fmla="*/ 613410 w 1089660"/>
              <a:gd name="connsiteY19" fmla="*/ 392430 h 720090"/>
              <a:gd name="connsiteX20" fmla="*/ 601980 w 1089660"/>
              <a:gd name="connsiteY20" fmla="*/ 400050 h 720090"/>
              <a:gd name="connsiteX21" fmla="*/ 586740 w 1089660"/>
              <a:gd name="connsiteY21" fmla="*/ 419100 h 720090"/>
              <a:gd name="connsiteX22" fmla="*/ 582930 w 1089660"/>
              <a:gd name="connsiteY22" fmla="*/ 430530 h 720090"/>
              <a:gd name="connsiteX23" fmla="*/ 575310 w 1089660"/>
              <a:gd name="connsiteY23" fmla="*/ 441960 h 720090"/>
              <a:gd name="connsiteX24" fmla="*/ 571500 w 1089660"/>
              <a:gd name="connsiteY24" fmla="*/ 461010 h 720090"/>
              <a:gd name="connsiteX25" fmla="*/ 560070 w 1089660"/>
              <a:gd name="connsiteY25" fmla="*/ 487680 h 720090"/>
              <a:gd name="connsiteX26" fmla="*/ 556260 w 1089660"/>
              <a:gd name="connsiteY26" fmla="*/ 510540 h 720090"/>
              <a:gd name="connsiteX27" fmla="*/ 548640 w 1089660"/>
              <a:gd name="connsiteY27" fmla="*/ 533400 h 720090"/>
              <a:gd name="connsiteX28" fmla="*/ 552450 w 1089660"/>
              <a:gd name="connsiteY28" fmla="*/ 552450 h 720090"/>
              <a:gd name="connsiteX29" fmla="*/ 560070 w 1089660"/>
              <a:gd name="connsiteY29" fmla="*/ 575310 h 720090"/>
              <a:gd name="connsiteX30" fmla="*/ 556260 w 1089660"/>
              <a:gd name="connsiteY30" fmla="*/ 609600 h 720090"/>
              <a:gd name="connsiteX31" fmla="*/ 552450 w 1089660"/>
              <a:gd name="connsiteY31" fmla="*/ 621030 h 720090"/>
              <a:gd name="connsiteX32" fmla="*/ 544830 w 1089660"/>
              <a:gd name="connsiteY32" fmla="*/ 674370 h 720090"/>
              <a:gd name="connsiteX33" fmla="*/ 548640 w 1089660"/>
              <a:gd name="connsiteY33" fmla="*/ 720090 h 720090"/>
              <a:gd name="connsiteX34" fmla="*/ 335280 w 1089660"/>
              <a:gd name="connsiteY34" fmla="*/ 704850 h 720090"/>
              <a:gd name="connsiteX35" fmla="*/ 152400 w 1089660"/>
              <a:gd name="connsiteY35" fmla="*/ 662940 h 720090"/>
              <a:gd name="connsiteX36" fmla="*/ 41910 w 1089660"/>
              <a:gd name="connsiteY36" fmla="*/ 567690 h 720090"/>
              <a:gd name="connsiteX37" fmla="*/ 0 w 1089660"/>
              <a:gd name="connsiteY37" fmla="*/ 510540 h 720090"/>
              <a:gd name="connsiteX38" fmla="*/ 0 w 1089660"/>
              <a:gd name="connsiteY38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388620 w 1089660"/>
              <a:gd name="connsiteY2" fmla="*/ 3429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03860 w 1089660"/>
              <a:gd name="connsiteY2" fmla="*/ 74295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03860 w 1089660"/>
              <a:gd name="connsiteY2" fmla="*/ 74295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62915 w 1089660"/>
              <a:gd name="connsiteY2" fmla="*/ 14097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07670 w 1089660"/>
              <a:gd name="connsiteY3" fmla="*/ 118110 h 720090"/>
              <a:gd name="connsiteX4" fmla="*/ 419100 w 1089660"/>
              <a:gd name="connsiteY4" fmla="*/ 140970 h 720090"/>
              <a:gd name="connsiteX5" fmla="*/ 461010 w 1089660"/>
              <a:gd name="connsiteY5" fmla="*/ 194310 h 720090"/>
              <a:gd name="connsiteX6" fmla="*/ 480060 w 1089660"/>
              <a:gd name="connsiteY6" fmla="*/ 217170 h 720090"/>
              <a:gd name="connsiteX7" fmla="*/ 512445 w 1089660"/>
              <a:gd name="connsiteY7" fmla="*/ 238125 h 720090"/>
              <a:gd name="connsiteX8" fmla="*/ 533400 w 1089660"/>
              <a:gd name="connsiteY8" fmla="*/ 262890 h 720090"/>
              <a:gd name="connsiteX9" fmla="*/ 563880 w 1089660"/>
              <a:gd name="connsiteY9" fmla="*/ 270510 h 720090"/>
              <a:gd name="connsiteX10" fmla="*/ 575310 w 1089660"/>
              <a:gd name="connsiteY10" fmla="*/ 278130 h 720090"/>
              <a:gd name="connsiteX11" fmla="*/ 594360 w 1089660"/>
              <a:gd name="connsiteY11" fmla="*/ 281940 h 720090"/>
              <a:gd name="connsiteX12" fmla="*/ 1089660 w 1089660"/>
              <a:gd name="connsiteY12" fmla="*/ 285750 h 720090"/>
              <a:gd name="connsiteX13" fmla="*/ 118110 w 1089660"/>
              <a:gd name="connsiteY13" fmla="*/ 293370 h 720090"/>
              <a:gd name="connsiteX14" fmla="*/ 118110 w 1089660"/>
              <a:gd name="connsiteY14" fmla="*/ 327660 h 720090"/>
              <a:gd name="connsiteX15" fmla="*/ 1085850 w 1089660"/>
              <a:gd name="connsiteY15" fmla="*/ 335280 h 720090"/>
              <a:gd name="connsiteX16" fmla="*/ 628650 w 1089660"/>
              <a:gd name="connsiteY16" fmla="*/ 346710 h 720090"/>
              <a:gd name="connsiteX17" fmla="*/ 617220 w 1089660"/>
              <a:gd name="connsiteY17" fmla="*/ 358140 h 720090"/>
              <a:gd name="connsiteX18" fmla="*/ 613410 w 1089660"/>
              <a:gd name="connsiteY18" fmla="*/ 392430 h 720090"/>
              <a:gd name="connsiteX19" fmla="*/ 601980 w 1089660"/>
              <a:gd name="connsiteY19" fmla="*/ 400050 h 720090"/>
              <a:gd name="connsiteX20" fmla="*/ 586740 w 1089660"/>
              <a:gd name="connsiteY20" fmla="*/ 419100 h 720090"/>
              <a:gd name="connsiteX21" fmla="*/ 582930 w 1089660"/>
              <a:gd name="connsiteY21" fmla="*/ 430530 h 720090"/>
              <a:gd name="connsiteX22" fmla="*/ 575310 w 1089660"/>
              <a:gd name="connsiteY22" fmla="*/ 441960 h 720090"/>
              <a:gd name="connsiteX23" fmla="*/ 571500 w 1089660"/>
              <a:gd name="connsiteY23" fmla="*/ 461010 h 720090"/>
              <a:gd name="connsiteX24" fmla="*/ 560070 w 1089660"/>
              <a:gd name="connsiteY24" fmla="*/ 487680 h 720090"/>
              <a:gd name="connsiteX25" fmla="*/ 556260 w 1089660"/>
              <a:gd name="connsiteY25" fmla="*/ 510540 h 720090"/>
              <a:gd name="connsiteX26" fmla="*/ 548640 w 1089660"/>
              <a:gd name="connsiteY26" fmla="*/ 533400 h 720090"/>
              <a:gd name="connsiteX27" fmla="*/ 552450 w 1089660"/>
              <a:gd name="connsiteY27" fmla="*/ 552450 h 720090"/>
              <a:gd name="connsiteX28" fmla="*/ 560070 w 1089660"/>
              <a:gd name="connsiteY28" fmla="*/ 575310 h 720090"/>
              <a:gd name="connsiteX29" fmla="*/ 556260 w 1089660"/>
              <a:gd name="connsiteY29" fmla="*/ 609600 h 720090"/>
              <a:gd name="connsiteX30" fmla="*/ 552450 w 1089660"/>
              <a:gd name="connsiteY30" fmla="*/ 621030 h 720090"/>
              <a:gd name="connsiteX31" fmla="*/ 544830 w 1089660"/>
              <a:gd name="connsiteY31" fmla="*/ 674370 h 720090"/>
              <a:gd name="connsiteX32" fmla="*/ 548640 w 1089660"/>
              <a:gd name="connsiteY32" fmla="*/ 720090 h 720090"/>
              <a:gd name="connsiteX33" fmla="*/ 335280 w 1089660"/>
              <a:gd name="connsiteY33" fmla="*/ 704850 h 720090"/>
              <a:gd name="connsiteX34" fmla="*/ 152400 w 1089660"/>
              <a:gd name="connsiteY34" fmla="*/ 662940 h 720090"/>
              <a:gd name="connsiteX35" fmla="*/ 41910 w 1089660"/>
              <a:gd name="connsiteY35" fmla="*/ 567690 h 720090"/>
              <a:gd name="connsiteX36" fmla="*/ 0 w 1089660"/>
              <a:gd name="connsiteY36" fmla="*/ 510540 h 720090"/>
              <a:gd name="connsiteX37" fmla="*/ 0 w 1089660"/>
              <a:gd name="connsiteY37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07670 w 1089660"/>
              <a:gd name="connsiteY3" fmla="*/ 118110 h 720090"/>
              <a:gd name="connsiteX4" fmla="*/ 461010 w 1089660"/>
              <a:gd name="connsiteY4" fmla="*/ 194310 h 720090"/>
              <a:gd name="connsiteX5" fmla="*/ 480060 w 1089660"/>
              <a:gd name="connsiteY5" fmla="*/ 217170 h 720090"/>
              <a:gd name="connsiteX6" fmla="*/ 512445 w 1089660"/>
              <a:gd name="connsiteY6" fmla="*/ 238125 h 720090"/>
              <a:gd name="connsiteX7" fmla="*/ 533400 w 1089660"/>
              <a:gd name="connsiteY7" fmla="*/ 262890 h 720090"/>
              <a:gd name="connsiteX8" fmla="*/ 563880 w 1089660"/>
              <a:gd name="connsiteY8" fmla="*/ 270510 h 720090"/>
              <a:gd name="connsiteX9" fmla="*/ 575310 w 1089660"/>
              <a:gd name="connsiteY9" fmla="*/ 278130 h 720090"/>
              <a:gd name="connsiteX10" fmla="*/ 594360 w 1089660"/>
              <a:gd name="connsiteY10" fmla="*/ 281940 h 720090"/>
              <a:gd name="connsiteX11" fmla="*/ 1089660 w 1089660"/>
              <a:gd name="connsiteY11" fmla="*/ 285750 h 720090"/>
              <a:gd name="connsiteX12" fmla="*/ 118110 w 1089660"/>
              <a:gd name="connsiteY12" fmla="*/ 293370 h 720090"/>
              <a:gd name="connsiteX13" fmla="*/ 118110 w 1089660"/>
              <a:gd name="connsiteY13" fmla="*/ 327660 h 720090"/>
              <a:gd name="connsiteX14" fmla="*/ 1085850 w 1089660"/>
              <a:gd name="connsiteY14" fmla="*/ 335280 h 720090"/>
              <a:gd name="connsiteX15" fmla="*/ 628650 w 1089660"/>
              <a:gd name="connsiteY15" fmla="*/ 346710 h 720090"/>
              <a:gd name="connsiteX16" fmla="*/ 617220 w 1089660"/>
              <a:gd name="connsiteY16" fmla="*/ 358140 h 720090"/>
              <a:gd name="connsiteX17" fmla="*/ 613410 w 1089660"/>
              <a:gd name="connsiteY17" fmla="*/ 392430 h 720090"/>
              <a:gd name="connsiteX18" fmla="*/ 601980 w 1089660"/>
              <a:gd name="connsiteY18" fmla="*/ 400050 h 720090"/>
              <a:gd name="connsiteX19" fmla="*/ 586740 w 1089660"/>
              <a:gd name="connsiteY19" fmla="*/ 419100 h 720090"/>
              <a:gd name="connsiteX20" fmla="*/ 582930 w 1089660"/>
              <a:gd name="connsiteY20" fmla="*/ 430530 h 720090"/>
              <a:gd name="connsiteX21" fmla="*/ 575310 w 1089660"/>
              <a:gd name="connsiteY21" fmla="*/ 441960 h 720090"/>
              <a:gd name="connsiteX22" fmla="*/ 571500 w 1089660"/>
              <a:gd name="connsiteY22" fmla="*/ 461010 h 720090"/>
              <a:gd name="connsiteX23" fmla="*/ 560070 w 1089660"/>
              <a:gd name="connsiteY23" fmla="*/ 487680 h 720090"/>
              <a:gd name="connsiteX24" fmla="*/ 556260 w 1089660"/>
              <a:gd name="connsiteY24" fmla="*/ 510540 h 720090"/>
              <a:gd name="connsiteX25" fmla="*/ 548640 w 1089660"/>
              <a:gd name="connsiteY25" fmla="*/ 533400 h 720090"/>
              <a:gd name="connsiteX26" fmla="*/ 552450 w 1089660"/>
              <a:gd name="connsiteY26" fmla="*/ 552450 h 720090"/>
              <a:gd name="connsiteX27" fmla="*/ 560070 w 1089660"/>
              <a:gd name="connsiteY27" fmla="*/ 575310 h 720090"/>
              <a:gd name="connsiteX28" fmla="*/ 556260 w 1089660"/>
              <a:gd name="connsiteY28" fmla="*/ 609600 h 720090"/>
              <a:gd name="connsiteX29" fmla="*/ 552450 w 1089660"/>
              <a:gd name="connsiteY29" fmla="*/ 621030 h 720090"/>
              <a:gd name="connsiteX30" fmla="*/ 544830 w 1089660"/>
              <a:gd name="connsiteY30" fmla="*/ 674370 h 720090"/>
              <a:gd name="connsiteX31" fmla="*/ 548640 w 1089660"/>
              <a:gd name="connsiteY31" fmla="*/ 720090 h 720090"/>
              <a:gd name="connsiteX32" fmla="*/ 335280 w 1089660"/>
              <a:gd name="connsiteY32" fmla="*/ 704850 h 720090"/>
              <a:gd name="connsiteX33" fmla="*/ 152400 w 1089660"/>
              <a:gd name="connsiteY33" fmla="*/ 662940 h 720090"/>
              <a:gd name="connsiteX34" fmla="*/ 41910 w 1089660"/>
              <a:gd name="connsiteY34" fmla="*/ 567690 h 720090"/>
              <a:gd name="connsiteX35" fmla="*/ 0 w 1089660"/>
              <a:gd name="connsiteY35" fmla="*/ 510540 h 720090"/>
              <a:gd name="connsiteX36" fmla="*/ 0 w 1089660"/>
              <a:gd name="connsiteY36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61010 w 1089660"/>
              <a:gd name="connsiteY3" fmla="*/ 194310 h 720090"/>
              <a:gd name="connsiteX4" fmla="*/ 480060 w 1089660"/>
              <a:gd name="connsiteY4" fmla="*/ 217170 h 720090"/>
              <a:gd name="connsiteX5" fmla="*/ 512445 w 1089660"/>
              <a:gd name="connsiteY5" fmla="*/ 238125 h 720090"/>
              <a:gd name="connsiteX6" fmla="*/ 533400 w 1089660"/>
              <a:gd name="connsiteY6" fmla="*/ 262890 h 720090"/>
              <a:gd name="connsiteX7" fmla="*/ 563880 w 1089660"/>
              <a:gd name="connsiteY7" fmla="*/ 270510 h 720090"/>
              <a:gd name="connsiteX8" fmla="*/ 575310 w 1089660"/>
              <a:gd name="connsiteY8" fmla="*/ 278130 h 720090"/>
              <a:gd name="connsiteX9" fmla="*/ 594360 w 1089660"/>
              <a:gd name="connsiteY9" fmla="*/ 281940 h 720090"/>
              <a:gd name="connsiteX10" fmla="*/ 1089660 w 1089660"/>
              <a:gd name="connsiteY10" fmla="*/ 285750 h 720090"/>
              <a:gd name="connsiteX11" fmla="*/ 118110 w 1089660"/>
              <a:gd name="connsiteY11" fmla="*/ 293370 h 720090"/>
              <a:gd name="connsiteX12" fmla="*/ 118110 w 1089660"/>
              <a:gd name="connsiteY12" fmla="*/ 327660 h 720090"/>
              <a:gd name="connsiteX13" fmla="*/ 1085850 w 1089660"/>
              <a:gd name="connsiteY13" fmla="*/ 335280 h 720090"/>
              <a:gd name="connsiteX14" fmla="*/ 628650 w 1089660"/>
              <a:gd name="connsiteY14" fmla="*/ 346710 h 720090"/>
              <a:gd name="connsiteX15" fmla="*/ 617220 w 1089660"/>
              <a:gd name="connsiteY15" fmla="*/ 358140 h 720090"/>
              <a:gd name="connsiteX16" fmla="*/ 613410 w 1089660"/>
              <a:gd name="connsiteY16" fmla="*/ 392430 h 720090"/>
              <a:gd name="connsiteX17" fmla="*/ 601980 w 1089660"/>
              <a:gd name="connsiteY17" fmla="*/ 400050 h 720090"/>
              <a:gd name="connsiteX18" fmla="*/ 586740 w 1089660"/>
              <a:gd name="connsiteY18" fmla="*/ 419100 h 720090"/>
              <a:gd name="connsiteX19" fmla="*/ 582930 w 1089660"/>
              <a:gd name="connsiteY19" fmla="*/ 430530 h 720090"/>
              <a:gd name="connsiteX20" fmla="*/ 575310 w 1089660"/>
              <a:gd name="connsiteY20" fmla="*/ 441960 h 720090"/>
              <a:gd name="connsiteX21" fmla="*/ 571500 w 1089660"/>
              <a:gd name="connsiteY21" fmla="*/ 461010 h 720090"/>
              <a:gd name="connsiteX22" fmla="*/ 560070 w 1089660"/>
              <a:gd name="connsiteY22" fmla="*/ 487680 h 720090"/>
              <a:gd name="connsiteX23" fmla="*/ 556260 w 1089660"/>
              <a:gd name="connsiteY23" fmla="*/ 510540 h 720090"/>
              <a:gd name="connsiteX24" fmla="*/ 548640 w 1089660"/>
              <a:gd name="connsiteY24" fmla="*/ 533400 h 720090"/>
              <a:gd name="connsiteX25" fmla="*/ 552450 w 1089660"/>
              <a:gd name="connsiteY25" fmla="*/ 552450 h 720090"/>
              <a:gd name="connsiteX26" fmla="*/ 560070 w 1089660"/>
              <a:gd name="connsiteY26" fmla="*/ 575310 h 720090"/>
              <a:gd name="connsiteX27" fmla="*/ 556260 w 1089660"/>
              <a:gd name="connsiteY27" fmla="*/ 609600 h 720090"/>
              <a:gd name="connsiteX28" fmla="*/ 552450 w 1089660"/>
              <a:gd name="connsiteY28" fmla="*/ 621030 h 720090"/>
              <a:gd name="connsiteX29" fmla="*/ 544830 w 1089660"/>
              <a:gd name="connsiteY29" fmla="*/ 674370 h 720090"/>
              <a:gd name="connsiteX30" fmla="*/ 548640 w 1089660"/>
              <a:gd name="connsiteY30" fmla="*/ 720090 h 720090"/>
              <a:gd name="connsiteX31" fmla="*/ 335280 w 1089660"/>
              <a:gd name="connsiteY31" fmla="*/ 704850 h 720090"/>
              <a:gd name="connsiteX32" fmla="*/ 152400 w 1089660"/>
              <a:gd name="connsiteY32" fmla="*/ 662940 h 720090"/>
              <a:gd name="connsiteX33" fmla="*/ 41910 w 1089660"/>
              <a:gd name="connsiteY33" fmla="*/ 567690 h 720090"/>
              <a:gd name="connsiteX34" fmla="*/ 0 w 1089660"/>
              <a:gd name="connsiteY34" fmla="*/ 510540 h 720090"/>
              <a:gd name="connsiteX35" fmla="*/ 0 w 1089660"/>
              <a:gd name="connsiteY35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85775 w 1089660"/>
              <a:gd name="connsiteY2" fmla="*/ 99060 h 720090"/>
              <a:gd name="connsiteX3" fmla="*/ 480060 w 1089660"/>
              <a:gd name="connsiteY3" fmla="*/ 217170 h 720090"/>
              <a:gd name="connsiteX4" fmla="*/ 512445 w 1089660"/>
              <a:gd name="connsiteY4" fmla="*/ 238125 h 720090"/>
              <a:gd name="connsiteX5" fmla="*/ 533400 w 1089660"/>
              <a:gd name="connsiteY5" fmla="*/ 262890 h 720090"/>
              <a:gd name="connsiteX6" fmla="*/ 563880 w 1089660"/>
              <a:gd name="connsiteY6" fmla="*/ 270510 h 720090"/>
              <a:gd name="connsiteX7" fmla="*/ 575310 w 1089660"/>
              <a:gd name="connsiteY7" fmla="*/ 278130 h 720090"/>
              <a:gd name="connsiteX8" fmla="*/ 594360 w 1089660"/>
              <a:gd name="connsiteY8" fmla="*/ 281940 h 720090"/>
              <a:gd name="connsiteX9" fmla="*/ 1089660 w 1089660"/>
              <a:gd name="connsiteY9" fmla="*/ 285750 h 720090"/>
              <a:gd name="connsiteX10" fmla="*/ 118110 w 1089660"/>
              <a:gd name="connsiteY10" fmla="*/ 293370 h 720090"/>
              <a:gd name="connsiteX11" fmla="*/ 118110 w 1089660"/>
              <a:gd name="connsiteY11" fmla="*/ 327660 h 720090"/>
              <a:gd name="connsiteX12" fmla="*/ 1085850 w 1089660"/>
              <a:gd name="connsiteY12" fmla="*/ 335280 h 720090"/>
              <a:gd name="connsiteX13" fmla="*/ 628650 w 1089660"/>
              <a:gd name="connsiteY13" fmla="*/ 346710 h 720090"/>
              <a:gd name="connsiteX14" fmla="*/ 617220 w 1089660"/>
              <a:gd name="connsiteY14" fmla="*/ 358140 h 720090"/>
              <a:gd name="connsiteX15" fmla="*/ 613410 w 1089660"/>
              <a:gd name="connsiteY15" fmla="*/ 392430 h 720090"/>
              <a:gd name="connsiteX16" fmla="*/ 601980 w 1089660"/>
              <a:gd name="connsiteY16" fmla="*/ 400050 h 720090"/>
              <a:gd name="connsiteX17" fmla="*/ 586740 w 1089660"/>
              <a:gd name="connsiteY17" fmla="*/ 419100 h 720090"/>
              <a:gd name="connsiteX18" fmla="*/ 582930 w 1089660"/>
              <a:gd name="connsiteY18" fmla="*/ 430530 h 720090"/>
              <a:gd name="connsiteX19" fmla="*/ 575310 w 1089660"/>
              <a:gd name="connsiteY19" fmla="*/ 441960 h 720090"/>
              <a:gd name="connsiteX20" fmla="*/ 571500 w 1089660"/>
              <a:gd name="connsiteY20" fmla="*/ 461010 h 720090"/>
              <a:gd name="connsiteX21" fmla="*/ 560070 w 1089660"/>
              <a:gd name="connsiteY21" fmla="*/ 487680 h 720090"/>
              <a:gd name="connsiteX22" fmla="*/ 556260 w 1089660"/>
              <a:gd name="connsiteY22" fmla="*/ 510540 h 720090"/>
              <a:gd name="connsiteX23" fmla="*/ 548640 w 1089660"/>
              <a:gd name="connsiteY23" fmla="*/ 533400 h 720090"/>
              <a:gd name="connsiteX24" fmla="*/ 552450 w 1089660"/>
              <a:gd name="connsiteY24" fmla="*/ 552450 h 720090"/>
              <a:gd name="connsiteX25" fmla="*/ 560070 w 1089660"/>
              <a:gd name="connsiteY25" fmla="*/ 575310 h 720090"/>
              <a:gd name="connsiteX26" fmla="*/ 556260 w 1089660"/>
              <a:gd name="connsiteY26" fmla="*/ 609600 h 720090"/>
              <a:gd name="connsiteX27" fmla="*/ 552450 w 1089660"/>
              <a:gd name="connsiteY27" fmla="*/ 621030 h 720090"/>
              <a:gd name="connsiteX28" fmla="*/ 544830 w 1089660"/>
              <a:gd name="connsiteY28" fmla="*/ 674370 h 720090"/>
              <a:gd name="connsiteX29" fmla="*/ 548640 w 1089660"/>
              <a:gd name="connsiteY29" fmla="*/ 720090 h 720090"/>
              <a:gd name="connsiteX30" fmla="*/ 335280 w 1089660"/>
              <a:gd name="connsiteY30" fmla="*/ 704850 h 720090"/>
              <a:gd name="connsiteX31" fmla="*/ 152400 w 1089660"/>
              <a:gd name="connsiteY31" fmla="*/ 662940 h 720090"/>
              <a:gd name="connsiteX32" fmla="*/ 41910 w 1089660"/>
              <a:gd name="connsiteY32" fmla="*/ 567690 h 720090"/>
              <a:gd name="connsiteX33" fmla="*/ 0 w 1089660"/>
              <a:gd name="connsiteY33" fmla="*/ 510540 h 720090"/>
              <a:gd name="connsiteX34" fmla="*/ 0 w 1089660"/>
              <a:gd name="connsiteY34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480060 w 1089660"/>
              <a:gd name="connsiteY3" fmla="*/ 217170 h 720090"/>
              <a:gd name="connsiteX4" fmla="*/ 512445 w 1089660"/>
              <a:gd name="connsiteY4" fmla="*/ 238125 h 720090"/>
              <a:gd name="connsiteX5" fmla="*/ 533400 w 1089660"/>
              <a:gd name="connsiteY5" fmla="*/ 262890 h 720090"/>
              <a:gd name="connsiteX6" fmla="*/ 563880 w 1089660"/>
              <a:gd name="connsiteY6" fmla="*/ 270510 h 720090"/>
              <a:gd name="connsiteX7" fmla="*/ 575310 w 1089660"/>
              <a:gd name="connsiteY7" fmla="*/ 278130 h 720090"/>
              <a:gd name="connsiteX8" fmla="*/ 594360 w 1089660"/>
              <a:gd name="connsiteY8" fmla="*/ 281940 h 720090"/>
              <a:gd name="connsiteX9" fmla="*/ 1089660 w 1089660"/>
              <a:gd name="connsiteY9" fmla="*/ 285750 h 720090"/>
              <a:gd name="connsiteX10" fmla="*/ 118110 w 1089660"/>
              <a:gd name="connsiteY10" fmla="*/ 293370 h 720090"/>
              <a:gd name="connsiteX11" fmla="*/ 118110 w 1089660"/>
              <a:gd name="connsiteY11" fmla="*/ 327660 h 720090"/>
              <a:gd name="connsiteX12" fmla="*/ 1085850 w 1089660"/>
              <a:gd name="connsiteY12" fmla="*/ 335280 h 720090"/>
              <a:gd name="connsiteX13" fmla="*/ 628650 w 1089660"/>
              <a:gd name="connsiteY13" fmla="*/ 346710 h 720090"/>
              <a:gd name="connsiteX14" fmla="*/ 617220 w 1089660"/>
              <a:gd name="connsiteY14" fmla="*/ 358140 h 720090"/>
              <a:gd name="connsiteX15" fmla="*/ 613410 w 1089660"/>
              <a:gd name="connsiteY15" fmla="*/ 392430 h 720090"/>
              <a:gd name="connsiteX16" fmla="*/ 601980 w 1089660"/>
              <a:gd name="connsiteY16" fmla="*/ 400050 h 720090"/>
              <a:gd name="connsiteX17" fmla="*/ 586740 w 1089660"/>
              <a:gd name="connsiteY17" fmla="*/ 419100 h 720090"/>
              <a:gd name="connsiteX18" fmla="*/ 582930 w 1089660"/>
              <a:gd name="connsiteY18" fmla="*/ 430530 h 720090"/>
              <a:gd name="connsiteX19" fmla="*/ 575310 w 1089660"/>
              <a:gd name="connsiteY19" fmla="*/ 441960 h 720090"/>
              <a:gd name="connsiteX20" fmla="*/ 571500 w 1089660"/>
              <a:gd name="connsiteY20" fmla="*/ 461010 h 720090"/>
              <a:gd name="connsiteX21" fmla="*/ 560070 w 1089660"/>
              <a:gd name="connsiteY21" fmla="*/ 487680 h 720090"/>
              <a:gd name="connsiteX22" fmla="*/ 556260 w 1089660"/>
              <a:gd name="connsiteY22" fmla="*/ 510540 h 720090"/>
              <a:gd name="connsiteX23" fmla="*/ 548640 w 1089660"/>
              <a:gd name="connsiteY23" fmla="*/ 533400 h 720090"/>
              <a:gd name="connsiteX24" fmla="*/ 552450 w 1089660"/>
              <a:gd name="connsiteY24" fmla="*/ 552450 h 720090"/>
              <a:gd name="connsiteX25" fmla="*/ 560070 w 1089660"/>
              <a:gd name="connsiteY25" fmla="*/ 575310 h 720090"/>
              <a:gd name="connsiteX26" fmla="*/ 556260 w 1089660"/>
              <a:gd name="connsiteY26" fmla="*/ 609600 h 720090"/>
              <a:gd name="connsiteX27" fmla="*/ 552450 w 1089660"/>
              <a:gd name="connsiteY27" fmla="*/ 621030 h 720090"/>
              <a:gd name="connsiteX28" fmla="*/ 544830 w 1089660"/>
              <a:gd name="connsiteY28" fmla="*/ 674370 h 720090"/>
              <a:gd name="connsiteX29" fmla="*/ 548640 w 1089660"/>
              <a:gd name="connsiteY29" fmla="*/ 720090 h 720090"/>
              <a:gd name="connsiteX30" fmla="*/ 335280 w 1089660"/>
              <a:gd name="connsiteY30" fmla="*/ 704850 h 720090"/>
              <a:gd name="connsiteX31" fmla="*/ 152400 w 1089660"/>
              <a:gd name="connsiteY31" fmla="*/ 662940 h 720090"/>
              <a:gd name="connsiteX32" fmla="*/ 41910 w 1089660"/>
              <a:gd name="connsiteY32" fmla="*/ 567690 h 720090"/>
              <a:gd name="connsiteX33" fmla="*/ 0 w 1089660"/>
              <a:gd name="connsiteY33" fmla="*/ 510540 h 720090"/>
              <a:gd name="connsiteX34" fmla="*/ 0 w 1089660"/>
              <a:gd name="connsiteY34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33400 w 1089660"/>
              <a:gd name="connsiteY4" fmla="*/ 262890 h 720090"/>
              <a:gd name="connsiteX5" fmla="*/ 563880 w 1089660"/>
              <a:gd name="connsiteY5" fmla="*/ 270510 h 720090"/>
              <a:gd name="connsiteX6" fmla="*/ 575310 w 1089660"/>
              <a:gd name="connsiteY6" fmla="*/ 278130 h 720090"/>
              <a:gd name="connsiteX7" fmla="*/ 594360 w 1089660"/>
              <a:gd name="connsiteY7" fmla="*/ 281940 h 720090"/>
              <a:gd name="connsiteX8" fmla="*/ 1089660 w 1089660"/>
              <a:gd name="connsiteY8" fmla="*/ 285750 h 720090"/>
              <a:gd name="connsiteX9" fmla="*/ 118110 w 1089660"/>
              <a:gd name="connsiteY9" fmla="*/ 293370 h 720090"/>
              <a:gd name="connsiteX10" fmla="*/ 118110 w 1089660"/>
              <a:gd name="connsiteY10" fmla="*/ 327660 h 720090"/>
              <a:gd name="connsiteX11" fmla="*/ 1085850 w 1089660"/>
              <a:gd name="connsiteY11" fmla="*/ 335280 h 720090"/>
              <a:gd name="connsiteX12" fmla="*/ 628650 w 1089660"/>
              <a:gd name="connsiteY12" fmla="*/ 346710 h 720090"/>
              <a:gd name="connsiteX13" fmla="*/ 617220 w 1089660"/>
              <a:gd name="connsiteY13" fmla="*/ 358140 h 720090"/>
              <a:gd name="connsiteX14" fmla="*/ 613410 w 1089660"/>
              <a:gd name="connsiteY14" fmla="*/ 392430 h 720090"/>
              <a:gd name="connsiteX15" fmla="*/ 601980 w 1089660"/>
              <a:gd name="connsiteY15" fmla="*/ 400050 h 720090"/>
              <a:gd name="connsiteX16" fmla="*/ 586740 w 1089660"/>
              <a:gd name="connsiteY16" fmla="*/ 419100 h 720090"/>
              <a:gd name="connsiteX17" fmla="*/ 582930 w 1089660"/>
              <a:gd name="connsiteY17" fmla="*/ 430530 h 720090"/>
              <a:gd name="connsiteX18" fmla="*/ 575310 w 1089660"/>
              <a:gd name="connsiteY18" fmla="*/ 441960 h 720090"/>
              <a:gd name="connsiteX19" fmla="*/ 571500 w 1089660"/>
              <a:gd name="connsiteY19" fmla="*/ 461010 h 720090"/>
              <a:gd name="connsiteX20" fmla="*/ 560070 w 1089660"/>
              <a:gd name="connsiteY20" fmla="*/ 487680 h 720090"/>
              <a:gd name="connsiteX21" fmla="*/ 556260 w 1089660"/>
              <a:gd name="connsiteY21" fmla="*/ 510540 h 720090"/>
              <a:gd name="connsiteX22" fmla="*/ 548640 w 1089660"/>
              <a:gd name="connsiteY22" fmla="*/ 533400 h 720090"/>
              <a:gd name="connsiteX23" fmla="*/ 552450 w 1089660"/>
              <a:gd name="connsiteY23" fmla="*/ 552450 h 720090"/>
              <a:gd name="connsiteX24" fmla="*/ 560070 w 1089660"/>
              <a:gd name="connsiteY24" fmla="*/ 575310 h 720090"/>
              <a:gd name="connsiteX25" fmla="*/ 556260 w 1089660"/>
              <a:gd name="connsiteY25" fmla="*/ 609600 h 720090"/>
              <a:gd name="connsiteX26" fmla="*/ 552450 w 1089660"/>
              <a:gd name="connsiteY26" fmla="*/ 621030 h 720090"/>
              <a:gd name="connsiteX27" fmla="*/ 544830 w 1089660"/>
              <a:gd name="connsiteY27" fmla="*/ 674370 h 720090"/>
              <a:gd name="connsiteX28" fmla="*/ 548640 w 1089660"/>
              <a:gd name="connsiteY28" fmla="*/ 720090 h 720090"/>
              <a:gd name="connsiteX29" fmla="*/ 335280 w 1089660"/>
              <a:gd name="connsiteY29" fmla="*/ 704850 h 720090"/>
              <a:gd name="connsiteX30" fmla="*/ 152400 w 1089660"/>
              <a:gd name="connsiteY30" fmla="*/ 662940 h 720090"/>
              <a:gd name="connsiteX31" fmla="*/ 41910 w 1089660"/>
              <a:gd name="connsiteY31" fmla="*/ 567690 h 720090"/>
              <a:gd name="connsiteX32" fmla="*/ 0 w 1089660"/>
              <a:gd name="connsiteY32" fmla="*/ 510540 h 720090"/>
              <a:gd name="connsiteX33" fmla="*/ 0 w 1089660"/>
              <a:gd name="connsiteY33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63880 w 1089660"/>
              <a:gd name="connsiteY4" fmla="*/ 270510 h 720090"/>
              <a:gd name="connsiteX5" fmla="*/ 575310 w 1089660"/>
              <a:gd name="connsiteY5" fmla="*/ 278130 h 720090"/>
              <a:gd name="connsiteX6" fmla="*/ 594360 w 1089660"/>
              <a:gd name="connsiteY6" fmla="*/ 281940 h 720090"/>
              <a:gd name="connsiteX7" fmla="*/ 1089660 w 1089660"/>
              <a:gd name="connsiteY7" fmla="*/ 285750 h 720090"/>
              <a:gd name="connsiteX8" fmla="*/ 118110 w 1089660"/>
              <a:gd name="connsiteY8" fmla="*/ 293370 h 720090"/>
              <a:gd name="connsiteX9" fmla="*/ 118110 w 1089660"/>
              <a:gd name="connsiteY9" fmla="*/ 327660 h 720090"/>
              <a:gd name="connsiteX10" fmla="*/ 1085850 w 1089660"/>
              <a:gd name="connsiteY10" fmla="*/ 335280 h 720090"/>
              <a:gd name="connsiteX11" fmla="*/ 628650 w 1089660"/>
              <a:gd name="connsiteY11" fmla="*/ 346710 h 720090"/>
              <a:gd name="connsiteX12" fmla="*/ 617220 w 1089660"/>
              <a:gd name="connsiteY12" fmla="*/ 358140 h 720090"/>
              <a:gd name="connsiteX13" fmla="*/ 613410 w 1089660"/>
              <a:gd name="connsiteY13" fmla="*/ 392430 h 720090"/>
              <a:gd name="connsiteX14" fmla="*/ 601980 w 1089660"/>
              <a:gd name="connsiteY14" fmla="*/ 400050 h 720090"/>
              <a:gd name="connsiteX15" fmla="*/ 586740 w 1089660"/>
              <a:gd name="connsiteY15" fmla="*/ 419100 h 720090"/>
              <a:gd name="connsiteX16" fmla="*/ 582930 w 1089660"/>
              <a:gd name="connsiteY16" fmla="*/ 430530 h 720090"/>
              <a:gd name="connsiteX17" fmla="*/ 575310 w 1089660"/>
              <a:gd name="connsiteY17" fmla="*/ 441960 h 720090"/>
              <a:gd name="connsiteX18" fmla="*/ 571500 w 1089660"/>
              <a:gd name="connsiteY18" fmla="*/ 461010 h 720090"/>
              <a:gd name="connsiteX19" fmla="*/ 560070 w 1089660"/>
              <a:gd name="connsiteY19" fmla="*/ 487680 h 720090"/>
              <a:gd name="connsiteX20" fmla="*/ 556260 w 1089660"/>
              <a:gd name="connsiteY20" fmla="*/ 510540 h 720090"/>
              <a:gd name="connsiteX21" fmla="*/ 548640 w 1089660"/>
              <a:gd name="connsiteY21" fmla="*/ 533400 h 720090"/>
              <a:gd name="connsiteX22" fmla="*/ 552450 w 1089660"/>
              <a:gd name="connsiteY22" fmla="*/ 552450 h 720090"/>
              <a:gd name="connsiteX23" fmla="*/ 560070 w 1089660"/>
              <a:gd name="connsiteY23" fmla="*/ 575310 h 720090"/>
              <a:gd name="connsiteX24" fmla="*/ 556260 w 1089660"/>
              <a:gd name="connsiteY24" fmla="*/ 609600 h 720090"/>
              <a:gd name="connsiteX25" fmla="*/ 552450 w 1089660"/>
              <a:gd name="connsiteY25" fmla="*/ 621030 h 720090"/>
              <a:gd name="connsiteX26" fmla="*/ 544830 w 1089660"/>
              <a:gd name="connsiteY26" fmla="*/ 674370 h 720090"/>
              <a:gd name="connsiteX27" fmla="*/ 548640 w 1089660"/>
              <a:gd name="connsiteY27" fmla="*/ 720090 h 720090"/>
              <a:gd name="connsiteX28" fmla="*/ 335280 w 1089660"/>
              <a:gd name="connsiteY28" fmla="*/ 704850 h 720090"/>
              <a:gd name="connsiteX29" fmla="*/ 152400 w 1089660"/>
              <a:gd name="connsiteY29" fmla="*/ 662940 h 720090"/>
              <a:gd name="connsiteX30" fmla="*/ 41910 w 1089660"/>
              <a:gd name="connsiteY30" fmla="*/ 567690 h 720090"/>
              <a:gd name="connsiteX31" fmla="*/ 0 w 1089660"/>
              <a:gd name="connsiteY31" fmla="*/ 510540 h 720090"/>
              <a:gd name="connsiteX32" fmla="*/ 0 w 1089660"/>
              <a:gd name="connsiteY32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63880 w 1089660"/>
              <a:gd name="connsiteY4" fmla="*/ 270510 h 720090"/>
              <a:gd name="connsiteX5" fmla="*/ 594360 w 1089660"/>
              <a:gd name="connsiteY5" fmla="*/ 281940 h 720090"/>
              <a:gd name="connsiteX6" fmla="*/ 1089660 w 1089660"/>
              <a:gd name="connsiteY6" fmla="*/ 285750 h 720090"/>
              <a:gd name="connsiteX7" fmla="*/ 118110 w 1089660"/>
              <a:gd name="connsiteY7" fmla="*/ 293370 h 720090"/>
              <a:gd name="connsiteX8" fmla="*/ 118110 w 1089660"/>
              <a:gd name="connsiteY8" fmla="*/ 327660 h 720090"/>
              <a:gd name="connsiteX9" fmla="*/ 1085850 w 1089660"/>
              <a:gd name="connsiteY9" fmla="*/ 335280 h 720090"/>
              <a:gd name="connsiteX10" fmla="*/ 628650 w 1089660"/>
              <a:gd name="connsiteY10" fmla="*/ 346710 h 720090"/>
              <a:gd name="connsiteX11" fmla="*/ 617220 w 1089660"/>
              <a:gd name="connsiteY11" fmla="*/ 358140 h 720090"/>
              <a:gd name="connsiteX12" fmla="*/ 613410 w 1089660"/>
              <a:gd name="connsiteY12" fmla="*/ 392430 h 720090"/>
              <a:gd name="connsiteX13" fmla="*/ 601980 w 1089660"/>
              <a:gd name="connsiteY13" fmla="*/ 400050 h 720090"/>
              <a:gd name="connsiteX14" fmla="*/ 586740 w 1089660"/>
              <a:gd name="connsiteY14" fmla="*/ 419100 h 720090"/>
              <a:gd name="connsiteX15" fmla="*/ 582930 w 1089660"/>
              <a:gd name="connsiteY15" fmla="*/ 430530 h 720090"/>
              <a:gd name="connsiteX16" fmla="*/ 575310 w 1089660"/>
              <a:gd name="connsiteY16" fmla="*/ 441960 h 720090"/>
              <a:gd name="connsiteX17" fmla="*/ 571500 w 1089660"/>
              <a:gd name="connsiteY17" fmla="*/ 461010 h 720090"/>
              <a:gd name="connsiteX18" fmla="*/ 560070 w 1089660"/>
              <a:gd name="connsiteY18" fmla="*/ 487680 h 720090"/>
              <a:gd name="connsiteX19" fmla="*/ 556260 w 1089660"/>
              <a:gd name="connsiteY19" fmla="*/ 510540 h 720090"/>
              <a:gd name="connsiteX20" fmla="*/ 548640 w 1089660"/>
              <a:gd name="connsiteY20" fmla="*/ 533400 h 720090"/>
              <a:gd name="connsiteX21" fmla="*/ 552450 w 1089660"/>
              <a:gd name="connsiteY21" fmla="*/ 552450 h 720090"/>
              <a:gd name="connsiteX22" fmla="*/ 560070 w 1089660"/>
              <a:gd name="connsiteY22" fmla="*/ 575310 h 720090"/>
              <a:gd name="connsiteX23" fmla="*/ 556260 w 1089660"/>
              <a:gd name="connsiteY23" fmla="*/ 609600 h 720090"/>
              <a:gd name="connsiteX24" fmla="*/ 552450 w 1089660"/>
              <a:gd name="connsiteY24" fmla="*/ 621030 h 720090"/>
              <a:gd name="connsiteX25" fmla="*/ 544830 w 1089660"/>
              <a:gd name="connsiteY25" fmla="*/ 674370 h 720090"/>
              <a:gd name="connsiteX26" fmla="*/ 548640 w 1089660"/>
              <a:gd name="connsiteY26" fmla="*/ 720090 h 720090"/>
              <a:gd name="connsiteX27" fmla="*/ 335280 w 1089660"/>
              <a:gd name="connsiteY27" fmla="*/ 704850 h 720090"/>
              <a:gd name="connsiteX28" fmla="*/ 152400 w 1089660"/>
              <a:gd name="connsiteY28" fmla="*/ 662940 h 720090"/>
              <a:gd name="connsiteX29" fmla="*/ 41910 w 1089660"/>
              <a:gd name="connsiteY29" fmla="*/ 567690 h 720090"/>
              <a:gd name="connsiteX30" fmla="*/ 0 w 1089660"/>
              <a:gd name="connsiteY30" fmla="*/ 510540 h 720090"/>
              <a:gd name="connsiteX31" fmla="*/ 0 w 1089660"/>
              <a:gd name="connsiteY31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94360 w 1089660"/>
              <a:gd name="connsiteY4" fmla="*/ 281940 h 720090"/>
              <a:gd name="connsiteX5" fmla="*/ 1089660 w 1089660"/>
              <a:gd name="connsiteY5" fmla="*/ 285750 h 720090"/>
              <a:gd name="connsiteX6" fmla="*/ 118110 w 1089660"/>
              <a:gd name="connsiteY6" fmla="*/ 293370 h 720090"/>
              <a:gd name="connsiteX7" fmla="*/ 118110 w 1089660"/>
              <a:gd name="connsiteY7" fmla="*/ 327660 h 720090"/>
              <a:gd name="connsiteX8" fmla="*/ 1085850 w 1089660"/>
              <a:gd name="connsiteY8" fmla="*/ 335280 h 720090"/>
              <a:gd name="connsiteX9" fmla="*/ 628650 w 1089660"/>
              <a:gd name="connsiteY9" fmla="*/ 346710 h 720090"/>
              <a:gd name="connsiteX10" fmla="*/ 617220 w 1089660"/>
              <a:gd name="connsiteY10" fmla="*/ 358140 h 720090"/>
              <a:gd name="connsiteX11" fmla="*/ 613410 w 1089660"/>
              <a:gd name="connsiteY11" fmla="*/ 392430 h 720090"/>
              <a:gd name="connsiteX12" fmla="*/ 601980 w 1089660"/>
              <a:gd name="connsiteY12" fmla="*/ 400050 h 720090"/>
              <a:gd name="connsiteX13" fmla="*/ 586740 w 1089660"/>
              <a:gd name="connsiteY13" fmla="*/ 419100 h 720090"/>
              <a:gd name="connsiteX14" fmla="*/ 582930 w 1089660"/>
              <a:gd name="connsiteY14" fmla="*/ 430530 h 720090"/>
              <a:gd name="connsiteX15" fmla="*/ 575310 w 1089660"/>
              <a:gd name="connsiteY15" fmla="*/ 441960 h 720090"/>
              <a:gd name="connsiteX16" fmla="*/ 571500 w 1089660"/>
              <a:gd name="connsiteY16" fmla="*/ 461010 h 720090"/>
              <a:gd name="connsiteX17" fmla="*/ 560070 w 1089660"/>
              <a:gd name="connsiteY17" fmla="*/ 487680 h 720090"/>
              <a:gd name="connsiteX18" fmla="*/ 556260 w 1089660"/>
              <a:gd name="connsiteY18" fmla="*/ 510540 h 720090"/>
              <a:gd name="connsiteX19" fmla="*/ 548640 w 1089660"/>
              <a:gd name="connsiteY19" fmla="*/ 533400 h 720090"/>
              <a:gd name="connsiteX20" fmla="*/ 552450 w 1089660"/>
              <a:gd name="connsiteY20" fmla="*/ 552450 h 720090"/>
              <a:gd name="connsiteX21" fmla="*/ 560070 w 1089660"/>
              <a:gd name="connsiteY21" fmla="*/ 575310 h 720090"/>
              <a:gd name="connsiteX22" fmla="*/ 556260 w 1089660"/>
              <a:gd name="connsiteY22" fmla="*/ 609600 h 720090"/>
              <a:gd name="connsiteX23" fmla="*/ 552450 w 1089660"/>
              <a:gd name="connsiteY23" fmla="*/ 621030 h 720090"/>
              <a:gd name="connsiteX24" fmla="*/ 544830 w 1089660"/>
              <a:gd name="connsiteY24" fmla="*/ 674370 h 720090"/>
              <a:gd name="connsiteX25" fmla="*/ 548640 w 1089660"/>
              <a:gd name="connsiteY25" fmla="*/ 720090 h 720090"/>
              <a:gd name="connsiteX26" fmla="*/ 335280 w 1089660"/>
              <a:gd name="connsiteY26" fmla="*/ 704850 h 720090"/>
              <a:gd name="connsiteX27" fmla="*/ 152400 w 1089660"/>
              <a:gd name="connsiteY27" fmla="*/ 662940 h 720090"/>
              <a:gd name="connsiteX28" fmla="*/ 41910 w 1089660"/>
              <a:gd name="connsiteY28" fmla="*/ 567690 h 720090"/>
              <a:gd name="connsiteX29" fmla="*/ 0 w 1089660"/>
              <a:gd name="connsiteY29" fmla="*/ 510540 h 720090"/>
              <a:gd name="connsiteX30" fmla="*/ 0 w 1089660"/>
              <a:gd name="connsiteY30" fmla="*/ 0 h 720090"/>
              <a:gd name="connsiteX0" fmla="*/ 0 w 1089660"/>
              <a:gd name="connsiteY0" fmla="*/ 0 h 720090"/>
              <a:gd name="connsiteX1" fmla="*/ 381000 w 1089660"/>
              <a:gd name="connsiteY1" fmla="*/ 0 h 720090"/>
              <a:gd name="connsiteX2" fmla="*/ 426720 w 1089660"/>
              <a:gd name="connsiteY2" fmla="*/ 146685 h 720090"/>
              <a:gd name="connsiteX3" fmla="*/ 512445 w 1089660"/>
              <a:gd name="connsiteY3" fmla="*/ 238125 h 720090"/>
              <a:gd name="connsiteX4" fmla="*/ 594360 w 1089660"/>
              <a:gd name="connsiteY4" fmla="*/ 281940 h 720090"/>
              <a:gd name="connsiteX5" fmla="*/ 1089660 w 1089660"/>
              <a:gd name="connsiteY5" fmla="*/ 285750 h 720090"/>
              <a:gd name="connsiteX6" fmla="*/ 118110 w 1089660"/>
              <a:gd name="connsiteY6" fmla="*/ 293370 h 720090"/>
              <a:gd name="connsiteX7" fmla="*/ 118110 w 1089660"/>
              <a:gd name="connsiteY7" fmla="*/ 327660 h 720090"/>
              <a:gd name="connsiteX8" fmla="*/ 1085850 w 1089660"/>
              <a:gd name="connsiteY8" fmla="*/ 335280 h 720090"/>
              <a:gd name="connsiteX9" fmla="*/ 628650 w 1089660"/>
              <a:gd name="connsiteY9" fmla="*/ 346710 h 720090"/>
              <a:gd name="connsiteX10" fmla="*/ 617220 w 1089660"/>
              <a:gd name="connsiteY10" fmla="*/ 358140 h 720090"/>
              <a:gd name="connsiteX11" fmla="*/ 613410 w 1089660"/>
              <a:gd name="connsiteY11" fmla="*/ 392430 h 720090"/>
              <a:gd name="connsiteX12" fmla="*/ 601980 w 1089660"/>
              <a:gd name="connsiteY12" fmla="*/ 400050 h 720090"/>
              <a:gd name="connsiteX13" fmla="*/ 586740 w 1089660"/>
              <a:gd name="connsiteY13" fmla="*/ 419100 h 720090"/>
              <a:gd name="connsiteX14" fmla="*/ 582930 w 1089660"/>
              <a:gd name="connsiteY14" fmla="*/ 430530 h 720090"/>
              <a:gd name="connsiteX15" fmla="*/ 575310 w 1089660"/>
              <a:gd name="connsiteY15" fmla="*/ 441960 h 720090"/>
              <a:gd name="connsiteX16" fmla="*/ 571500 w 1089660"/>
              <a:gd name="connsiteY16" fmla="*/ 461010 h 720090"/>
              <a:gd name="connsiteX17" fmla="*/ 560070 w 1089660"/>
              <a:gd name="connsiteY17" fmla="*/ 487680 h 720090"/>
              <a:gd name="connsiteX18" fmla="*/ 556260 w 1089660"/>
              <a:gd name="connsiteY18" fmla="*/ 510540 h 720090"/>
              <a:gd name="connsiteX19" fmla="*/ 548640 w 1089660"/>
              <a:gd name="connsiteY19" fmla="*/ 533400 h 720090"/>
              <a:gd name="connsiteX20" fmla="*/ 552450 w 1089660"/>
              <a:gd name="connsiteY20" fmla="*/ 552450 h 720090"/>
              <a:gd name="connsiteX21" fmla="*/ 560070 w 1089660"/>
              <a:gd name="connsiteY21" fmla="*/ 575310 h 720090"/>
              <a:gd name="connsiteX22" fmla="*/ 556260 w 1089660"/>
              <a:gd name="connsiteY22" fmla="*/ 609600 h 720090"/>
              <a:gd name="connsiteX23" fmla="*/ 552450 w 1089660"/>
              <a:gd name="connsiteY23" fmla="*/ 621030 h 720090"/>
              <a:gd name="connsiteX24" fmla="*/ 544830 w 1089660"/>
              <a:gd name="connsiteY24" fmla="*/ 674370 h 720090"/>
              <a:gd name="connsiteX25" fmla="*/ 548640 w 1089660"/>
              <a:gd name="connsiteY25" fmla="*/ 720090 h 720090"/>
              <a:gd name="connsiteX26" fmla="*/ 335280 w 1089660"/>
              <a:gd name="connsiteY26" fmla="*/ 704850 h 720090"/>
              <a:gd name="connsiteX27" fmla="*/ 152400 w 1089660"/>
              <a:gd name="connsiteY27" fmla="*/ 662940 h 720090"/>
              <a:gd name="connsiteX28" fmla="*/ 41910 w 1089660"/>
              <a:gd name="connsiteY28" fmla="*/ 567690 h 720090"/>
              <a:gd name="connsiteX29" fmla="*/ 0 w 1089660"/>
              <a:gd name="connsiteY29" fmla="*/ 510540 h 720090"/>
              <a:gd name="connsiteX30" fmla="*/ 0 w 1089660"/>
              <a:gd name="connsiteY30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594360 w 1085850"/>
              <a:gd name="connsiteY4" fmla="*/ 28194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594360 w 1085850"/>
              <a:gd name="connsiteY4" fmla="*/ 28194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26720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2445 w 1085850"/>
              <a:gd name="connsiteY3" fmla="*/ 238125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00075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21030 w 1085850"/>
              <a:gd name="connsiteY4" fmla="*/ 29718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592455 w 1085850"/>
              <a:gd name="connsiteY4" fmla="*/ 28575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52450 w 1085850"/>
              <a:gd name="connsiteY19" fmla="*/ 55245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61975 w 1085850"/>
              <a:gd name="connsiteY19" fmla="*/ 541020 h 720090"/>
              <a:gd name="connsiteX20" fmla="*/ 560070 w 1085850"/>
              <a:gd name="connsiteY20" fmla="*/ 575310 h 720090"/>
              <a:gd name="connsiteX21" fmla="*/ 556260 w 1085850"/>
              <a:gd name="connsiteY21" fmla="*/ 609600 h 720090"/>
              <a:gd name="connsiteX22" fmla="*/ 552450 w 1085850"/>
              <a:gd name="connsiteY22" fmla="*/ 621030 h 720090"/>
              <a:gd name="connsiteX23" fmla="*/ 544830 w 1085850"/>
              <a:gd name="connsiteY23" fmla="*/ 674370 h 720090"/>
              <a:gd name="connsiteX24" fmla="*/ 548640 w 1085850"/>
              <a:gd name="connsiteY24" fmla="*/ 720090 h 720090"/>
              <a:gd name="connsiteX25" fmla="*/ 335280 w 1085850"/>
              <a:gd name="connsiteY25" fmla="*/ 704850 h 720090"/>
              <a:gd name="connsiteX26" fmla="*/ 152400 w 1085850"/>
              <a:gd name="connsiteY26" fmla="*/ 662940 h 720090"/>
              <a:gd name="connsiteX27" fmla="*/ 41910 w 1085850"/>
              <a:gd name="connsiteY27" fmla="*/ 567690 h 720090"/>
              <a:gd name="connsiteX28" fmla="*/ 0 w 1085850"/>
              <a:gd name="connsiteY28" fmla="*/ 510540 h 720090"/>
              <a:gd name="connsiteX29" fmla="*/ 0 w 1085850"/>
              <a:gd name="connsiteY29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56260 w 1085850"/>
              <a:gd name="connsiteY17" fmla="*/ 510540 h 720090"/>
              <a:gd name="connsiteX18" fmla="*/ 548640 w 1085850"/>
              <a:gd name="connsiteY18" fmla="*/ 533400 h 720090"/>
              <a:gd name="connsiteX19" fmla="*/ 560070 w 1085850"/>
              <a:gd name="connsiteY19" fmla="*/ 575310 h 720090"/>
              <a:gd name="connsiteX20" fmla="*/ 556260 w 1085850"/>
              <a:gd name="connsiteY20" fmla="*/ 609600 h 720090"/>
              <a:gd name="connsiteX21" fmla="*/ 552450 w 1085850"/>
              <a:gd name="connsiteY21" fmla="*/ 621030 h 720090"/>
              <a:gd name="connsiteX22" fmla="*/ 544830 w 1085850"/>
              <a:gd name="connsiteY22" fmla="*/ 674370 h 720090"/>
              <a:gd name="connsiteX23" fmla="*/ 548640 w 1085850"/>
              <a:gd name="connsiteY23" fmla="*/ 720090 h 720090"/>
              <a:gd name="connsiteX24" fmla="*/ 335280 w 1085850"/>
              <a:gd name="connsiteY24" fmla="*/ 704850 h 720090"/>
              <a:gd name="connsiteX25" fmla="*/ 152400 w 1085850"/>
              <a:gd name="connsiteY25" fmla="*/ 662940 h 720090"/>
              <a:gd name="connsiteX26" fmla="*/ 41910 w 1085850"/>
              <a:gd name="connsiteY26" fmla="*/ 567690 h 720090"/>
              <a:gd name="connsiteX27" fmla="*/ 0 w 1085850"/>
              <a:gd name="connsiteY27" fmla="*/ 510540 h 720090"/>
              <a:gd name="connsiteX28" fmla="*/ 0 w 1085850"/>
              <a:gd name="connsiteY28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71500 w 1085850"/>
              <a:gd name="connsiteY15" fmla="*/ 461010 h 720090"/>
              <a:gd name="connsiteX16" fmla="*/ 560070 w 1085850"/>
              <a:gd name="connsiteY16" fmla="*/ 487680 h 720090"/>
              <a:gd name="connsiteX17" fmla="*/ 548640 w 1085850"/>
              <a:gd name="connsiteY17" fmla="*/ 533400 h 720090"/>
              <a:gd name="connsiteX18" fmla="*/ 560070 w 1085850"/>
              <a:gd name="connsiteY18" fmla="*/ 575310 h 720090"/>
              <a:gd name="connsiteX19" fmla="*/ 556260 w 1085850"/>
              <a:gd name="connsiteY19" fmla="*/ 609600 h 720090"/>
              <a:gd name="connsiteX20" fmla="*/ 552450 w 1085850"/>
              <a:gd name="connsiteY20" fmla="*/ 621030 h 720090"/>
              <a:gd name="connsiteX21" fmla="*/ 544830 w 1085850"/>
              <a:gd name="connsiteY21" fmla="*/ 674370 h 720090"/>
              <a:gd name="connsiteX22" fmla="*/ 548640 w 1085850"/>
              <a:gd name="connsiteY22" fmla="*/ 720090 h 720090"/>
              <a:gd name="connsiteX23" fmla="*/ 335280 w 1085850"/>
              <a:gd name="connsiteY23" fmla="*/ 704850 h 720090"/>
              <a:gd name="connsiteX24" fmla="*/ 152400 w 1085850"/>
              <a:gd name="connsiteY24" fmla="*/ 662940 h 720090"/>
              <a:gd name="connsiteX25" fmla="*/ 41910 w 1085850"/>
              <a:gd name="connsiteY25" fmla="*/ 567690 h 720090"/>
              <a:gd name="connsiteX26" fmla="*/ 0 w 1085850"/>
              <a:gd name="connsiteY26" fmla="*/ 510540 h 720090"/>
              <a:gd name="connsiteX27" fmla="*/ 0 w 1085850"/>
              <a:gd name="connsiteY27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75310 w 1085850"/>
              <a:gd name="connsiteY14" fmla="*/ 441960 h 720090"/>
              <a:gd name="connsiteX15" fmla="*/ 560070 w 1085850"/>
              <a:gd name="connsiteY15" fmla="*/ 487680 h 720090"/>
              <a:gd name="connsiteX16" fmla="*/ 548640 w 1085850"/>
              <a:gd name="connsiteY16" fmla="*/ 533400 h 720090"/>
              <a:gd name="connsiteX17" fmla="*/ 560070 w 1085850"/>
              <a:gd name="connsiteY17" fmla="*/ 575310 h 720090"/>
              <a:gd name="connsiteX18" fmla="*/ 556260 w 1085850"/>
              <a:gd name="connsiteY18" fmla="*/ 609600 h 720090"/>
              <a:gd name="connsiteX19" fmla="*/ 552450 w 1085850"/>
              <a:gd name="connsiteY19" fmla="*/ 621030 h 720090"/>
              <a:gd name="connsiteX20" fmla="*/ 544830 w 1085850"/>
              <a:gd name="connsiteY20" fmla="*/ 674370 h 720090"/>
              <a:gd name="connsiteX21" fmla="*/ 548640 w 1085850"/>
              <a:gd name="connsiteY21" fmla="*/ 720090 h 720090"/>
              <a:gd name="connsiteX22" fmla="*/ 335280 w 1085850"/>
              <a:gd name="connsiteY22" fmla="*/ 704850 h 720090"/>
              <a:gd name="connsiteX23" fmla="*/ 152400 w 1085850"/>
              <a:gd name="connsiteY23" fmla="*/ 662940 h 720090"/>
              <a:gd name="connsiteX24" fmla="*/ 41910 w 1085850"/>
              <a:gd name="connsiteY24" fmla="*/ 567690 h 720090"/>
              <a:gd name="connsiteX25" fmla="*/ 0 w 1085850"/>
              <a:gd name="connsiteY25" fmla="*/ 510540 h 720090"/>
              <a:gd name="connsiteX26" fmla="*/ 0 w 1085850"/>
              <a:gd name="connsiteY26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6740 w 1085850"/>
              <a:gd name="connsiteY12" fmla="*/ 419100 h 720090"/>
              <a:gd name="connsiteX13" fmla="*/ 582930 w 1085850"/>
              <a:gd name="connsiteY13" fmla="*/ 430530 h 720090"/>
              <a:gd name="connsiteX14" fmla="*/ 560070 w 1085850"/>
              <a:gd name="connsiteY14" fmla="*/ 487680 h 720090"/>
              <a:gd name="connsiteX15" fmla="*/ 548640 w 1085850"/>
              <a:gd name="connsiteY15" fmla="*/ 533400 h 720090"/>
              <a:gd name="connsiteX16" fmla="*/ 560070 w 1085850"/>
              <a:gd name="connsiteY16" fmla="*/ 575310 h 720090"/>
              <a:gd name="connsiteX17" fmla="*/ 556260 w 1085850"/>
              <a:gd name="connsiteY17" fmla="*/ 609600 h 720090"/>
              <a:gd name="connsiteX18" fmla="*/ 552450 w 1085850"/>
              <a:gd name="connsiteY18" fmla="*/ 621030 h 720090"/>
              <a:gd name="connsiteX19" fmla="*/ 544830 w 1085850"/>
              <a:gd name="connsiteY19" fmla="*/ 674370 h 720090"/>
              <a:gd name="connsiteX20" fmla="*/ 548640 w 1085850"/>
              <a:gd name="connsiteY20" fmla="*/ 720090 h 720090"/>
              <a:gd name="connsiteX21" fmla="*/ 335280 w 1085850"/>
              <a:gd name="connsiteY21" fmla="*/ 704850 h 720090"/>
              <a:gd name="connsiteX22" fmla="*/ 152400 w 1085850"/>
              <a:gd name="connsiteY22" fmla="*/ 662940 h 720090"/>
              <a:gd name="connsiteX23" fmla="*/ 41910 w 1085850"/>
              <a:gd name="connsiteY23" fmla="*/ 567690 h 720090"/>
              <a:gd name="connsiteX24" fmla="*/ 0 w 1085850"/>
              <a:gd name="connsiteY24" fmla="*/ 510540 h 720090"/>
              <a:gd name="connsiteX25" fmla="*/ 0 w 1085850"/>
              <a:gd name="connsiteY25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2930 w 1085850"/>
              <a:gd name="connsiteY12" fmla="*/ 430530 h 720090"/>
              <a:gd name="connsiteX13" fmla="*/ 560070 w 1085850"/>
              <a:gd name="connsiteY13" fmla="*/ 487680 h 720090"/>
              <a:gd name="connsiteX14" fmla="*/ 548640 w 1085850"/>
              <a:gd name="connsiteY14" fmla="*/ 533400 h 720090"/>
              <a:gd name="connsiteX15" fmla="*/ 560070 w 1085850"/>
              <a:gd name="connsiteY15" fmla="*/ 575310 h 720090"/>
              <a:gd name="connsiteX16" fmla="*/ 556260 w 1085850"/>
              <a:gd name="connsiteY16" fmla="*/ 609600 h 720090"/>
              <a:gd name="connsiteX17" fmla="*/ 552450 w 1085850"/>
              <a:gd name="connsiteY17" fmla="*/ 621030 h 720090"/>
              <a:gd name="connsiteX18" fmla="*/ 544830 w 1085850"/>
              <a:gd name="connsiteY18" fmla="*/ 674370 h 720090"/>
              <a:gd name="connsiteX19" fmla="*/ 548640 w 1085850"/>
              <a:gd name="connsiteY19" fmla="*/ 720090 h 720090"/>
              <a:gd name="connsiteX20" fmla="*/ 335280 w 1085850"/>
              <a:gd name="connsiteY20" fmla="*/ 704850 h 720090"/>
              <a:gd name="connsiteX21" fmla="*/ 152400 w 1085850"/>
              <a:gd name="connsiteY21" fmla="*/ 662940 h 720090"/>
              <a:gd name="connsiteX22" fmla="*/ 41910 w 1085850"/>
              <a:gd name="connsiteY22" fmla="*/ 567690 h 720090"/>
              <a:gd name="connsiteX23" fmla="*/ 0 w 1085850"/>
              <a:gd name="connsiteY23" fmla="*/ 510540 h 720090"/>
              <a:gd name="connsiteX24" fmla="*/ 0 w 1085850"/>
              <a:gd name="connsiteY24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82930 w 1085850"/>
              <a:gd name="connsiteY12" fmla="*/ 430530 h 720090"/>
              <a:gd name="connsiteX13" fmla="*/ 548640 w 1085850"/>
              <a:gd name="connsiteY13" fmla="*/ 533400 h 720090"/>
              <a:gd name="connsiteX14" fmla="*/ 560070 w 1085850"/>
              <a:gd name="connsiteY14" fmla="*/ 575310 h 720090"/>
              <a:gd name="connsiteX15" fmla="*/ 556260 w 1085850"/>
              <a:gd name="connsiteY15" fmla="*/ 609600 h 720090"/>
              <a:gd name="connsiteX16" fmla="*/ 552450 w 1085850"/>
              <a:gd name="connsiteY16" fmla="*/ 621030 h 720090"/>
              <a:gd name="connsiteX17" fmla="*/ 544830 w 1085850"/>
              <a:gd name="connsiteY17" fmla="*/ 674370 h 720090"/>
              <a:gd name="connsiteX18" fmla="*/ 548640 w 1085850"/>
              <a:gd name="connsiteY18" fmla="*/ 720090 h 720090"/>
              <a:gd name="connsiteX19" fmla="*/ 335280 w 1085850"/>
              <a:gd name="connsiteY19" fmla="*/ 704850 h 720090"/>
              <a:gd name="connsiteX20" fmla="*/ 152400 w 1085850"/>
              <a:gd name="connsiteY20" fmla="*/ 662940 h 720090"/>
              <a:gd name="connsiteX21" fmla="*/ 41910 w 1085850"/>
              <a:gd name="connsiteY21" fmla="*/ 567690 h 720090"/>
              <a:gd name="connsiteX22" fmla="*/ 0 w 1085850"/>
              <a:gd name="connsiteY22" fmla="*/ 510540 h 720090"/>
              <a:gd name="connsiteX23" fmla="*/ 0 w 1085850"/>
              <a:gd name="connsiteY23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548640 w 1085850"/>
              <a:gd name="connsiteY12" fmla="*/ 533400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03885 w 1085850"/>
              <a:gd name="connsiteY12" fmla="*/ 53149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03885 w 1085850"/>
              <a:gd name="connsiteY12" fmla="*/ 53149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30555 w 1085850"/>
              <a:gd name="connsiteY12" fmla="*/ 54673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52450 w 1085850"/>
              <a:gd name="connsiteY15" fmla="*/ 621030 h 720090"/>
              <a:gd name="connsiteX16" fmla="*/ 544830 w 1085850"/>
              <a:gd name="connsiteY16" fmla="*/ 674370 h 720090"/>
              <a:gd name="connsiteX17" fmla="*/ 548640 w 1085850"/>
              <a:gd name="connsiteY17" fmla="*/ 720090 h 720090"/>
              <a:gd name="connsiteX18" fmla="*/ 335280 w 1085850"/>
              <a:gd name="connsiteY18" fmla="*/ 704850 h 720090"/>
              <a:gd name="connsiteX19" fmla="*/ 152400 w 1085850"/>
              <a:gd name="connsiteY19" fmla="*/ 662940 h 720090"/>
              <a:gd name="connsiteX20" fmla="*/ 41910 w 1085850"/>
              <a:gd name="connsiteY20" fmla="*/ 567690 h 720090"/>
              <a:gd name="connsiteX21" fmla="*/ 0 w 1085850"/>
              <a:gd name="connsiteY21" fmla="*/ 510540 h 720090"/>
              <a:gd name="connsiteX22" fmla="*/ 0 w 1085850"/>
              <a:gd name="connsiteY22" fmla="*/ 0 h 720090"/>
              <a:gd name="connsiteX0" fmla="*/ 0 w 1085850"/>
              <a:gd name="connsiteY0" fmla="*/ 0 h 720090"/>
              <a:gd name="connsiteX1" fmla="*/ 381000 w 1085850"/>
              <a:gd name="connsiteY1" fmla="*/ 0 h 720090"/>
              <a:gd name="connsiteX2" fmla="*/ 436245 w 1085850"/>
              <a:gd name="connsiteY2" fmla="*/ 146685 h 720090"/>
              <a:gd name="connsiteX3" fmla="*/ 518160 w 1085850"/>
              <a:gd name="connsiteY3" fmla="*/ 240030 h 720090"/>
              <a:gd name="connsiteX4" fmla="*/ 638175 w 1085850"/>
              <a:gd name="connsiteY4" fmla="*/ 300990 h 720090"/>
              <a:gd name="connsiteX5" fmla="*/ 118110 w 1085850"/>
              <a:gd name="connsiteY5" fmla="*/ 293370 h 720090"/>
              <a:gd name="connsiteX6" fmla="*/ 118110 w 1085850"/>
              <a:gd name="connsiteY6" fmla="*/ 327660 h 720090"/>
              <a:gd name="connsiteX7" fmla="*/ 1085850 w 1085850"/>
              <a:gd name="connsiteY7" fmla="*/ 335280 h 720090"/>
              <a:gd name="connsiteX8" fmla="*/ 628650 w 1085850"/>
              <a:gd name="connsiteY8" fmla="*/ 346710 h 720090"/>
              <a:gd name="connsiteX9" fmla="*/ 617220 w 1085850"/>
              <a:gd name="connsiteY9" fmla="*/ 358140 h 720090"/>
              <a:gd name="connsiteX10" fmla="*/ 613410 w 1085850"/>
              <a:gd name="connsiteY10" fmla="*/ 392430 h 720090"/>
              <a:gd name="connsiteX11" fmla="*/ 601980 w 1085850"/>
              <a:gd name="connsiteY11" fmla="*/ 400050 h 720090"/>
              <a:gd name="connsiteX12" fmla="*/ 630555 w 1085850"/>
              <a:gd name="connsiteY12" fmla="*/ 546735 h 720090"/>
              <a:gd name="connsiteX13" fmla="*/ 560070 w 1085850"/>
              <a:gd name="connsiteY13" fmla="*/ 575310 h 720090"/>
              <a:gd name="connsiteX14" fmla="*/ 556260 w 1085850"/>
              <a:gd name="connsiteY14" fmla="*/ 609600 h 720090"/>
              <a:gd name="connsiteX15" fmla="*/ 544830 w 1085850"/>
              <a:gd name="connsiteY15" fmla="*/ 674370 h 720090"/>
              <a:gd name="connsiteX16" fmla="*/ 548640 w 1085850"/>
              <a:gd name="connsiteY16" fmla="*/ 720090 h 720090"/>
              <a:gd name="connsiteX17" fmla="*/ 335280 w 1085850"/>
              <a:gd name="connsiteY17" fmla="*/ 704850 h 720090"/>
              <a:gd name="connsiteX18" fmla="*/ 152400 w 1085850"/>
              <a:gd name="connsiteY18" fmla="*/ 662940 h 720090"/>
              <a:gd name="connsiteX19" fmla="*/ 41910 w 1085850"/>
              <a:gd name="connsiteY19" fmla="*/ 567690 h 720090"/>
              <a:gd name="connsiteX20" fmla="*/ 0 w 1085850"/>
              <a:gd name="connsiteY20" fmla="*/ 510540 h 720090"/>
              <a:gd name="connsiteX21" fmla="*/ 0 w 1085850"/>
              <a:gd name="connsiteY21" fmla="*/ 0 h 720090"/>
              <a:gd name="connsiteX0" fmla="*/ 0 w 1085850"/>
              <a:gd name="connsiteY0" fmla="*/ 0 h 725157"/>
              <a:gd name="connsiteX1" fmla="*/ 381000 w 1085850"/>
              <a:gd name="connsiteY1" fmla="*/ 0 h 725157"/>
              <a:gd name="connsiteX2" fmla="*/ 436245 w 1085850"/>
              <a:gd name="connsiteY2" fmla="*/ 146685 h 725157"/>
              <a:gd name="connsiteX3" fmla="*/ 518160 w 1085850"/>
              <a:gd name="connsiteY3" fmla="*/ 240030 h 725157"/>
              <a:gd name="connsiteX4" fmla="*/ 638175 w 1085850"/>
              <a:gd name="connsiteY4" fmla="*/ 300990 h 725157"/>
              <a:gd name="connsiteX5" fmla="*/ 118110 w 1085850"/>
              <a:gd name="connsiteY5" fmla="*/ 293370 h 725157"/>
              <a:gd name="connsiteX6" fmla="*/ 118110 w 1085850"/>
              <a:gd name="connsiteY6" fmla="*/ 327660 h 725157"/>
              <a:gd name="connsiteX7" fmla="*/ 1085850 w 1085850"/>
              <a:gd name="connsiteY7" fmla="*/ 335280 h 725157"/>
              <a:gd name="connsiteX8" fmla="*/ 628650 w 1085850"/>
              <a:gd name="connsiteY8" fmla="*/ 346710 h 725157"/>
              <a:gd name="connsiteX9" fmla="*/ 617220 w 1085850"/>
              <a:gd name="connsiteY9" fmla="*/ 358140 h 725157"/>
              <a:gd name="connsiteX10" fmla="*/ 613410 w 1085850"/>
              <a:gd name="connsiteY10" fmla="*/ 392430 h 725157"/>
              <a:gd name="connsiteX11" fmla="*/ 601980 w 1085850"/>
              <a:gd name="connsiteY11" fmla="*/ 400050 h 725157"/>
              <a:gd name="connsiteX12" fmla="*/ 630555 w 1085850"/>
              <a:gd name="connsiteY12" fmla="*/ 546735 h 725157"/>
              <a:gd name="connsiteX13" fmla="*/ 560070 w 1085850"/>
              <a:gd name="connsiteY13" fmla="*/ 575310 h 725157"/>
              <a:gd name="connsiteX14" fmla="*/ 556260 w 1085850"/>
              <a:gd name="connsiteY14" fmla="*/ 609600 h 725157"/>
              <a:gd name="connsiteX15" fmla="*/ 548640 w 1085850"/>
              <a:gd name="connsiteY15" fmla="*/ 720090 h 725157"/>
              <a:gd name="connsiteX16" fmla="*/ 335280 w 1085850"/>
              <a:gd name="connsiteY16" fmla="*/ 704850 h 725157"/>
              <a:gd name="connsiteX17" fmla="*/ 152400 w 1085850"/>
              <a:gd name="connsiteY17" fmla="*/ 662940 h 725157"/>
              <a:gd name="connsiteX18" fmla="*/ 41910 w 1085850"/>
              <a:gd name="connsiteY18" fmla="*/ 567690 h 725157"/>
              <a:gd name="connsiteX19" fmla="*/ 0 w 1085850"/>
              <a:gd name="connsiteY19" fmla="*/ 510540 h 725157"/>
              <a:gd name="connsiteX20" fmla="*/ 0 w 1085850"/>
              <a:gd name="connsiteY20" fmla="*/ 0 h 725157"/>
              <a:gd name="connsiteX0" fmla="*/ 0 w 1085850"/>
              <a:gd name="connsiteY0" fmla="*/ 0 h 725157"/>
              <a:gd name="connsiteX1" fmla="*/ 381000 w 1085850"/>
              <a:gd name="connsiteY1" fmla="*/ 0 h 725157"/>
              <a:gd name="connsiteX2" fmla="*/ 436245 w 1085850"/>
              <a:gd name="connsiteY2" fmla="*/ 146685 h 725157"/>
              <a:gd name="connsiteX3" fmla="*/ 518160 w 1085850"/>
              <a:gd name="connsiteY3" fmla="*/ 240030 h 725157"/>
              <a:gd name="connsiteX4" fmla="*/ 638175 w 1085850"/>
              <a:gd name="connsiteY4" fmla="*/ 300990 h 725157"/>
              <a:gd name="connsiteX5" fmla="*/ 118110 w 1085850"/>
              <a:gd name="connsiteY5" fmla="*/ 293370 h 725157"/>
              <a:gd name="connsiteX6" fmla="*/ 118110 w 1085850"/>
              <a:gd name="connsiteY6" fmla="*/ 327660 h 725157"/>
              <a:gd name="connsiteX7" fmla="*/ 1085850 w 1085850"/>
              <a:gd name="connsiteY7" fmla="*/ 335280 h 725157"/>
              <a:gd name="connsiteX8" fmla="*/ 628650 w 1085850"/>
              <a:gd name="connsiteY8" fmla="*/ 346710 h 725157"/>
              <a:gd name="connsiteX9" fmla="*/ 617220 w 1085850"/>
              <a:gd name="connsiteY9" fmla="*/ 358140 h 725157"/>
              <a:gd name="connsiteX10" fmla="*/ 613410 w 1085850"/>
              <a:gd name="connsiteY10" fmla="*/ 392430 h 725157"/>
              <a:gd name="connsiteX11" fmla="*/ 601980 w 1085850"/>
              <a:gd name="connsiteY11" fmla="*/ 400050 h 725157"/>
              <a:gd name="connsiteX12" fmla="*/ 630555 w 1085850"/>
              <a:gd name="connsiteY12" fmla="*/ 546735 h 725157"/>
              <a:gd name="connsiteX13" fmla="*/ 560070 w 1085850"/>
              <a:gd name="connsiteY13" fmla="*/ 575310 h 725157"/>
              <a:gd name="connsiteX14" fmla="*/ 556260 w 1085850"/>
              <a:gd name="connsiteY14" fmla="*/ 609600 h 725157"/>
              <a:gd name="connsiteX15" fmla="*/ 548640 w 1085850"/>
              <a:gd name="connsiteY15" fmla="*/ 720090 h 725157"/>
              <a:gd name="connsiteX16" fmla="*/ 335280 w 1085850"/>
              <a:gd name="connsiteY16" fmla="*/ 704850 h 725157"/>
              <a:gd name="connsiteX17" fmla="*/ 152400 w 1085850"/>
              <a:gd name="connsiteY17" fmla="*/ 662940 h 725157"/>
              <a:gd name="connsiteX18" fmla="*/ 41910 w 1085850"/>
              <a:gd name="connsiteY18" fmla="*/ 567690 h 725157"/>
              <a:gd name="connsiteX19" fmla="*/ 0 w 1085850"/>
              <a:gd name="connsiteY19" fmla="*/ 510540 h 725157"/>
              <a:gd name="connsiteX20" fmla="*/ 0 w 1085850"/>
              <a:gd name="connsiteY20" fmla="*/ 0 h 725157"/>
              <a:gd name="connsiteX0" fmla="*/ 0 w 1085850"/>
              <a:gd name="connsiteY0" fmla="*/ 0 h 725157"/>
              <a:gd name="connsiteX1" fmla="*/ 381000 w 1085850"/>
              <a:gd name="connsiteY1" fmla="*/ 0 h 725157"/>
              <a:gd name="connsiteX2" fmla="*/ 436245 w 1085850"/>
              <a:gd name="connsiteY2" fmla="*/ 146685 h 725157"/>
              <a:gd name="connsiteX3" fmla="*/ 518160 w 1085850"/>
              <a:gd name="connsiteY3" fmla="*/ 240030 h 725157"/>
              <a:gd name="connsiteX4" fmla="*/ 638175 w 1085850"/>
              <a:gd name="connsiteY4" fmla="*/ 300990 h 725157"/>
              <a:gd name="connsiteX5" fmla="*/ 118110 w 1085850"/>
              <a:gd name="connsiteY5" fmla="*/ 293370 h 725157"/>
              <a:gd name="connsiteX6" fmla="*/ 118110 w 1085850"/>
              <a:gd name="connsiteY6" fmla="*/ 327660 h 725157"/>
              <a:gd name="connsiteX7" fmla="*/ 1085850 w 1085850"/>
              <a:gd name="connsiteY7" fmla="*/ 335280 h 725157"/>
              <a:gd name="connsiteX8" fmla="*/ 628650 w 1085850"/>
              <a:gd name="connsiteY8" fmla="*/ 346710 h 725157"/>
              <a:gd name="connsiteX9" fmla="*/ 617220 w 1085850"/>
              <a:gd name="connsiteY9" fmla="*/ 358140 h 725157"/>
              <a:gd name="connsiteX10" fmla="*/ 613410 w 1085850"/>
              <a:gd name="connsiteY10" fmla="*/ 392430 h 725157"/>
              <a:gd name="connsiteX11" fmla="*/ 601980 w 1085850"/>
              <a:gd name="connsiteY11" fmla="*/ 400050 h 725157"/>
              <a:gd name="connsiteX12" fmla="*/ 630555 w 1085850"/>
              <a:gd name="connsiteY12" fmla="*/ 546735 h 725157"/>
              <a:gd name="connsiteX13" fmla="*/ 560070 w 1085850"/>
              <a:gd name="connsiteY13" fmla="*/ 575310 h 725157"/>
              <a:gd name="connsiteX14" fmla="*/ 556260 w 1085850"/>
              <a:gd name="connsiteY14" fmla="*/ 609600 h 725157"/>
              <a:gd name="connsiteX15" fmla="*/ 548640 w 1085850"/>
              <a:gd name="connsiteY15" fmla="*/ 720090 h 725157"/>
              <a:gd name="connsiteX16" fmla="*/ 335280 w 1085850"/>
              <a:gd name="connsiteY16" fmla="*/ 704850 h 725157"/>
              <a:gd name="connsiteX17" fmla="*/ 152400 w 1085850"/>
              <a:gd name="connsiteY17" fmla="*/ 662940 h 725157"/>
              <a:gd name="connsiteX18" fmla="*/ 41910 w 1085850"/>
              <a:gd name="connsiteY18" fmla="*/ 567690 h 725157"/>
              <a:gd name="connsiteX19" fmla="*/ 0 w 1085850"/>
              <a:gd name="connsiteY19" fmla="*/ 510540 h 725157"/>
              <a:gd name="connsiteX20" fmla="*/ 0 w 1085850"/>
              <a:gd name="connsiteY20" fmla="*/ 0 h 725157"/>
              <a:gd name="connsiteX0" fmla="*/ 0 w 1085850"/>
              <a:gd name="connsiteY0" fmla="*/ 0 h 720422"/>
              <a:gd name="connsiteX1" fmla="*/ 381000 w 1085850"/>
              <a:gd name="connsiteY1" fmla="*/ 0 h 720422"/>
              <a:gd name="connsiteX2" fmla="*/ 436245 w 1085850"/>
              <a:gd name="connsiteY2" fmla="*/ 146685 h 720422"/>
              <a:gd name="connsiteX3" fmla="*/ 518160 w 1085850"/>
              <a:gd name="connsiteY3" fmla="*/ 240030 h 720422"/>
              <a:gd name="connsiteX4" fmla="*/ 638175 w 1085850"/>
              <a:gd name="connsiteY4" fmla="*/ 300990 h 720422"/>
              <a:gd name="connsiteX5" fmla="*/ 118110 w 1085850"/>
              <a:gd name="connsiteY5" fmla="*/ 293370 h 720422"/>
              <a:gd name="connsiteX6" fmla="*/ 118110 w 1085850"/>
              <a:gd name="connsiteY6" fmla="*/ 327660 h 720422"/>
              <a:gd name="connsiteX7" fmla="*/ 1085850 w 1085850"/>
              <a:gd name="connsiteY7" fmla="*/ 335280 h 720422"/>
              <a:gd name="connsiteX8" fmla="*/ 628650 w 1085850"/>
              <a:gd name="connsiteY8" fmla="*/ 346710 h 720422"/>
              <a:gd name="connsiteX9" fmla="*/ 617220 w 1085850"/>
              <a:gd name="connsiteY9" fmla="*/ 358140 h 720422"/>
              <a:gd name="connsiteX10" fmla="*/ 613410 w 1085850"/>
              <a:gd name="connsiteY10" fmla="*/ 392430 h 720422"/>
              <a:gd name="connsiteX11" fmla="*/ 601980 w 1085850"/>
              <a:gd name="connsiteY11" fmla="*/ 400050 h 720422"/>
              <a:gd name="connsiteX12" fmla="*/ 630555 w 1085850"/>
              <a:gd name="connsiteY12" fmla="*/ 546735 h 720422"/>
              <a:gd name="connsiteX13" fmla="*/ 560070 w 1085850"/>
              <a:gd name="connsiteY13" fmla="*/ 575310 h 720422"/>
              <a:gd name="connsiteX14" fmla="*/ 556260 w 1085850"/>
              <a:gd name="connsiteY14" fmla="*/ 609600 h 720422"/>
              <a:gd name="connsiteX15" fmla="*/ 548640 w 1085850"/>
              <a:gd name="connsiteY15" fmla="*/ 720090 h 720422"/>
              <a:gd name="connsiteX16" fmla="*/ 335280 w 1085850"/>
              <a:gd name="connsiteY16" fmla="*/ 704850 h 720422"/>
              <a:gd name="connsiteX17" fmla="*/ 152400 w 1085850"/>
              <a:gd name="connsiteY17" fmla="*/ 662940 h 720422"/>
              <a:gd name="connsiteX18" fmla="*/ 41910 w 1085850"/>
              <a:gd name="connsiteY18" fmla="*/ 567690 h 720422"/>
              <a:gd name="connsiteX19" fmla="*/ 0 w 1085850"/>
              <a:gd name="connsiteY19" fmla="*/ 510540 h 720422"/>
              <a:gd name="connsiteX20" fmla="*/ 0 w 1085850"/>
              <a:gd name="connsiteY20" fmla="*/ 0 h 720422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630555 w 1085850"/>
              <a:gd name="connsiteY12" fmla="*/ 546735 h 729816"/>
              <a:gd name="connsiteX13" fmla="*/ 560070 w 1085850"/>
              <a:gd name="connsiteY13" fmla="*/ 575310 h 729816"/>
              <a:gd name="connsiteX14" fmla="*/ 556260 w 1085850"/>
              <a:gd name="connsiteY14" fmla="*/ 609600 h 729816"/>
              <a:gd name="connsiteX15" fmla="*/ 548640 w 1085850"/>
              <a:gd name="connsiteY15" fmla="*/ 729615 h 729816"/>
              <a:gd name="connsiteX16" fmla="*/ 335280 w 1085850"/>
              <a:gd name="connsiteY16" fmla="*/ 704850 h 729816"/>
              <a:gd name="connsiteX17" fmla="*/ 152400 w 1085850"/>
              <a:gd name="connsiteY17" fmla="*/ 662940 h 729816"/>
              <a:gd name="connsiteX18" fmla="*/ 41910 w 1085850"/>
              <a:gd name="connsiteY18" fmla="*/ 567690 h 729816"/>
              <a:gd name="connsiteX19" fmla="*/ 0 w 1085850"/>
              <a:gd name="connsiteY19" fmla="*/ 510540 h 729816"/>
              <a:gd name="connsiteX20" fmla="*/ 0 w 1085850"/>
              <a:gd name="connsiteY20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630555 w 1085850"/>
              <a:gd name="connsiteY12" fmla="*/ 546735 h 729816"/>
              <a:gd name="connsiteX13" fmla="*/ 556260 w 1085850"/>
              <a:gd name="connsiteY13" fmla="*/ 609600 h 729816"/>
              <a:gd name="connsiteX14" fmla="*/ 548640 w 1085850"/>
              <a:gd name="connsiteY14" fmla="*/ 729615 h 729816"/>
              <a:gd name="connsiteX15" fmla="*/ 335280 w 1085850"/>
              <a:gd name="connsiteY15" fmla="*/ 704850 h 729816"/>
              <a:gd name="connsiteX16" fmla="*/ 152400 w 1085850"/>
              <a:gd name="connsiteY16" fmla="*/ 662940 h 729816"/>
              <a:gd name="connsiteX17" fmla="*/ 41910 w 1085850"/>
              <a:gd name="connsiteY17" fmla="*/ 567690 h 729816"/>
              <a:gd name="connsiteX18" fmla="*/ 0 w 1085850"/>
              <a:gd name="connsiteY18" fmla="*/ 510540 h 729816"/>
              <a:gd name="connsiteX19" fmla="*/ 0 w 1085850"/>
              <a:gd name="connsiteY19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630555 w 1085850"/>
              <a:gd name="connsiteY12" fmla="*/ 54673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601980 w 1085850"/>
              <a:gd name="connsiteY11" fmla="*/ 400050 h 729816"/>
              <a:gd name="connsiteX12" fmla="*/ 569595 w 1085850"/>
              <a:gd name="connsiteY12" fmla="*/ 531495 h 729816"/>
              <a:gd name="connsiteX13" fmla="*/ 548640 w 1085850"/>
              <a:gd name="connsiteY13" fmla="*/ 729615 h 729816"/>
              <a:gd name="connsiteX14" fmla="*/ 335280 w 1085850"/>
              <a:gd name="connsiteY14" fmla="*/ 704850 h 729816"/>
              <a:gd name="connsiteX15" fmla="*/ 152400 w 1085850"/>
              <a:gd name="connsiteY15" fmla="*/ 662940 h 729816"/>
              <a:gd name="connsiteX16" fmla="*/ 41910 w 1085850"/>
              <a:gd name="connsiteY16" fmla="*/ 567690 h 729816"/>
              <a:gd name="connsiteX17" fmla="*/ 0 w 1085850"/>
              <a:gd name="connsiteY17" fmla="*/ 510540 h 729816"/>
              <a:gd name="connsiteX18" fmla="*/ 0 w 1085850"/>
              <a:gd name="connsiteY18" fmla="*/ 0 h 729816"/>
              <a:gd name="connsiteX0" fmla="*/ 0 w 1085850"/>
              <a:gd name="connsiteY0" fmla="*/ 0 h 729816"/>
              <a:gd name="connsiteX1" fmla="*/ 381000 w 1085850"/>
              <a:gd name="connsiteY1" fmla="*/ 0 h 729816"/>
              <a:gd name="connsiteX2" fmla="*/ 436245 w 1085850"/>
              <a:gd name="connsiteY2" fmla="*/ 146685 h 729816"/>
              <a:gd name="connsiteX3" fmla="*/ 518160 w 1085850"/>
              <a:gd name="connsiteY3" fmla="*/ 240030 h 729816"/>
              <a:gd name="connsiteX4" fmla="*/ 638175 w 1085850"/>
              <a:gd name="connsiteY4" fmla="*/ 300990 h 729816"/>
              <a:gd name="connsiteX5" fmla="*/ 118110 w 1085850"/>
              <a:gd name="connsiteY5" fmla="*/ 293370 h 729816"/>
              <a:gd name="connsiteX6" fmla="*/ 118110 w 1085850"/>
              <a:gd name="connsiteY6" fmla="*/ 327660 h 729816"/>
              <a:gd name="connsiteX7" fmla="*/ 1085850 w 1085850"/>
              <a:gd name="connsiteY7" fmla="*/ 335280 h 729816"/>
              <a:gd name="connsiteX8" fmla="*/ 628650 w 1085850"/>
              <a:gd name="connsiteY8" fmla="*/ 346710 h 729816"/>
              <a:gd name="connsiteX9" fmla="*/ 617220 w 1085850"/>
              <a:gd name="connsiteY9" fmla="*/ 358140 h 729816"/>
              <a:gd name="connsiteX10" fmla="*/ 613410 w 1085850"/>
              <a:gd name="connsiteY10" fmla="*/ 392430 h 729816"/>
              <a:gd name="connsiteX11" fmla="*/ 569595 w 1085850"/>
              <a:gd name="connsiteY11" fmla="*/ 531495 h 729816"/>
              <a:gd name="connsiteX12" fmla="*/ 548640 w 1085850"/>
              <a:gd name="connsiteY12" fmla="*/ 729615 h 729816"/>
              <a:gd name="connsiteX13" fmla="*/ 335280 w 1085850"/>
              <a:gd name="connsiteY13" fmla="*/ 704850 h 729816"/>
              <a:gd name="connsiteX14" fmla="*/ 152400 w 1085850"/>
              <a:gd name="connsiteY14" fmla="*/ 662940 h 729816"/>
              <a:gd name="connsiteX15" fmla="*/ 41910 w 1085850"/>
              <a:gd name="connsiteY15" fmla="*/ 567690 h 729816"/>
              <a:gd name="connsiteX16" fmla="*/ 0 w 1085850"/>
              <a:gd name="connsiteY16" fmla="*/ 510540 h 729816"/>
              <a:gd name="connsiteX17" fmla="*/ 0 w 1085850"/>
              <a:gd name="connsiteY17" fmla="*/ 0 h 729816"/>
              <a:gd name="connsiteX0" fmla="*/ 0 w 638175"/>
              <a:gd name="connsiteY0" fmla="*/ 0 h 729816"/>
              <a:gd name="connsiteX1" fmla="*/ 381000 w 638175"/>
              <a:gd name="connsiteY1" fmla="*/ 0 h 729816"/>
              <a:gd name="connsiteX2" fmla="*/ 436245 w 638175"/>
              <a:gd name="connsiteY2" fmla="*/ 146685 h 729816"/>
              <a:gd name="connsiteX3" fmla="*/ 518160 w 638175"/>
              <a:gd name="connsiteY3" fmla="*/ 240030 h 729816"/>
              <a:gd name="connsiteX4" fmla="*/ 638175 w 638175"/>
              <a:gd name="connsiteY4" fmla="*/ 300990 h 729816"/>
              <a:gd name="connsiteX5" fmla="*/ 118110 w 638175"/>
              <a:gd name="connsiteY5" fmla="*/ 293370 h 729816"/>
              <a:gd name="connsiteX6" fmla="*/ 118110 w 638175"/>
              <a:gd name="connsiteY6" fmla="*/ 327660 h 729816"/>
              <a:gd name="connsiteX7" fmla="*/ 628650 w 638175"/>
              <a:gd name="connsiteY7" fmla="*/ 346710 h 729816"/>
              <a:gd name="connsiteX8" fmla="*/ 617220 w 638175"/>
              <a:gd name="connsiteY8" fmla="*/ 358140 h 729816"/>
              <a:gd name="connsiteX9" fmla="*/ 613410 w 638175"/>
              <a:gd name="connsiteY9" fmla="*/ 392430 h 729816"/>
              <a:gd name="connsiteX10" fmla="*/ 569595 w 638175"/>
              <a:gd name="connsiteY10" fmla="*/ 531495 h 729816"/>
              <a:gd name="connsiteX11" fmla="*/ 548640 w 638175"/>
              <a:gd name="connsiteY11" fmla="*/ 729615 h 729816"/>
              <a:gd name="connsiteX12" fmla="*/ 335280 w 638175"/>
              <a:gd name="connsiteY12" fmla="*/ 704850 h 729816"/>
              <a:gd name="connsiteX13" fmla="*/ 152400 w 638175"/>
              <a:gd name="connsiteY13" fmla="*/ 662940 h 729816"/>
              <a:gd name="connsiteX14" fmla="*/ 41910 w 638175"/>
              <a:gd name="connsiteY14" fmla="*/ 567690 h 729816"/>
              <a:gd name="connsiteX15" fmla="*/ 0 w 638175"/>
              <a:gd name="connsiteY15" fmla="*/ 510540 h 729816"/>
              <a:gd name="connsiteX16" fmla="*/ 0 w 638175"/>
              <a:gd name="connsiteY16" fmla="*/ 0 h 729816"/>
              <a:gd name="connsiteX0" fmla="*/ 0 w 638175"/>
              <a:gd name="connsiteY0" fmla="*/ 0 h 729816"/>
              <a:gd name="connsiteX1" fmla="*/ 381000 w 638175"/>
              <a:gd name="connsiteY1" fmla="*/ 0 h 729816"/>
              <a:gd name="connsiteX2" fmla="*/ 436245 w 638175"/>
              <a:gd name="connsiteY2" fmla="*/ 146685 h 729816"/>
              <a:gd name="connsiteX3" fmla="*/ 518160 w 638175"/>
              <a:gd name="connsiteY3" fmla="*/ 240030 h 729816"/>
              <a:gd name="connsiteX4" fmla="*/ 638175 w 638175"/>
              <a:gd name="connsiteY4" fmla="*/ 300990 h 729816"/>
              <a:gd name="connsiteX5" fmla="*/ 118110 w 638175"/>
              <a:gd name="connsiteY5" fmla="*/ 293370 h 729816"/>
              <a:gd name="connsiteX6" fmla="*/ 118110 w 638175"/>
              <a:gd name="connsiteY6" fmla="*/ 327660 h 729816"/>
              <a:gd name="connsiteX7" fmla="*/ 628650 w 638175"/>
              <a:gd name="connsiteY7" fmla="*/ 346710 h 729816"/>
              <a:gd name="connsiteX8" fmla="*/ 613410 w 638175"/>
              <a:gd name="connsiteY8" fmla="*/ 392430 h 729816"/>
              <a:gd name="connsiteX9" fmla="*/ 569595 w 638175"/>
              <a:gd name="connsiteY9" fmla="*/ 531495 h 729816"/>
              <a:gd name="connsiteX10" fmla="*/ 548640 w 638175"/>
              <a:gd name="connsiteY10" fmla="*/ 729615 h 729816"/>
              <a:gd name="connsiteX11" fmla="*/ 335280 w 638175"/>
              <a:gd name="connsiteY11" fmla="*/ 704850 h 729816"/>
              <a:gd name="connsiteX12" fmla="*/ 152400 w 638175"/>
              <a:gd name="connsiteY12" fmla="*/ 662940 h 729816"/>
              <a:gd name="connsiteX13" fmla="*/ 41910 w 638175"/>
              <a:gd name="connsiteY13" fmla="*/ 567690 h 729816"/>
              <a:gd name="connsiteX14" fmla="*/ 0 w 638175"/>
              <a:gd name="connsiteY14" fmla="*/ 510540 h 729816"/>
              <a:gd name="connsiteX15" fmla="*/ 0 w 638175"/>
              <a:gd name="connsiteY15" fmla="*/ 0 h 729816"/>
              <a:gd name="connsiteX0" fmla="*/ 0 w 638175"/>
              <a:gd name="connsiteY0" fmla="*/ 0 h 729816"/>
              <a:gd name="connsiteX1" fmla="*/ 381000 w 638175"/>
              <a:gd name="connsiteY1" fmla="*/ 0 h 729816"/>
              <a:gd name="connsiteX2" fmla="*/ 436245 w 638175"/>
              <a:gd name="connsiteY2" fmla="*/ 146685 h 729816"/>
              <a:gd name="connsiteX3" fmla="*/ 518160 w 638175"/>
              <a:gd name="connsiteY3" fmla="*/ 240030 h 729816"/>
              <a:gd name="connsiteX4" fmla="*/ 638175 w 638175"/>
              <a:gd name="connsiteY4" fmla="*/ 300990 h 729816"/>
              <a:gd name="connsiteX5" fmla="*/ 118110 w 638175"/>
              <a:gd name="connsiteY5" fmla="*/ 293370 h 729816"/>
              <a:gd name="connsiteX6" fmla="*/ 118110 w 638175"/>
              <a:gd name="connsiteY6" fmla="*/ 327660 h 729816"/>
              <a:gd name="connsiteX7" fmla="*/ 628650 w 638175"/>
              <a:gd name="connsiteY7" fmla="*/ 331470 h 729816"/>
              <a:gd name="connsiteX8" fmla="*/ 613410 w 638175"/>
              <a:gd name="connsiteY8" fmla="*/ 392430 h 729816"/>
              <a:gd name="connsiteX9" fmla="*/ 569595 w 638175"/>
              <a:gd name="connsiteY9" fmla="*/ 531495 h 729816"/>
              <a:gd name="connsiteX10" fmla="*/ 548640 w 638175"/>
              <a:gd name="connsiteY10" fmla="*/ 729615 h 729816"/>
              <a:gd name="connsiteX11" fmla="*/ 335280 w 638175"/>
              <a:gd name="connsiteY11" fmla="*/ 704850 h 729816"/>
              <a:gd name="connsiteX12" fmla="*/ 152400 w 638175"/>
              <a:gd name="connsiteY12" fmla="*/ 662940 h 729816"/>
              <a:gd name="connsiteX13" fmla="*/ 41910 w 638175"/>
              <a:gd name="connsiteY13" fmla="*/ 567690 h 729816"/>
              <a:gd name="connsiteX14" fmla="*/ 0 w 638175"/>
              <a:gd name="connsiteY14" fmla="*/ 510540 h 729816"/>
              <a:gd name="connsiteX15" fmla="*/ 0 w 638175"/>
              <a:gd name="connsiteY15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628650 w 628650"/>
              <a:gd name="connsiteY4" fmla="*/ 293370 h 729816"/>
              <a:gd name="connsiteX5" fmla="*/ 118110 w 628650"/>
              <a:gd name="connsiteY5" fmla="*/ 293370 h 729816"/>
              <a:gd name="connsiteX6" fmla="*/ 118110 w 628650"/>
              <a:gd name="connsiteY6" fmla="*/ 327660 h 729816"/>
              <a:gd name="connsiteX7" fmla="*/ 628650 w 628650"/>
              <a:gd name="connsiteY7" fmla="*/ 331470 h 729816"/>
              <a:gd name="connsiteX8" fmla="*/ 613410 w 628650"/>
              <a:gd name="connsiteY8" fmla="*/ 392430 h 729816"/>
              <a:gd name="connsiteX9" fmla="*/ 569595 w 628650"/>
              <a:gd name="connsiteY9" fmla="*/ 531495 h 729816"/>
              <a:gd name="connsiteX10" fmla="*/ 548640 w 628650"/>
              <a:gd name="connsiteY10" fmla="*/ 729615 h 729816"/>
              <a:gd name="connsiteX11" fmla="*/ 335280 w 628650"/>
              <a:gd name="connsiteY11" fmla="*/ 704850 h 729816"/>
              <a:gd name="connsiteX12" fmla="*/ 152400 w 628650"/>
              <a:gd name="connsiteY12" fmla="*/ 662940 h 729816"/>
              <a:gd name="connsiteX13" fmla="*/ 41910 w 628650"/>
              <a:gd name="connsiteY13" fmla="*/ 567690 h 729816"/>
              <a:gd name="connsiteX14" fmla="*/ 0 w 628650"/>
              <a:gd name="connsiteY14" fmla="*/ 510540 h 729816"/>
              <a:gd name="connsiteX15" fmla="*/ 0 w 628650"/>
              <a:gd name="connsiteY15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628650 w 628650"/>
              <a:gd name="connsiteY4" fmla="*/ 293370 h 729816"/>
              <a:gd name="connsiteX5" fmla="*/ 118110 w 628650"/>
              <a:gd name="connsiteY5" fmla="*/ 293370 h 729816"/>
              <a:gd name="connsiteX6" fmla="*/ 118110 w 628650"/>
              <a:gd name="connsiteY6" fmla="*/ 327660 h 729816"/>
              <a:gd name="connsiteX7" fmla="*/ 628650 w 628650"/>
              <a:gd name="connsiteY7" fmla="*/ 331470 h 729816"/>
              <a:gd name="connsiteX8" fmla="*/ 613410 w 628650"/>
              <a:gd name="connsiteY8" fmla="*/ 392430 h 729816"/>
              <a:gd name="connsiteX9" fmla="*/ 569595 w 628650"/>
              <a:gd name="connsiteY9" fmla="*/ 531495 h 729816"/>
              <a:gd name="connsiteX10" fmla="*/ 548640 w 628650"/>
              <a:gd name="connsiteY10" fmla="*/ 729615 h 729816"/>
              <a:gd name="connsiteX11" fmla="*/ 335280 w 628650"/>
              <a:gd name="connsiteY11" fmla="*/ 704850 h 729816"/>
              <a:gd name="connsiteX12" fmla="*/ 152400 w 628650"/>
              <a:gd name="connsiteY12" fmla="*/ 662940 h 729816"/>
              <a:gd name="connsiteX13" fmla="*/ 41910 w 628650"/>
              <a:gd name="connsiteY13" fmla="*/ 567690 h 729816"/>
              <a:gd name="connsiteX14" fmla="*/ 0 w 628650"/>
              <a:gd name="connsiteY14" fmla="*/ 510540 h 729816"/>
              <a:gd name="connsiteX15" fmla="*/ 0 w 628650"/>
              <a:gd name="connsiteY15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18160 w 628650"/>
              <a:gd name="connsiteY3" fmla="*/ 24003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98170 w 628650"/>
              <a:gd name="connsiteY3" fmla="*/ 28575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98170 w 628650"/>
              <a:gd name="connsiteY3" fmla="*/ 28575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598170 w 628650"/>
              <a:gd name="connsiteY3" fmla="*/ 28575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613410 w 628650"/>
              <a:gd name="connsiteY7" fmla="*/ 39243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79120 w 628650"/>
              <a:gd name="connsiteY7" fmla="*/ 401955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88645 w 628650"/>
              <a:gd name="connsiteY7" fmla="*/ 422910 h 729816"/>
              <a:gd name="connsiteX8" fmla="*/ 569595 w 628650"/>
              <a:gd name="connsiteY8" fmla="*/ 53149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88645 w 628650"/>
              <a:gd name="connsiteY7" fmla="*/ 422910 h 729816"/>
              <a:gd name="connsiteX8" fmla="*/ 560070 w 628650"/>
              <a:gd name="connsiteY8" fmla="*/ 57721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816"/>
              <a:gd name="connsiteX1" fmla="*/ 381000 w 628650"/>
              <a:gd name="connsiteY1" fmla="*/ 0 h 729816"/>
              <a:gd name="connsiteX2" fmla="*/ 436245 w 628650"/>
              <a:gd name="connsiteY2" fmla="*/ 146685 h 729816"/>
              <a:gd name="connsiteX3" fmla="*/ 603885 w 628650"/>
              <a:gd name="connsiteY3" fmla="*/ 289560 h 729816"/>
              <a:gd name="connsiteX4" fmla="*/ 118110 w 628650"/>
              <a:gd name="connsiteY4" fmla="*/ 293370 h 729816"/>
              <a:gd name="connsiteX5" fmla="*/ 118110 w 628650"/>
              <a:gd name="connsiteY5" fmla="*/ 327660 h 729816"/>
              <a:gd name="connsiteX6" fmla="*/ 628650 w 628650"/>
              <a:gd name="connsiteY6" fmla="*/ 331470 h 729816"/>
              <a:gd name="connsiteX7" fmla="*/ 588645 w 628650"/>
              <a:gd name="connsiteY7" fmla="*/ 422910 h 729816"/>
              <a:gd name="connsiteX8" fmla="*/ 560070 w 628650"/>
              <a:gd name="connsiteY8" fmla="*/ 577215 h 729816"/>
              <a:gd name="connsiteX9" fmla="*/ 548640 w 628650"/>
              <a:gd name="connsiteY9" fmla="*/ 729615 h 729816"/>
              <a:gd name="connsiteX10" fmla="*/ 335280 w 628650"/>
              <a:gd name="connsiteY10" fmla="*/ 704850 h 729816"/>
              <a:gd name="connsiteX11" fmla="*/ 152400 w 628650"/>
              <a:gd name="connsiteY11" fmla="*/ 662940 h 729816"/>
              <a:gd name="connsiteX12" fmla="*/ 41910 w 628650"/>
              <a:gd name="connsiteY12" fmla="*/ 567690 h 729816"/>
              <a:gd name="connsiteX13" fmla="*/ 0 w 628650"/>
              <a:gd name="connsiteY13" fmla="*/ 510540 h 729816"/>
              <a:gd name="connsiteX14" fmla="*/ 0 w 628650"/>
              <a:gd name="connsiteY14" fmla="*/ 0 h 729816"/>
              <a:gd name="connsiteX0" fmla="*/ 0 w 628650"/>
              <a:gd name="connsiteY0" fmla="*/ 0 h 729928"/>
              <a:gd name="connsiteX1" fmla="*/ 381000 w 628650"/>
              <a:gd name="connsiteY1" fmla="*/ 0 h 729928"/>
              <a:gd name="connsiteX2" fmla="*/ 436245 w 628650"/>
              <a:gd name="connsiteY2" fmla="*/ 146685 h 729928"/>
              <a:gd name="connsiteX3" fmla="*/ 603885 w 628650"/>
              <a:gd name="connsiteY3" fmla="*/ 289560 h 729928"/>
              <a:gd name="connsiteX4" fmla="*/ 118110 w 628650"/>
              <a:gd name="connsiteY4" fmla="*/ 293370 h 729928"/>
              <a:gd name="connsiteX5" fmla="*/ 118110 w 628650"/>
              <a:gd name="connsiteY5" fmla="*/ 327660 h 729928"/>
              <a:gd name="connsiteX6" fmla="*/ 628650 w 628650"/>
              <a:gd name="connsiteY6" fmla="*/ 331470 h 729928"/>
              <a:gd name="connsiteX7" fmla="*/ 588645 w 628650"/>
              <a:gd name="connsiteY7" fmla="*/ 422910 h 729928"/>
              <a:gd name="connsiteX8" fmla="*/ 560070 w 628650"/>
              <a:gd name="connsiteY8" fmla="*/ 577215 h 729928"/>
              <a:gd name="connsiteX9" fmla="*/ 548640 w 628650"/>
              <a:gd name="connsiteY9" fmla="*/ 729615 h 729928"/>
              <a:gd name="connsiteX10" fmla="*/ 335280 w 628650"/>
              <a:gd name="connsiteY10" fmla="*/ 704850 h 729928"/>
              <a:gd name="connsiteX11" fmla="*/ 152400 w 628650"/>
              <a:gd name="connsiteY11" fmla="*/ 662940 h 729928"/>
              <a:gd name="connsiteX12" fmla="*/ 41910 w 628650"/>
              <a:gd name="connsiteY12" fmla="*/ 567690 h 729928"/>
              <a:gd name="connsiteX13" fmla="*/ 0 w 628650"/>
              <a:gd name="connsiteY13" fmla="*/ 510540 h 729928"/>
              <a:gd name="connsiteX14" fmla="*/ 0 w 628650"/>
              <a:gd name="connsiteY14" fmla="*/ 0 h 729928"/>
              <a:gd name="connsiteX0" fmla="*/ 0 w 628650"/>
              <a:gd name="connsiteY0" fmla="*/ 0 h 729970"/>
              <a:gd name="connsiteX1" fmla="*/ 381000 w 628650"/>
              <a:gd name="connsiteY1" fmla="*/ 0 h 729970"/>
              <a:gd name="connsiteX2" fmla="*/ 436245 w 628650"/>
              <a:gd name="connsiteY2" fmla="*/ 146685 h 729970"/>
              <a:gd name="connsiteX3" fmla="*/ 603885 w 628650"/>
              <a:gd name="connsiteY3" fmla="*/ 289560 h 729970"/>
              <a:gd name="connsiteX4" fmla="*/ 118110 w 628650"/>
              <a:gd name="connsiteY4" fmla="*/ 293370 h 729970"/>
              <a:gd name="connsiteX5" fmla="*/ 118110 w 628650"/>
              <a:gd name="connsiteY5" fmla="*/ 327660 h 729970"/>
              <a:gd name="connsiteX6" fmla="*/ 628650 w 628650"/>
              <a:gd name="connsiteY6" fmla="*/ 331470 h 729970"/>
              <a:gd name="connsiteX7" fmla="*/ 588645 w 628650"/>
              <a:gd name="connsiteY7" fmla="*/ 422910 h 729970"/>
              <a:gd name="connsiteX8" fmla="*/ 560070 w 628650"/>
              <a:gd name="connsiteY8" fmla="*/ 577215 h 729970"/>
              <a:gd name="connsiteX9" fmla="*/ 548640 w 628650"/>
              <a:gd name="connsiteY9" fmla="*/ 729615 h 729970"/>
              <a:gd name="connsiteX10" fmla="*/ 312420 w 628650"/>
              <a:gd name="connsiteY10" fmla="*/ 706755 h 729970"/>
              <a:gd name="connsiteX11" fmla="*/ 152400 w 628650"/>
              <a:gd name="connsiteY11" fmla="*/ 662940 h 729970"/>
              <a:gd name="connsiteX12" fmla="*/ 41910 w 628650"/>
              <a:gd name="connsiteY12" fmla="*/ 567690 h 729970"/>
              <a:gd name="connsiteX13" fmla="*/ 0 w 628650"/>
              <a:gd name="connsiteY13" fmla="*/ 510540 h 729970"/>
              <a:gd name="connsiteX14" fmla="*/ 0 w 628650"/>
              <a:gd name="connsiteY14" fmla="*/ 0 h 729970"/>
              <a:gd name="connsiteX0" fmla="*/ 0 w 628650"/>
              <a:gd name="connsiteY0" fmla="*/ 0 h 729929"/>
              <a:gd name="connsiteX1" fmla="*/ 381000 w 628650"/>
              <a:gd name="connsiteY1" fmla="*/ 0 h 729929"/>
              <a:gd name="connsiteX2" fmla="*/ 436245 w 628650"/>
              <a:gd name="connsiteY2" fmla="*/ 146685 h 729929"/>
              <a:gd name="connsiteX3" fmla="*/ 603885 w 628650"/>
              <a:gd name="connsiteY3" fmla="*/ 289560 h 729929"/>
              <a:gd name="connsiteX4" fmla="*/ 118110 w 628650"/>
              <a:gd name="connsiteY4" fmla="*/ 293370 h 729929"/>
              <a:gd name="connsiteX5" fmla="*/ 118110 w 628650"/>
              <a:gd name="connsiteY5" fmla="*/ 327660 h 729929"/>
              <a:gd name="connsiteX6" fmla="*/ 628650 w 628650"/>
              <a:gd name="connsiteY6" fmla="*/ 331470 h 729929"/>
              <a:gd name="connsiteX7" fmla="*/ 588645 w 628650"/>
              <a:gd name="connsiteY7" fmla="*/ 422910 h 729929"/>
              <a:gd name="connsiteX8" fmla="*/ 560070 w 628650"/>
              <a:gd name="connsiteY8" fmla="*/ 577215 h 729929"/>
              <a:gd name="connsiteX9" fmla="*/ 548640 w 628650"/>
              <a:gd name="connsiteY9" fmla="*/ 729615 h 729929"/>
              <a:gd name="connsiteX10" fmla="*/ 312420 w 628650"/>
              <a:gd name="connsiteY10" fmla="*/ 706755 h 729929"/>
              <a:gd name="connsiteX11" fmla="*/ 152400 w 628650"/>
              <a:gd name="connsiteY11" fmla="*/ 662940 h 729929"/>
              <a:gd name="connsiteX12" fmla="*/ 41910 w 628650"/>
              <a:gd name="connsiteY12" fmla="*/ 567690 h 729929"/>
              <a:gd name="connsiteX13" fmla="*/ 0 w 628650"/>
              <a:gd name="connsiteY13" fmla="*/ 510540 h 729929"/>
              <a:gd name="connsiteX14" fmla="*/ 0 w 628650"/>
              <a:gd name="connsiteY14" fmla="*/ 0 h 729929"/>
              <a:gd name="connsiteX0" fmla="*/ 0 w 628650"/>
              <a:gd name="connsiteY0" fmla="*/ 0 h 729911"/>
              <a:gd name="connsiteX1" fmla="*/ 381000 w 628650"/>
              <a:gd name="connsiteY1" fmla="*/ 0 h 729911"/>
              <a:gd name="connsiteX2" fmla="*/ 436245 w 628650"/>
              <a:gd name="connsiteY2" fmla="*/ 146685 h 729911"/>
              <a:gd name="connsiteX3" fmla="*/ 603885 w 628650"/>
              <a:gd name="connsiteY3" fmla="*/ 289560 h 729911"/>
              <a:gd name="connsiteX4" fmla="*/ 118110 w 628650"/>
              <a:gd name="connsiteY4" fmla="*/ 293370 h 729911"/>
              <a:gd name="connsiteX5" fmla="*/ 118110 w 628650"/>
              <a:gd name="connsiteY5" fmla="*/ 327660 h 729911"/>
              <a:gd name="connsiteX6" fmla="*/ 628650 w 628650"/>
              <a:gd name="connsiteY6" fmla="*/ 331470 h 729911"/>
              <a:gd name="connsiteX7" fmla="*/ 588645 w 628650"/>
              <a:gd name="connsiteY7" fmla="*/ 422910 h 729911"/>
              <a:gd name="connsiteX8" fmla="*/ 560070 w 628650"/>
              <a:gd name="connsiteY8" fmla="*/ 577215 h 729911"/>
              <a:gd name="connsiteX9" fmla="*/ 548640 w 628650"/>
              <a:gd name="connsiteY9" fmla="*/ 729615 h 729911"/>
              <a:gd name="connsiteX10" fmla="*/ 312420 w 628650"/>
              <a:gd name="connsiteY10" fmla="*/ 706755 h 729911"/>
              <a:gd name="connsiteX11" fmla="*/ 152400 w 628650"/>
              <a:gd name="connsiteY11" fmla="*/ 662940 h 729911"/>
              <a:gd name="connsiteX12" fmla="*/ 41910 w 628650"/>
              <a:gd name="connsiteY12" fmla="*/ 567690 h 729911"/>
              <a:gd name="connsiteX13" fmla="*/ 0 w 628650"/>
              <a:gd name="connsiteY13" fmla="*/ 510540 h 729911"/>
              <a:gd name="connsiteX14" fmla="*/ 0 w 628650"/>
              <a:gd name="connsiteY14" fmla="*/ 0 h 729911"/>
              <a:gd name="connsiteX0" fmla="*/ 0 w 628650"/>
              <a:gd name="connsiteY0" fmla="*/ 0 h 730920"/>
              <a:gd name="connsiteX1" fmla="*/ 381000 w 628650"/>
              <a:gd name="connsiteY1" fmla="*/ 0 h 730920"/>
              <a:gd name="connsiteX2" fmla="*/ 436245 w 628650"/>
              <a:gd name="connsiteY2" fmla="*/ 146685 h 730920"/>
              <a:gd name="connsiteX3" fmla="*/ 603885 w 628650"/>
              <a:gd name="connsiteY3" fmla="*/ 289560 h 730920"/>
              <a:gd name="connsiteX4" fmla="*/ 118110 w 628650"/>
              <a:gd name="connsiteY4" fmla="*/ 293370 h 730920"/>
              <a:gd name="connsiteX5" fmla="*/ 118110 w 628650"/>
              <a:gd name="connsiteY5" fmla="*/ 327660 h 730920"/>
              <a:gd name="connsiteX6" fmla="*/ 628650 w 628650"/>
              <a:gd name="connsiteY6" fmla="*/ 331470 h 730920"/>
              <a:gd name="connsiteX7" fmla="*/ 588645 w 628650"/>
              <a:gd name="connsiteY7" fmla="*/ 422910 h 730920"/>
              <a:gd name="connsiteX8" fmla="*/ 560070 w 628650"/>
              <a:gd name="connsiteY8" fmla="*/ 577215 h 730920"/>
              <a:gd name="connsiteX9" fmla="*/ 548640 w 628650"/>
              <a:gd name="connsiteY9" fmla="*/ 729615 h 730920"/>
              <a:gd name="connsiteX10" fmla="*/ 312420 w 628650"/>
              <a:gd name="connsiteY10" fmla="*/ 706755 h 730920"/>
              <a:gd name="connsiteX11" fmla="*/ 41910 w 628650"/>
              <a:gd name="connsiteY11" fmla="*/ 567690 h 730920"/>
              <a:gd name="connsiteX12" fmla="*/ 0 w 628650"/>
              <a:gd name="connsiteY12" fmla="*/ 510540 h 730920"/>
              <a:gd name="connsiteX13" fmla="*/ 0 w 628650"/>
              <a:gd name="connsiteY13" fmla="*/ 0 h 730920"/>
              <a:gd name="connsiteX0" fmla="*/ 0 w 628650"/>
              <a:gd name="connsiteY0" fmla="*/ 0 h 729771"/>
              <a:gd name="connsiteX1" fmla="*/ 381000 w 628650"/>
              <a:gd name="connsiteY1" fmla="*/ 0 h 729771"/>
              <a:gd name="connsiteX2" fmla="*/ 436245 w 628650"/>
              <a:gd name="connsiteY2" fmla="*/ 146685 h 729771"/>
              <a:gd name="connsiteX3" fmla="*/ 603885 w 628650"/>
              <a:gd name="connsiteY3" fmla="*/ 289560 h 729771"/>
              <a:gd name="connsiteX4" fmla="*/ 118110 w 628650"/>
              <a:gd name="connsiteY4" fmla="*/ 293370 h 729771"/>
              <a:gd name="connsiteX5" fmla="*/ 118110 w 628650"/>
              <a:gd name="connsiteY5" fmla="*/ 327660 h 729771"/>
              <a:gd name="connsiteX6" fmla="*/ 628650 w 628650"/>
              <a:gd name="connsiteY6" fmla="*/ 331470 h 729771"/>
              <a:gd name="connsiteX7" fmla="*/ 588645 w 628650"/>
              <a:gd name="connsiteY7" fmla="*/ 422910 h 729771"/>
              <a:gd name="connsiteX8" fmla="*/ 560070 w 628650"/>
              <a:gd name="connsiteY8" fmla="*/ 577215 h 729771"/>
              <a:gd name="connsiteX9" fmla="*/ 548640 w 628650"/>
              <a:gd name="connsiteY9" fmla="*/ 729615 h 729771"/>
              <a:gd name="connsiteX10" fmla="*/ 182880 w 628650"/>
              <a:gd name="connsiteY10" fmla="*/ 676275 h 729771"/>
              <a:gd name="connsiteX11" fmla="*/ 41910 w 628650"/>
              <a:gd name="connsiteY11" fmla="*/ 567690 h 729771"/>
              <a:gd name="connsiteX12" fmla="*/ 0 w 628650"/>
              <a:gd name="connsiteY12" fmla="*/ 510540 h 729771"/>
              <a:gd name="connsiteX13" fmla="*/ 0 w 628650"/>
              <a:gd name="connsiteY13" fmla="*/ 0 h 729771"/>
              <a:gd name="connsiteX0" fmla="*/ 0 w 628650"/>
              <a:gd name="connsiteY0" fmla="*/ 0 h 729805"/>
              <a:gd name="connsiteX1" fmla="*/ 381000 w 628650"/>
              <a:gd name="connsiteY1" fmla="*/ 0 h 729805"/>
              <a:gd name="connsiteX2" fmla="*/ 436245 w 628650"/>
              <a:gd name="connsiteY2" fmla="*/ 146685 h 729805"/>
              <a:gd name="connsiteX3" fmla="*/ 603885 w 628650"/>
              <a:gd name="connsiteY3" fmla="*/ 289560 h 729805"/>
              <a:gd name="connsiteX4" fmla="*/ 118110 w 628650"/>
              <a:gd name="connsiteY4" fmla="*/ 293370 h 729805"/>
              <a:gd name="connsiteX5" fmla="*/ 118110 w 628650"/>
              <a:gd name="connsiteY5" fmla="*/ 327660 h 729805"/>
              <a:gd name="connsiteX6" fmla="*/ 628650 w 628650"/>
              <a:gd name="connsiteY6" fmla="*/ 331470 h 729805"/>
              <a:gd name="connsiteX7" fmla="*/ 588645 w 628650"/>
              <a:gd name="connsiteY7" fmla="*/ 422910 h 729805"/>
              <a:gd name="connsiteX8" fmla="*/ 560070 w 628650"/>
              <a:gd name="connsiteY8" fmla="*/ 577215 h 729805"/>
              <a:gd name="connsiteX9" fmla="*/ 548640 w 628650"/>
              <a:gd name="connsiteY9" fmla="*/ 729615 h 729805"/>
              <a:gd name="connsiteX10" fmla="*/ 182880 w 628650"/>
              <a:gd name="connsiteY10" fmla="*/ 676275 h 729805"/>
              <a:gd name="connsiteX11" fmla="*/ 41910 w 628650"/>
              <a:gd name="connsiteY11" fmla="*/ 567690 h 729805"/>
              <a:gd name="connsiteX12" fmla="*/ 0 w 628650"/>
              <a:gd name="connsiteY12" fmla="*/ 510540 h 729805"/>
              <a:gd name="connsiteX13" fmla="*/ 0 w 628650"/>
              <a:gd name="connsiteY13" fmla="*/ 0 h 729805"/>
              <a:gd name="connsiteX0" fmla="*/ 0 w 628650"/>
              <a:gd name="connsiteY0" fmla="*/ 0 h 729792"/>
              <a:gd name="connsiteX1" fmla="*/ 381000 w 628650"/>
              <a:gd name="connsiteY1" fmla="*/ 0 h 729792"/>
              <a:gd name="connsiteX2" fmla="*/ 436245 w 628650"/>
              <a:gd name="connsiteY2" fmla="*/ 146685 h 729792"/>
              <a:gd name="connsiteX3" fmla="*/ 603885 w 628650"/>
              <a:gd name="connsiteY3" fmla="*/ 289560 h 729792"/>
              <a:gd name="connsiteX4" fmla="*/ 118110 w 628650"/>
              <a:gd name="connsiteY4" fmla="*/ 293370 h 729792"/>
              <a:gd name="connsiteX5" fmla="*/ 118110 w 628650"/>
              <a:gd name="connsiteY5" fmla="*/ 327660 h 729792"/>
              <a:gd name="connsiteX6" fmla="*/ 628650 w 628650"/>
              <a:gd name="connsiteY6" fmla="*/ 331470 h 729792"/>
              <a:gd name="connsiteX7" fmla="*/ 588645 w 628650"/>
              <a:gd name="connsiteY7" fmla="*/ 422910 h 729792"/>
              <a:gd name="connsiteX8" fmla="*/ 560070 w 628650"/>
              <a:gd name="connsiteY8" fmla="*/ 577215 h 729792"/>
              <a:gd name="connsiteX9" fmla="*/ 548640 w 628650"/>
              <a:gd name="connsiteY9" fmla="*/ 729615 h 729792"/>
              <a:gd name="connsiteX10" fmla="*/ 184785 w 628650"/>
              <a:gd name="connsiteY10" fmla="*/ 674370 h 729792"/>
              <a:gd name="connsiteX11" fmla="*/ 41910 w 628650"/>
              <a:gd name="connsiteY11" fmla="*/ 567690 h 729792"/>
              <a:gd name="connsiteX12" fmla="*/ 0 w 628650"/>
              <a:gd name="connsiteY12" fmla="*/ 510540 h 729792"/>
              <a:gd name="connsiteX13" fmla="*/ 0 w 628650"/>
              <a:gd name="connsiteY13" fmla="*/ 0 h 729792"/>
              <a:gd name="connsiteX0" fmla="*/ 0 w 628650"/>
              <a:gd name="connsiteY0" fmla="*/ 0 h 729819"/>
              <a:gd name="connsiteX1" fmla="*/ 381000 w 628650"/>
              <a:gd name="connsiteY1" fmla="*/ 0 h 729819"/>
              <a:gd name="connsiteX2" fmla="*/ 436245 w 628650"/>
              <a:gd name="connsiteY2" fmla="*/ 146685 h 729819"/>
              <a:gd name="connsiteX3" fmla="*/ 603885 w 628650"/>
              <a:gd name="connsiteY3" fmla="*/ 289560 h 729819"/>
              <a:gd name="connsiteX4" fmla="*/ 118110 w 628650"/>
              <a:gd name="connsiteY4" fmla="*/ 293370 h 729819"/>
              <a:gd name="connsiteX5" fmla="*/ 118110 w 628650"/>
              <a:gd name="connsiteY5" fmla="*/ 327660 h 729819"/>
              <a:gd name="connsiteX6" fmla="*/ 628650 w 628650"/>
              <a:gd name="connsiteY6" fmla="*/ 331470 h 729819"/>
              <a:gd name="connsiteX7" fmla="*/ 588645 w 628650"/>
              <a:gd name="connsiteY7" fmla="*/ 422910 h 729819"/>
              <a:gd name="connsiteX8" fmla="*/ 560070 w 628650"/>
              <a:gd name="connsiteY8" fmla="*/ 577215 h 729819"/>
              <a:gd name="connsiteX9" fmla="*/ 548640 w 628650"/>
              <a:gd name="connsiteY9" fmla="*/ 729615 h 729819"/>
              <a:gd name="connsiteX10" fmla="*/ 184785 w 628650"/>
              <a:gd name="connsiteY10" fmla="*/ 674370 h 729819"/>
              <a:gd name="connsiteX11" fmla="*/ 0 w 628650"/>
              <a:gd name="connsiteY11" fmla="*/ 510540 h 729819"/>
              <a:gd name="connsiteX12" fmla="*/ 0 w 628650"/>
              <a:gd name="connsiteY12" fmla="*/ 0 h 729819"/>
              <a:gd name="connsiteX0" fmla="*/ 0 w 628650"/>
              <a:gd name="connsiteY0" fmla="*/ 0 h 729780"/>
              <a:gd name="connsiteX1" fmla="*/ 381000 w 628650"/>
              <a:gd name="connsiteY1" fmla="*/ 0 h 729780"/>
              <a:gd name="connsiteX2" fmla="*/ 436245 w 628650"/>
              <a:gd name="connsiteY2" fmla="*/ 146685 h 729780"/>
              <a:gd name="connsiteX3" fmla="*/ 603885 w 628650"/>
              <a:gd name="connsiteY3" fmla="*/ 289560 h 729780"/>
              <a:gd name="connsiteX4" fmla="*/ 118110 w 628650"/>
              <a:gd name="connsiteY4" fmla="*/ 293370 h 729780"/>
              <a:gd name="connsiteX5" fmla="*/ 118110 w 628650"/>
              <a:gd name="connsiteY5" fmla="*/ 327660 h 729780"/>
              <a:gd name="connsiteX6" fmla="*/ 628650 w 628650"/>
              <a:gd name="connsiteY6" fmla="*/ 331470 h 729780"/>
              <a:gd name="connsiteX7" fmla="*/ 588645 w 628650"/>
              <a:gd name="connsiteY7" fmla="*/ 422910 h 729780"/>
              <a:gd name="connsiteX8" fmla="*/ 560070 w 628650"/>
              <a:gd name="connsiteY8" fmla="*/ 577215 h 729780"/>
              <a:gd name="connsiteX9" fmla="*/ 548640 w 628650"/>
              <a:gd name="connsiteY9" fmla="*/ 729615 h 729780"/>
              <a:gd name="connsiteX10" fmla="*/ 196215 w 628650"/>
              <a:gd name="connsiteY10" fmla="*/ 668655 h 729780"/>
              <a:gd name="connsiteX11" fmla="*/ 0 w 628650"/>
              <a:gd name="connsiteY11" fmla="*/ 510540 h 729780"/>
              <a:gd name="connsiteX12" fmla="*/ 0 w 628650"/>
              <a:gd name="connsiteY12" fmla="*/ 0 h 729780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36245 w 628650"/>
              <a:gd name="connsiteY2" fmla="*/ 146685 h 729881"/>
              <a:gd name="connsiteX3" fmla="*/ 603885 w 628650"/>
              <a:gd name="connsiteY3" fmla="*/ 289560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88645 w 628650"/>
              <a:gd name="connsiteY7" fmla="*/ 422910 h 729881"/>
              <a:gd name="connsiteX8" fmla="*/ 560070 w 628650"/>
              <a:gd name="connsiteY8" fmla="*/ 577215 h 729881"/>
              <a:gd name="connsiteX9" fmla="*/ 548640 w 628650"/>
              <a:gd name="connsiteY9" fmla="*/ 729615 h 729881"/>
              <a:gd name="connsiteX10" fmla="*/ 215265 w 628650"/>
              <a:gd name="connsiteY10" fmla="*/ 680085 h 729881"/>
              <a:gd name="connsiteX11" fmla="*/ 0 w 628650"/>
              <a:gd name="connsiteY11" fmla="*/ 510540 h 729881"/>
              <a:gd name="connsiteX12" fmla="*/ 0 w 628650"/>
              <a:gd name="connsiteY12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36245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88645 w 628650"/>
              <a:gd name="connsiteY7" fmla="*/ 422910 h 729881"/>
              <a:gd name="connsiteX8" fmla="*/ 560070 w 628650"/>
              <a:gd name="connsiteY8" fmla="*/ 577215 h 729881"/>
              <a:gd name="connsiteX9" fmla="*/ 548640 w 628650"/>
              <a:gd name="connsiteY9" fmla="*/ 729615 h 729881"/>
              <a:gd name="connsiteX10" fmla="*/ 215265 w 628650"/>
              <a:gd name="connsiteY10" fmla="*/ 680085 h 729881"/>
              <a:gd name="connsiteX11" fmla="*/ 0 w 628650"/>
              <a:gd name="connsiteY11" fmla="*/ 510540 h 729881"/>
              <a:gd name="connsiteX12" fmla="*/ 0 w 628650"/>
              <a:gd name="connsiteY12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88645 w 628650"/>
              <a:gd name="connsiteY7" fmla="*/ 422910 h 729881"/>
              <a:gd name="connsiteX8" fmla="*/ 560070 w 628650"/>
              <a:gd name="connsiteY8" fmla="*/ 577215 h 729881"/>
              <a:gd name="connsiteX9" fmla="*/ 548640 w 628650"/>
              <a:gd name="connsiteY9" fmla="*/ 729615 h 729881"/>
              <a:gd name="connsiteX10" fmla="*/ 215265 w 628650"/>
              <a:gd name="connsiteY10" fmla="*/ 680085 h 729881"/>
              <a:gd name="connsiteX11" fmla="*/ 0 w 628650"/>
              <a:gd name="connsiteY11" fmla="*/ 510540 h 729881"/>
              <a:gd name="connsiteX12" fmla="*/ 0 w 628650"/>
              <a:gd name="connsiteY12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88645 w 628650"/>
              <a:gd name="connsiteY7" fmla="*/ 422910 h 729881"/>
              <a:gd name="connsiteX8" fmla="*/ 560070 w 628650"/>
              <a:gd name="connsiteY8" fmla="*/ 577215 h 729881"/>
              <a:gd name="connsiteX9" fmla="*/ 548640 w 628650"/>
              <a:gd name="connsiteY9" fmla="*/ 729615 h 729881"/>
              <a:gd name="connsiteX10" fmla="*/ 215265 w 628650"/>
              <a:gd name="connsiteY10" fmla="*/ 680085 h 729881"/>
              <a:gd name="connsiteX11" fmla="*/ 0 w 628650"/>
              <a:gd name="connsiteY11" fmla="*/ 510540 h 729881"/>
              <a:gd name="connsiteX12" fmla="*/ 0 w 628650"/>
              <a:gd name="connsiteY12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88645 w 628650"/>
              <a:gd name="connsiteY7" fmla="*/ 422910 h 729881"/>
              <a:gd name="connsiteX8" fmla="*/ 548640 w 628650"/>
              <a:gd name="connsiteY8" fmla="*/ 729615 h 729881"/>
              <a:gd name="connsiteX9" fmla="*/ 215265 w 628650"/>
              <a:gd name="connsiteY9" fmla="*/ 680085 h 729881"/>
              <a:gd name="connsiteX10" fmla="*/ 0 w 628650"/>
              <a:gd name="connsiteY10" fmla="*/ 510540 h 729881"/>
              <a:gd name="connsiteX11" fmla="*/ 0 w 628650"/>
              <a:gd name="connsiteY11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75310 w 628650"/>
              <a:gd name="connsiteY7" fmla="*/ 491490 h 729881"/>
              <a:gd name="connsiteX8" fmla="*/ 548640 w 628650"/>
              <a:gd name="connsiteY8" fmla="*/ 729615 h 729881"/>
              <a:gd name="connsiteX9" fmla="*/ 215265 w 628650"/>
              <a:gd name="connsiteY9" fmla="*/ 680085 h 729881"/>
              <a:gd name="connsiteX10" fmla="*/ 0 w 628650"/>
              <a:gd name="connsiteY10" fmla="*/ 510540 h 729881"/>
              <a:gd name="connsiteX11" fmla="*/ 0 w 628650"/>
              <a:gd name="connsiteY11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75310 w 628650"/>
              <a:gd name="connsiteY7" fmla="*/ 506730 h 729881"/>
              <a:gd name="connsiteX8" fmla="*/ 548640 w 628650"/>
              <a:gd name="connsiteY8" fmla="*/ 729615 h 729881"/>
              <a:gd name="connsiteX9" fmla="*/ 215265 w 628650"/>
              <a:gd name="connsiteY9" fmla="*/ 680085 h 729881"/>
              <a:gd name="connsiteX10" fmla="*/ 0 w 628650"/>
              <a:gd name="connsiteY10" fmla="*/ 510540 h 729881"/>
              <a:gd name="connsiteX11" fmla="*/ 0 w 628650"/>
              <a:gd name="connsiteY11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75310 w 628650"/>
              <a:gd name="connsiteY7" fmla="*/ 506730 h 729881"/>
              <a:gd name="connsiteX8" fmla="*/ 548640 w 628650"/>
              <a:gd name="connsiteY8" fmla="*/ 729615 h 729881"/>
              <a:gd name="connsiteX9" fmla="*/ 215265 w 628650"/>
              <a:gd name="connsiteY9" fmla="*/ 680085 h 729881"/>
              <a:gd name="connsiteX10" fmla="*/ 0 w 628650"/>
              <a:gd name="connsiteY10" fmla="*/ 510540 h 729881"/>
              <a:gd name="connsiteX11" fmla="*/ 0 w 628650"/>
              <a:gd name="connsiteY11" fmla="*/ 0 h 729881"/>
              <a:gd name="connsiteX0" fmla="*/ 0 w 628650"/>
              <a:gd name="connsiteY0" fmla="*/ 0 h 729881"/>
              <a:gd name="connsiteX1" fmla="*/ 381000 w 628650"/>
              <a:gd name="connsiteY1" fmla="*/ 0 h 729881"/>
              <a:gd name="connsiteX2" fmla="*/ 441960 w 628650"/>
              <a:gd name="connsiteY2" fmla="*/ 146685 h 729881"/>
              <a:gd name="connsiteX3" fmla="*/ 611505 w 628650"/>
              <a:gd name="connsiteY3" fmla="*/ 280035 h 729881"/>
              <a:gd name="connsiteX4" fmla="*/ 118110 w 628650"/>
              <a:gd name="connsiteY4" fmla="*/ 293370 h 729881"/>
              <a:gd name="connsiteX5" fmla="*/ 118110 w 628650"/>
              <a:gd name="connsiteY5" fmla="*/ 327660 h 729881"/>
              <a:gd name="connsiteX6" fmla="*/ 628650 w 628650"/>
              <a:gd name="connsiteY6" fmla="*/ 331470 h 729881"/>
              <a:gd name="connsiteX7" fmla="*/ 569595 w 628650"/>
              <a:gd name="connsiteY7" fmla="*/ 525780 h 729881"/>
              <a:gd name="connsiteX8" fmla="*/ 548640 w 628650"/>
              <a:gd name="connsiteY8" fmla="*/ 729615 h 729881"/>
              <a:gd name="connsiteX9" fmla="*/ 215265 w 628650"/>
              <a:gd name="connsiteY9" fmla="*/ 680085 h 729881"/>
              <a:gd name="connsiteX10" fmla="*/ 0 w 628650"/>
              <a:gd name="connsiteY10" fmla="*/ 510540 h 729881"/>
              <a:gd name="connsiteX11" fmla="*/ 0 w 628650"/>
              <a:gd name="connsiteY11" fmla="*/ 0 h 72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8650" h="729881">
                <a:moveTo>
                  <a:pt x="0" y="0"/>
                </a:moveTo>
                <a:lnTo>
                  <a:pt x="381000" y="0"/>
                </a:lnTo>
                <a:cubicBezTo>
                  <a:pt x="392430" y="37147"/>
                  <a:pt x="403543" y="100013"/>
                  <a:pt x="441960" y="146685"/>
                </a:cubicBezTo>
                <a:cubicBezTo>
                  <a:pt x="480378" y="193358"/>
                  <a:pt x="491172" y="211773"/>
                  <a:pt x="611505" y="280035"/>
                </a:cubicBezTo>
                <a:cubicBezTo>
                  <a:pt x="484188" y="285432"/>
                  <a:pt x="260985" y="288290"/>
                  <a:pt x="118110" y="293370"/>
                </a:cubicBezTo>
                <a:lnTo>
                  <a:pt x="118110" y="327660"/>
                </a:lnTo>
                <a:lnTo>
                  <a:pt x="628650" y="331470"/>
                </a:lnTo>
                <a:cubicBezTo>
                  <a:pt x="623570" y="351790"/>
                  <a:pt x="582930" y="459423"/>
                  <a:pt x="569595" y="525780"/>
                </a:cubicBezTo>
                <a:cubicBezTo>
                  <a:pt x="556260" y="592137"/>
                  <a:pt x="561340" y="614363"/>
                  <a:pt x="548640" y="729615"/>
                </a:cubicBezTo>
                <a:cubicBezTo>
                  <a:pt x="452755" y="732155"/>
                  <a:pt x="306705" y="716597"/>
                  <a:pt x="215265" y="680085"/>
                </a:cubicBezTo>
                <a:cubicBezTo>
                  <a:pt x="123825" y="643573"/>
                  <a:pt x="30798" y="622935"/>
                  <a:pt x="0" y="51054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AE8D5F-A049-4FE0-B3B4-45C8F5A2AD35}"/>
              </a:ext>
            </a:extLst>
          </p:cNvPr>
          <p:cNvCxnSpPr>
            <a:cxnSpLocks/>
          </p:cNvCxnSpPr>
          <p:nvPr/>
        </p:nvCxnSpPr>
        <p:spPr>
          <a:xfrm flipH="1">
            <a:off x="7441696" y="2423051"/>
            <a:ext cx="1128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A8812E-A478-427D-8FDE-AB8613D0FE7B}"/>
              </a:ext>
            </a:extLst>
          </p:cNvPr>
          <p:cNvCxnSpPr>
            <a:cxnSpLocks/>
          </p:cNvCxnSpPr>
          <p:nvPr/>
        </p:nvCxnSpPr>
        <p:spPr>
          <a:xfrm flipH="1">
            <a:off x="7441696" y="2477050"/>
            <a:ext cx="11245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77667C-3460-4FD8-B123-3C293CDD2CE0}"/>
              </a:ext>
            </a:extLst>
          </p:cNvPr>
          <p:cNvCxnSpPr>
            <a:cxnSpLocks/>
          </p:cNvCxnSpPr>
          <p:nvPr/>
        </p:nvCxnSpPr>
        <p:spPr>
          <a:xfrm flipH="1">
            <a:off x="3613785" y="1115433"/>
            <a:ext cx="11385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EC8532-EF6E-4A9B-9AF6-A14A07FBA1B0}"/>
              </a:ext>
            </a:extLst>
          </p:cNvPr>
          <p:cNvCxnSpPr>
            <a:cxnSpLocks/>
          </p:cNvCxnSpPr>
          <p:nvPr/>
        </p:nvCxnSpPr>
        <p:spPr>
          <a:xfrm flipH="1">
            <a:off x="3613786" y="1169432"/>
            <a:ext cx="11385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E2C1AA-3D56-41C9-9821-F407AFE97339}"/>
              </a:ext>
            </a:extLst>
          </p:cNvPr>
          <p:cNvCxnSpPr>
            <a:cxnSpLocks/>
          </p:cNvCxnSpPr>
          <p:nvPr/>
        </p:nvCxnSpPr>
        <p:spPr>
          <a:xfrm flipH="1" flipV="1">
            <a:off x="5306387" y="1115433"/>
            <a:ext cx="1546533" cy="1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0FD16A-A516-4C03-AE13-744E9B31685F}"/>
              </a:ext>
            </a:extLst>
          </p:cNvPr>
          <p:cNvCxnSpPr>
            <a:cxnSpLocks/>
          </p:cNvCxnSpPr>
          <p:nvPr/>
        </p:nvCxnSpPr>
        <p:spPr>
          <a:xfrm flipH="1">
            <a:off x="5306387" y="1157764"/>
            <a:ext cx="15465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6C6E3E-00D1-4184-9EDA-AF5339518055}"/>
              </a:ext>
            </a:extLst>
          </p:cNvPr>
          <p:cNvCxnSpPr>
            <a:cxnSpLocks/>
          </p:cNvCxnSpPr>
          <p:nvPr/>
        </p:nvCxnSpPr>
        <p:spPr>
          <a:xfrm flipH="1">
            <a:off x="5330190" y="2407920"/>
            <a:ext cx="1555425" cy="2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49226-BD9A-4B8C-8F12-120908DB9216}"/>
              </a:ext>
            </a:extLst>
          </p:cNvPr>
          <p:cNvCxnSpPr>
            <a:cxnSpLocks/>
          </p:cNvCxnSpPr>
          <p:nvPr/>
        </p:nvCxnSpPr>
        <p:spPr>
          <a:xfrm flipH="1">
            <a:off x="5330190" y="2451747"/>
            <a:ext cx="15554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9057BB-5EA9-427B-B1D4-CB68BA9D5144}"/>
              </a:ext>
            </a:extLst>
          </p:cNvPr>
          <p:cNvCxnSpPr>
            <a:cxnSpLocks/>
          </p:cNvCxnSpPr>
          <p:nvPr/>
        </p:nvCxnSpPr>
        <p:spPr>
          <a:xfrm flipH="1">
            <a:off x="3499616" y="2451747"/>
            <a:ext cx="7409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20AD45-3A1A-4E7F-96F9-9CEF6D3E2094}"/>
              </a:ext>
            </a:extLst>
          </p:cNvPr>
          <p:cNvCxnSpPr>
            <a:cxnSpLocks/>
          </p:cNvCxnSpPr>
          <p:nvPr/>
        </p:nvCxnSpPr>
        <p:spPr>
          <a:xfrm flipH="1">
            <a:off x="7940768" y="1150620"/>
            <a:ext cx="7409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EFE4C80-41F7-4728-8B29-7FFEF6D13D4B}"/>
              </a:ext>
            </a:extLst>
          </p:cNvPr>
          <p:cNvSpPr/>
          <p:nvPr/>
        </p:nvSpPr>
        <p:spPr>
          <a:xfrm>
            <a:off x="2677160" y="1290320"/>
            <a:ext cx="779780" cy="1414780"/>
          </a:xfrm>
          <a:custGeom>
            <a:avLst/>
            <a:gdLst>
              <a:gd name="connsiteX0" fmla="*/ 231140 w 779780"/>
              <a:gd name="connsiteY0" fmla="*/ 0 h 1414780"/>
              <a:gd name="connsiteX1" fmla="*/ 779780 w 779780"/>
              <a:gd name="connsiteY1" fmla="*/ 1267460 h 1414780"/>
              <a:gd name="connsiteX2" fmla="*/ 444500 w 779780"/>
              <a:gd name="connsiteY2" fmla="*/ 1414780 h 1414780"/>
              <a:gd name="connsiteX3" fmla="*/ 0 w 779780"/>
              <a:gd name="connsiteY3" fmla="*/ 421640 h 1414780"/>
              <a:gd name="connsiteX4" fmla="*/ 0 w 779780"/>
              <a:gd name="connsiteY4" fmla="*/ 2540 h 1414780"/>
              <a:gd name="connsiteX5" fmla="*/ 231140 w 779780"/>
              <a:gd name="connsiteY5" fmla="*/ 0 h 14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780" h="1414780">
                <a:moveTo>
                  <a:pt x="231140" y="0"/>
                </a:moveTo>
                <a:lnTo>
                  <a:pt x="779780" y="1267460"/>
                </a:lnTo>
                <a:lnTo>
                  <a:pt x="444500" y="1414780"/>
                </a:lnTo>
                <a:lnTo>
                  <a:pt x="0" y="421640"/>
                </a:lnTo>
                <a:lnTo>
                  <a:pt x="0" y="2540"/>
                </a:lnTo>
                <a:lnTo>
                  <a:pt x="2311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151E75-89C1-404F-A0AD-28A287E38C7C}"/>
              </a:ext>
            </a:extLst>
          </p:cNvPr>
          <p:cNvCxnSpPr/>
          <p:nvPr/>
        </p:nvCxnSpPr>
        <p:spPr>
          <a:xfrm>
            <a:off x="2828290" y="1269012"/>
            <a:ext cx="641350" cy="1474188"/>
          </a:xfrm>
          <a:prstGeom prst="line">
            <a:avLst/>
          </a:prstGeom>
          <a:ln w="38100"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24D3947-103C-43FF-8667-47786FAA91F7}"/>
              </a:ext>
            </a:extLst>
          </p:cNvPr>
          <p:cNvSpPr/>
          <p:nvPr/>
        </p:nvSpPr>
        <p:spPr>
          <a:xfrm flipH="1">
            <a:off x="8711933" y="21308"/>
            <a:ext cx="798525" cy="1414780"/>
          </a:xfrm>
          <a:custGeom>
            <a:avLst/>
            <a:gdLst>
              <a:gd name="connsiteX0" fmla="*/ 231140 w 779780"/>
              <a:gd name="connsiteY0" fmla="*/ 0 h 1414780"/>
              <a:gd name="connsiteX1" fmla="*/ 779780 w 779780"/>
              <a:gd name="connsiteY1" fmla="*/ 1267460 h 1414780"/>
              <a:gd name="connsiteX2" fmla="*/ 444500 w 779780"/>
              <a:gd name="connsiteY2" fmla="*/ 1414780 h 1414780"/>
              <a:gd name="connsiteX3" fmla="*/ 0 w 779780"/>
              <a:gd name="connsiteY3" fmla="*/ 421640 h 1414780"/>
              <a:gd name="connsiteX4" fmla="*/ 0 w 779780"/>
              <a:gd name="connsiteY4" fmla="*/ 2540 h 1414780"/>
              <a:gd name="connsiteX5" fmla="*/ 231140 w 779780"/>
              <a:gd name="connsiteY5" fmla="*/ 0 h 14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780" h="1414780">
                <a:moveTo>
                  <a:pt x="231140" y="0"/>
                </a:moveTo>
                <a:lnTo>
                  <a:pt x="779780" y="1267460"/>
                </a:lnTo>
                <a:lnTo>
                  <a:pt x="444500" y="1414780"/>
                </a:lnTo>
                <a:lnTo>
                  <a:pt x="0" y="421640"/>
                </a:lnTo>
                <a:lnTo>
                  <a:pt x="0" y="2540"/>
                </a:lnTo>
                <a:lnTo>
                  <a:pt x="2311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1B6B2D-1072-495E-B15A-744E80F1C4EC}"/>
              </a:ext>
            </a:extLst>
          </p:cNvPr>
          <p:cNvCxnSpPr/>
          <p:nvPr/>
        </p:nvCxnSpPr>
        <p:spPr>
          <a:xfrm flipH="1">
            <a:off x="8698928" y="0"/>
            <a:ext cx="656767" cy="1474188"/>
          </a:xfrm>
          <a:prstGeom prst="line">
            <a:avLst/>
          </a:prstGeom>
          <a:ln w="38100"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3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Richards</dc:creator>
  <cp:lastModifiedBy>Arthur Richards</cp:lastModifiedBy>
  <cp:revision>1</cp:revision>
  <dcterms:created xsi:type="dcterms:W3CDTF">2020-04-02T11:37:32Z</dcterms:created>
  <dcterms:modified xsi:type="dcterms:W3CDTF">2020-04-02T12:16:23Z</dcterms:modified>
</cp:coreProperties>
</file>