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9" r:id="rId5"/>
    <p:sldId id="256" r:id="rId6"/>
    <p:sldId id="260" r:id="rId7"/>
    <p:sldId id="265" r:id="rId8"/>
    <p:sldId id="272" r:id="rId9"/>
    <p:sldId id="273" r:id="rId10"/>
    <p:sldId id="274" r:id="rId11"/>
    <p:sldId id="275" r:id="rId12"/>
    <p:sldId id="266" r:id="rId13"/>
    <p:sldId id="267" r:id="rId14"/>
    <p:sldId id="268" r:id="rId15"/>
    <p:sldId id="269" r:id="rId16"/>
    <p:sldId id="270" r:id="rId17"/>
    <p:sldId id="264" r:id="rId18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94" autoAdjust="0"/>
  </p:normalViewPr>
  <p:slideViewPr>
    <p:cSldViewPr snapToGrid="0" showGuides="1">
      <p:cViewPr varScale="1">
        <p:scale>
          <a:sx n="56" d="100"/>
          <a:sy n="56" d="100"/>
        </p:scale>
        <p:origin x="82" y="182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nde\Documents\MMMGroepE\StappenTeller\meetresultaten\normal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[normal5.csv]normal5!$D$1</c:f>
              <c:strCache>
                <c:ptCount val="1"/>
                <c:pt idx="0">
                  <c:v>z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multiLvlStrRef>
              <c:f>[normal5.csv]normal5!$B$2:$C$52</c:f>
              <c:multiLvlStrCache>
                <c:ptCount val="51"/>
                <c:lvl>
                  <c:pt idx="0">
                    <c:v>0.5650316</c:v>
                  </c:pt>
                  <c:pt idx="1">
                    <c:v>0.60812724</c:v>
                  </c:pt>
                  <c:pt idx="2">
                    <c:v>0.59855044</c:v>
                  </c:pt>
                  <c:pt idx="3">
                    <c:v>0.60333884</c:v>
                  </c:pt>
                  <c:pt idx="4">
                    <c:v>0.62249243</c:v>
                  </c:pt>
                  <c:pt idx="5">
                    <c:v>0.58897364</c:v>
                  </c:pt>
                  <c:pt idx="6">
                    <c:v>0.59376204</c:v>
                  </c:pt>
                  <c:pt idx="7">
                    <c:v>0.60812724</c:v>
                  </c:pt>
                  <c:pt idx="8">
                    <c:v>0.61291564</c:v>
                  </c:pt>
                  <c:pt idx="9">
                    <c:v>0.58897364</c:v>
                  </c:pt>
                  <c:pt idx="10">
                    <c:v>0.59855044</c:v>
                  </c:pt>
                  <c:pt idx="11">
                    <c:v>0.5650316</c:v>
                  </c:pt>
                  <c:pt idx="12">
                    <c:v>0.59376204</c:v>
                  </c:pt>
                  <c:pt idx="13">
                    <c:v>0.6991069</c:v>
                  </c:pt>
                  <c:pt idx="14">
                    <c:v>0.61770403</c:v>
                  </c:pt>
                  <c:pt idx="15">
                    <c:v>0.641646</c:v>
                  </c:pt>
                  <c:pt idx="16">
                    <c:v>0.58418524</c:v>
                  </c:pt>
                  <c:pt idx="17">
                    <c:v>0.6464345</c:v>
                  </c:pt>
                  <c:pt idx="18">
                    <c:v>0.59855044</c:v>
                  </c:pt>
                  <c:pt idx="19">
                    <c:v>0.641646</c:v>
                  </c:pt>
                  <c:pt idx="20">
                    <c:v>0.62728083</c:v>
                  </c:pt>
                  <c:pt idx="21">
                    <c:v>0.641646</c:v>
                  </c:pt>
                  <c:pt idx="22">
                    <c:v>0.58418524</c:v>
                  </c:pt>
                  <c:pt idx="23">
                    <c:v>0.60333884</c:v>
                  </c:pt>
                  <c:pt idx="24">
                    <c:v>0.59855044</c:v>
                  </c:pt>
                  <c:pt idx="25">
                    <c:v>0.59855044</c:v>
                  </c:pt>
                  <c:pt idx="26">
                    <c:v>0.62249243</c:v>
                  </c:pt>
                  <c:pt idx="27">
                    <c:v>0.60812724</c:v>
                  </c:pt>
                  <c:pt idx="28">
                    <c:v>0.59376204</c:v>
                  </c:pt>
                  <c:pt idx="29">
                    <c:v>0.62249243</c:v>
                  </c:pt>
                  <c:pt idx="30">
                    <c:v>0.62249243</c:v>
                  </c:pt>
                  <c:pt idx="31">
                    <c:v>0.60812724</c:v>
                  </c:pt>
                  <c:pt idx="32">
                    <c:v>0.62728083</c:v>
                  </c:pt>
                  <c:pt idx="33">
                    <c:v>0.6607997</c:v>
                  </c:pt>
                  <c:pt idx="34">
                    <c:v>0.5554548</c:v>
                  </c:pt>
                  <c:pt idx="35">
                    <c:v>0.5650316</c:v>
                  </c:pt>
                  <c:pt idx="36">
                    <c:v>0.61770403</c:v>
                  </c:pt>
                  <c:pt idx="37">
                    <c:v>0.6368576</c:v>
                  </c:pt>
                  <c:pt idx="38">
                    <c:v>0.5746084</c:v>
                  </c:pt>
                  <c:pt idx="39">
                    <c:v>0.61770403</c:v>
                  </c:pt>
                  <c:pt idx="40">
                    <c:v>0.5602432</c:v>
                  </c:pt>
                  <c:pt idx="41">
                    <c:v>0.59855044</c:v>
                  </c:pt>
                  <c:pt idx="42">
                    <c:v>0.62728083</c:v>
                  </c:pt>
                  <c:pt idx="43">
                    <c:v>0.6368576</c:v>
                  </c:pt>
                  <c:pt idx="44">
                    <c:v>0.61291564</c:v>
                  </c:pt>
                  <c:pt idx="45">
                    <c:v>0.61291564</c:v>
                  </c:pt>
                  <c:pt idx="46">
                    <c:v>0.60333884</c:v>
                  </c:pt>
                  <c:pt idx="47">
                    <c:v>0.5793968</c:v>
                  </c:pt>
                  <c:pt idx="48">
                    <c:v>0.60812724</c:v>
                  </c:pt>
                  <c:pt idx="49">
                    <c:v>0.60812724</c:v>
                  </c:pt>
                  <c:pt idx="50">
                    <c:v>0.59855044</c:v>
                  </c:pt>
                </c:lvl>
                <c:lvl>
                  <c:pt idx="0">
                    <c:v>0.59855044</c:v>
                  </c:pt>
                  <c:pt idx="1">
                    <c:v>-0.22984336</c:v>
                  </c:pt>
                  <c:pt idx="2">
                    <c:v>-0.24420857</c:v>
                  </c:pt>
                  <c:pt idx="3">
                    <c:v>-0.22026655</c:v>
                  </c:pt>
                  <c:pt idx="4">
                    <c:v>-0.24420857</c:v>
                  </c:pt>
                  <c:pt idx="5">
                    <c:v>-0.2681506</c:v>
                  </c:pt>
                  <c:pt idx="6">
                    <c:v>-0.23463176</c:v>
                  </c:pt>
                  <c:pt idx="7">
                    <c:v>-0.2777274</c:v>
                  </c:pt>
                  <c:pt idx="8">
                    <c:v>-0.23463176</c:v>
                  </c:pt>
                  <c:pt idx="9">
                    <c:v>-0.25378537</c:v>
                  </c:pt>
                  <c:pt idx="10">
                    <c:v>-0.23942018</c:v>
                  </c:pt>
                  <c:pt idx="11">
                    <c:v>-0.22026655</c:v>
                  </c:pt>
                  <c:pt idx="12">
                    <c:v>-0.33039984</c:v>
                  </c:pt>
                  <c:pt idx="13">
                    <c:v>-0.22505496</c:v>
                  </c:pt>
                  <c:pt idx="14">
                    <c:v>-0.25378537</c:v>
                  </c:pt>
                  <c:pt idx="15">
                    <c:v>-0.2681506</c:v>
                  </c:pt>
                  <c:pt idx="16">
                    <c:v>-0.16759412</c:v>
                  </c:pt>
                  <c:pt idx="17">
                    <c:v>-0.24899697</c:v>
                  </c:pt>
                  <c:pt idx="18">
                    <c:v>-0.22505496</c:v>
                  </c:pt>
                  <c:pt idx="19">
                    <c:v>-0.24899697</c:v>
                  </c:pt>
                  <c:pt idx="20">
                    <c:v>-0.2681506</c:v>
                  </c:pt>
                  <c:pt idx="21">
                    <c:v>-0.22505496</c:v>
                  </c:pt>
                  <c:pt idx="22">
                    <c:v>-0.2681506</c:v>
                  </c:pt>
                  <c:pt idx="23">
                    <c:v>-0.24899697</c:v>
                  </c:pt>
                  <c:pt idx="25">
                    <c:v>-0.2633622</c:v>
                  </c:pt>
                  <c:pt idx="26">
                    <c:v>-0.21068975</c:v>
                  </c:pt>
                  <c:pt idx="27">
                    <c:v>-0.23942018</c:v>
                  </c:pt>
                  <c:pt idx="28">
                    <c:v>-0.21068975</c:v>
                  </c:pt>
                  <c:pt idx="29">
                    <c:v>-0.18674773</c:v>
                  </c:pt>
                  <c:pt idx="30">
                    <c:v>-0.22026655</c:v>
                  </c:pt>
                  <c:pt idx="31">
                    <c:v>-0.18674773</c:v>
                  </c:pt>
                  <c:pt idx="32">
                    <c:v>-0.272939</c:v>
                  </c:pt>
                  <c:pt idx="33">
                    <c:v>-0.24420857</c:v>
                  </c:pt>
                  <c:pt idx="34">
                    <c:v>-0.22505496</c:v>
                  </c:pt>
                  <c:pt idx="35">
                    <c:v>-0.22026655</c:v>
                  </c:pt>
                  <c:pt idx="36">
                    <c:v>-0.2681506</c:v>
                  </c:pt>
                  <c:pt idx="37">
                    <c:v>-0.2825158</c:v>
                  </c:pt>
                  <c:pt idx="38">
                    <c:v>-0.25378537</c:v>
                  </c:pt>
                  <c:pt idx="39">
                    <c:v>-0.24420857</c:v>
                  </c:pt>
                  <c:pt idx="40">
                    <c:v>-0.23463176</c:v>
                  </c:pt>
                  <c:pt idx="41">
                    <c:v>-0.25378537</c:v>
                  </c:pt>
                  <c:pt idx="42">
                    <c:v>-0.22505496</c:v>
                  </c:pt>
                  <c:pt idx="43">
                    <c:v>-0.24899697</c:v>
                  </c:pt>
                  <c:pt idx="44">
                    <c:v>-0.22026655</c:v>
                  </c:pt>
                  <c:pt idx="45">
                    <c:v>-0.24420857</c:v>
                  </c:pt>
                  <c:pt idx="46">
                    <c:v>-0.23942018</c:v>
                  </c:pt>
                  <c:pt idx="47">
                    <c:v>-0.24899697</c:v>
                  </c:pt>
                  <c:pt idx="48">
                    <c:v>-0.24420857</c:v>
                  </c:pt>
                  <c:pt idx="49">
                    <c:v>-0.20590134</c:v>
                  </c:pt>
                  <c:pt idx="50">
                    <c:v>-0.2633622</c:v>
                  </c:pt>
                </c:lvl>
              </c:multiLvlStrCache>
            </c:multiLvlStrRef>
          </c:xVal>
          <c:yVal>
            <c:numRef>
              <c:f>[normal5.csv]normal5!$D$2:$D$52</c:f>
              <c:numCache>
                <c:formatCode>#,##0</c:formatCode>
                <c:ptCount val="51"/>
                <c:pt idx="0">
                  <c:v>9600749</c:v>
                </c:pt>
                <c:pt idx="1">
                  <c:v>9615114</c:v>
                </c:pt>
                <c:pt idx="2">
                  <c:v>9576807</c:v>
                </c:pt>
                <c:pt idx="3">
                  <c:v>9595961</c:v>
                </c:pt>
                <c:pt idx="4">
                  <c:v>9576807</c:v>
                </c:pt>
                <c:pt idx="5">
                  <c:v>9624691</c:v>
                </c:pt>
                <c:pt idx="6">
                  <c:v>9586384</c:v>
                </c:pt>
                <c:pt idx="7">
                  <c:v>9548077</c:v>
                </c:pt>
                <c:pt idx="8">
                  <c:v>9572019</c:v>
                </c:pt>
                <c:pt idx="9">
                  <c:v>9619903</c:v>
                </c:pt>
                <c:pt idx="10">
                  <c:v>9600749</c:v>
                </c:pt>
                <c:pt idx="11">
                  <c:v>9586384</c:v>
                </c:pt>
                <c:pt idx="12">
                  <c:v>9677363</c:v>
                </c:pt>
                <c:pt idx="13">
                  <c:v>9662998</c:v>
                </c:pt>
                <c:pt idx="14">
                  <c:v>9514558</c:v>
                </c:pt>
                <c:pt idx="15">
                  <c:v>9543288</c:v>
                </c:pt>
                <c:pt idx="16">
                  <c:v>9581595</c:v>
                </c:pt>
                <c:pt idx="17">
                  <c:v>9572019</c:v>
                </c:pt>
                <c:pt idx="18">
                  <c:v>9572019</c:v>
                </c:pt>
                <c:pt idx="19">
                  <c:v>9595961</c:v>
                </c:pt>
                <c:pt idx="20">
                  <c:v>9653421</c:v>
                </c:pt>
                <c:pt idx="21">
                  <c:v>9619903</c:v>
                </c:pt>
                <c:pt idx="22">
                  <c:v>9557653</c:v>
                </c:pt>
                <c:pt idx="23">
                  <c:v>9595961</c:v>
                </c:pt>
                <c:pt idx="24">
                  <c:v>9557653</c:v>
                </c:pt>
                <c:pt idx="25">
                  <c:v>9586384</c:v>
                </c:pt>
                <c:pt idx="26">
                  <c:v>9615114</c:v>
                </c:pt>
                <c:pt idx="27">
                  <c:v>9576807</c:v>
                </c:pt>
                <c:pt idx="28">
                  <c:v>9619903</c:v>
                </c:pt>
                <c:pt idx="29">
                  <c:v>9591172</c:v>
                </c:pt>
                <c:pt idx="30">
                  <c:v>9562442</c:v>
                </c:pt>
                <c:pt idx="31">
                  <c:v>9595961</c:v>
                </c:pt>
                <c:pt idx="32">
                  <c:v>9533711</c:v>
                </c:pt>
                <c:pt idx="33">
                  <c:v>9600749</c:v>
                </c:pt>
                <c:pt idx="34">
                  <c:v>9572019</c:v>
                </c:pt>
                <c:pt idx="35">
                  <c:v>9595961</c:v>
                </c:pt>
                <c:pt idx="36">
                  <c:v>9595961</c:v>
                </c:pt>
                <c:pt idx="37">
                  <c:v>9634268</c:v>
                </c:pt>
                <c:pt idx="38">
                  <c:v>9581595</c:v>
                </c:pt>
                <c:pt idx="39">
                  <c:v>9586384</c:v>
                </c:pt>
                <c:pt idx="40">
                  <c:v>9557653</c:v>
                </c:pt>
                <c:pt idx="41">
                  <c:v>9548077</c:v>
                </c:pt>
                <c:pt idx="42">
                  <c:v>9619903</c:v>
                </c:pt>
                <c:pt idx="43">
                  <c:v>9586384</c:v>
                </c:pt>
                <c:pt idx="44">
                  <c:v>9576807</c:v>
                </c:pt>
                <c:pt idx="45">
                  <c:v>9581595</c:v>
                </c:pt>
                <c:pt idx="46">
                  <c:v>956723</c:v>
                </c:pt>
                <c:pt idx="47">
                  <c:v>9615114</c:v>
                </c:pt>
                <c:pt idx="48">
                  <c:v>9557653</c:v>
                </c:pt>
                <c:pt idx="49">
                  <c:v>9605537</c:v>
                </c:pt>
                <c:pt idx="50">
                  <c:v>9782708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68-4C9B-BF9C-B0292AB9A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256943"/>
        <c:axId val="739679215"/>
      </c:scatterChart>
      <c:valAx>
        <c:axId val="728256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739679215"/>
        <c:crosses val="autoZero"/>
        <c:crossBetween val="midCat"/>
      </c:valAx>
      <c:valAx>
        <c:axId val="739679215"/>
        <c:scaling>
          <c:orientation val="minMax"/>
          <c:min val="94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BE"/>
          </a:p>
        </c:txPr>
        <c:crossAx val="728256943"/>
        <c:crosses val="autoZero"/>
        <c:crossBetween val="midCat"/>
        <c:majorUnit val="500000"/>
        <c:minorUnit val="10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24-10-2022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24/10/2022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24/10/2022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24/10/2022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24-10-2022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24-10-2022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6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24-10-2022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3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24/10/2022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E7B0-F10B-5C24-BAE1-A5DB13D34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Zin van de assen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0D737-C0DE-3C4C-C20A-8F2FA298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Telefoon laten vallen met scherm naar boven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Z-as uit scherm</a:t>
            </a:r>
          </a:p>
          <a:p>
            <a:r>
              <a:rPr lang="nl-BE" dirty="0"/>
              <a:t>Y-as naar bovenkant</a:t>
            </a:r>
          </a:p>
          <a:p>
            <a:r>
              <a:rPr lang="nl-BE" dirty="0"/>
              <a:t>X-as naar rechterkant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1C6D-6FAA-BD69-866A-ECE955A3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7DC2A8-FFC4-1499-1388-8BC7EDC50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93" y="2244229"/>
            <a:ext cx="10853836" cy="218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2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461-7A58-6AE2-B1CA-6A55BB91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Ruis op de metingen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308B-A04C-ED96-0305-BCE66C3B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Door rotatie aarde?</a:t>
            </a:r>
          </a:p>
          <a:p>
            <a:r>
              <a:rPr lang="nl-BE" dirty="0"/>
              <a:t>Door geluid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2B3CB-A9B0-F49A-B54B-6866848E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graphicFrame>
        <p:nvGraphicFramePr>
          <p:cNvPr id="5" name="Grafiek 1">
            <a:extLst>
              <a:ext uri="{FF2B5EF4-FFF2-40B4-BE49-F238E27FC236}">
                <a16:creationId xmlns:a16="http://schemas.microsoft.com/office/drawing/2014/main" id="{47169516-CAAA-B687-D8BE-62C9319570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199150"/>
              </p:ext>
            </p:extLst>
          </p:nvPr>
        </p:nvGraphicFramePr>
        <p:xfrm>
          <a:off x="4364037" y="3079591"/>
          <a:ext cx="8610599" cy="35944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7840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6E28-5310-EC75-3049-C9B3CAE4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5116-DF5C-9415-FF84-5D87F296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Waarden op de X-as constant </a:t>
            </a:r>
          </a:p>
          <a:p>
            <a:r>
              <a:rPr lang="nl-BE" dirty="0"/>
              <a:t>Bij 45 graden </a:t>
            </a:r>
            <a:r>
              <a:rPr lang="nl-BE" dirty="0" err="1"/>
              <a:t>Z-waarden</a:t>
            </a:r>
            <a:r>
              <a:rPr lang="nl-BE" dirty="0"/>
              <a:t> en Y-waarden ongeveer gelijk</a:t>
            </a:r>
          </a:p>
          <a:p>
            <a:r>
              <a:rPr lang="nl-BE" dirty="0"/>
              <a:t>Bij 30 graden </a:t>
            </a:r>
            <a:r>
              <a:rPr lang="nl-BE" dirty="0" err="1"/>
              <a:t>Z-waarden</a:t>
            </a:r>
            <a:r>
              <a:rPr lang="nl-BE" dirty="0"/>
              <a:t> groter dan Y-waarden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392E5-1A00-BEE1-FA80-FB59DA341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37433-2E3F-3740-32EA-8C18161D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22" y="5693070"/>
            <a:ext cx="3650086" cy="2591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B1BC66-82D6-8EF4-9227-58273566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377" y="5717408"/>
            <a:ext cx="4231268" cy="27973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30AD8-00A5-6CA1-BDCD-B5FC9AD6EAD3}"/>
              </a:ext>
            </a:extLst>
          </p:cNvPr>
          <p:cNvSpPr txBox="1"/>
          <p:nvPr/>
        </p:nvSpPr>
        <p:spPr>
          <a:xfrm>
            <a:off x="3071214" y="4127282"/>
            <a:ext cx="3363015" cy="83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4400" dirty="0"/>
              <a:t>30 graden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5DE6A-FFCB-4FD6-E53D-992926E022E4}"/>
              </a:ext>
            </a:extLst>
          </p:cNvPr>
          <p:cNvSpPr txBox="1"/>
          <p:nvPr/>
        </p:nvSpPr>
        <p:spPr>
          <a:xfrm>
            <a:off x="2683210" y="5181455"/>
            <a:ext cx="188339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Y-waarden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9ACA53-A4D2-5D5B-9563-8E4E424FEA0A}"/>
              </a:ext>
            </a:extLst>
          </p:cNvPr>
          <p:cNvSpPr txBox="1"/>
          <p:nvPr/>
        </p:nvSpPr>
        <p:spPr>
          <a:xfrm>
            <a:off x="8443343" y="5181455"/>
            <a:ext cx="188339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Y-waarden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541A9-6D91-FC5E-6773-F3B06CE89FDB}"/>
              </a:ext>
            </a:extLst>
          </p:cNvPr>
          <p:cNvSpPr txBox="1"/>
          <p:nvPr/>
        </p:nvSpPr>
        <p:spPr>
          <a:xfrm>
            <a:off x="4524989" y="5179830"/>
            <a:ext cx="188339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Z-waarden</a:t>
            </a:r>
            <a:endParaRPr lang="nl-BE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D073B4-8DBF-19CC-CCD0-DE777412501C}"/>
              </a:ext>
            </a:extLst>
          </p:cNvPr>
          <p:cNvSpPr txBox="1"/>
          <p:nvPr/>
        </p:nvSpPr>
        <p:spPr>
          <a:xfrm>
            <a:off x="10586933" y="5179831"/>
            <a:ext cx="188339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Z-waarden</a:t>
            </a:r>
            <a:endParaRPr lang="nl-BE" sz="2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5C2927-B780-1A6E-EB4E-BB5CF4D72FF7}"/>
              </a:ext>
            </a:extLst>
          </p:cNvPr>
          <p:cNvSpPr txBox="1"/>
          <p:nvPr/>
        </p:nvSpPr>
        <p:spPr>
          <a:xfrm>
            <a:off x="8905425" y="4157063"/>
            <a:ext cx="3363015" cy="83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4400" dirty="0"/>
              <a:t>45 graden</a:t>
            </a:r>
          </a:p>
        </p:txBody>
      </p:sp>
    </p:spTree>
    <p:extLst>
      <p:ext uri="{BB962C8B-B14F-4D97-AF65-F5344CB8AC3E}">
        <p14:creationId xmlns:p14="http://schemas.microsoft.com/office/powerpoint/2010/main" val="327106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69EE1-2F1F-B0B2-F8B0-26CEE190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Canvas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C8AD-9EDC-0B63-1F0C-72DA5B72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Vierkant loodrecht op aardoppervlakte</a:t>
            </a:r>
          </a:p>
          <a:p>
            <a:pPr>
              <a:buFontTx/>
              <a:buChar char="-"/>
            </a:pPr>
            <a:r>
              <a:rPr lang="nl-BE" dirty="0"/>
              <a:t>Scherm naar boven</a:t>
            </a:r>
          </a:p>
          <a:p>
            <a:pPr>
              <a:buFontTx/>
              <a:buChar char="-"/>
            </a:pPr>
            <a:r>
              <a:rPr lang="nl-BE" dirty="0"/>
              <a:t>Y-waarde </a:t>
            </a:r>
            <a:r>
              <a:rPr lang="nl-BE" dirty="0" err="1"/>
              <a:t>ongveer</a:t>
            </a:r>
            <a:r>
              <a:rPr lang="nl-BE" dirty="0"/>
              <a:t> constant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D811-F65A-A53B-9991-8C8B60DE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A19586-2B58-BB79-B4A6-415F37F01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5570" y="2306471"/>
            <a:ext cx="3567550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nl-BE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4AEE6B8-DF73-B87B-E93A-A1E1460428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862555"/>
              </p:ext>
            </p:extLst>
          </p:nvPr>
        </p:nvGraphicFramePr>
        <p:xfrm>
          <a:off x="9935569" y="2306472"/>
          <a:ext cx="5895833" cy="679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fbeelding" r:id="rId2" imgW="0" imgH="0" progId="StaticMetafile">
                  <p:embed/>
                </p:oleObj>
              </mc:Choice>
              <mc:Fallback>
                <p:oleObj name="Afbeelding" r:id="rId2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4178" r="76488" b="10138"/>
                      <a:stretch>
                        <a:fillRect/>
                      </a:stretch>
                    </p:blipFill>
                    <p:spPr bwMode="auto">
                      <a:xfrm>
                        <a:off x="9935569" y="2306472"/>
                        <a:ext cx="5895833" cy="679658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301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/>
              <a:t>Universiteit Gent</a:t>
            </a:r>
            <a:br>
              <a:rPr lang="nl-NL" sz="2400" dirty="0"/>
            </a:br>
            <a:r>
              <a:rPr lang="nl-NL" sz="2400"/>
              <a:t>@ugent</a:t>
            </a:r>
          </a:p>
          <a:p>
            <a:pPr marL="85725" indent="0">
              <a:buNone/>
            </a:pPr>
            <a:r>
              <a:rPr lang="nl-NL"/>
              <a:t>@ugent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539750"/>
            <a:r>
              <a:rPr lang="nl-BE" sz="3500" dirty="0"/>
              <a:t>Staf Vanhauwaert</a:t>
            </a:r>
            <a:br>
              <a:rPr lang="nl-BE" dirty="0"/>
            </a:br>
            <a:r>
              <a:rPr lang="nl-BE" dirty="0"/>
              <a:t>Student</a:t>
            </a:r>
            <a:br>
              <a:rPr lang="nl-BE" dirty="0"/>
            </a:br>
            <a:br>
              <a:rPr lang="nl-BE" dirty="0"/>
            </a:br>
            <a:br>
              <a:rPr lang="nl-BE" cap="all" dirty="0"/>
            </a:br>
            <a:br>
              <a:rPr lang="nl-BE" dirty="0"/>
            </a:br>
            <a:r>
              <a:rPr lang="nl-BE" dirty="0"/>
              <a:t>E	Staf.Vanhauwaert@ugent.be</a:t>
            </a:r>
            <a:br>
              <a:rPr lang="nl-BE" dirty="0"/>
            </a:br>
            <a:r>
              <a:rPr lang="nl-BE" dirty="0"/>
              <a:t>T	+32 468 35 00 42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9C65D37A-CA68-4EBF-BDD0-3316C208C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90E2AC58-C23E-443B-9CAF-789461110C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stappenteller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Sessie 1 / Staf Vanhauwaert / 25 10 2022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BE" sz="3200" u="none" dirty="0"/>
              <a:t>Modeleren, maken en meten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Experimenteren met </a:t>
            </a:r>
            <a:r>
              <a:rPr lang="nl-NL" dirty="0" err="1"/>
              <a:t>accelerometer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SNELHEDEN VAN SENSOREN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E21A4-6EB6-A830-0148-CF21CD81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nl-BE" dirty="0"/>
              <a:t>‘</a:t>
            </a:r>
            <a:r>
              <a:rPr lang="nl-BE" dirty="0" err="1"/>
              <a:t>normal</a:t>
            </a:r>
            <a:r>
              <a:rPr lang="nl-BE" dirty="0"/>
              <a:t>’</a:t>
            </a:r>
          </a:p>
          <a:p>
            <a:pPr>
              <a:buFontTx/>
              <a:buChar char="-"/>
            </a:pPr>
            <a:r>
              <a:rPr lang="nl-BE" dirty="0"/>
              <a:t>52 per 10 seconden</a:t>
            </a:r>
          </a:p>
          <a:p>
            <a:pPr>
              <a:buFontTx/>
              <a:buChar char="-"/>
            </a:pPr>
            <a:r>
              <a:rPr lang="nl-BE" dirty="0"/>
              <a:t>300 per minuut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828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SNELHEDEN VAN SENSOREN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E21A4-6EB6-A830-0148-CF21CD81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nl-BE" dirty="0"/>
              <a:t>‘UI’</a:t>
            </a:r>
          </a:p>
          <a:p>
            <a:pPr>
              <a:buFontTx/>
              <a:buChar char="-"/>
            </a:pPr>
            <a:r>
              <a:rPr lang="nl-BE" dirty="0"/>
              <a:t>215 per 10 seconden</a:t>
            </a:r>
          </a:p>
          <a:p>
            <a:pPr>
              <a:buFontTx/>
              <a:buChar char="-"/>
            </a:pPr>
            <a:r>
              <a:rPr lang="nl-BE" dirty="0"/>
              <a:t>1.000 per minuut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00801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SNELHEDEN VAN SENSOREN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E21A4-6EB6-A830-0148-CF21CD81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nl-BE" dirty="0"/>
              <a:t>‘game’</a:t>
            </a:r>
          </a:p>
          <a:p>
            <a:pPr>
              <a:buFontTx/>
              <a:buChar char="-"/>
            </a:pPr>
            <a:r>
              <a:rPr lang="nl-BE" dirty="0"/>
              <a:t>499 per 10 seconden</a:t>
            </a:r>
          </a:p>
          <a:p>
            <a:pPr>
              <a:buFontTx/>
              <a:buChar char="-"/>
            </a:pPr>
            <a:r>
              <a:rPr lang="nl-BE" dirty="0"/>
              <a:t>3.000 per minuut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3398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SNELHEDEN VAN SENSOREN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E21A4-6EB6-A830-0148-CF21CD81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nl-BE" dirty="0"/>
              <a:t>‘</a:t>
            </a:r>
            <a:r>
              <a:rPr lang="nl-BE" dirty="0" err="1"/>
              <a:t>fastest</a:t>
            </a:r>
            <a:r>
              <a:rPr lang="nl-BE" dirty="0"/>
              <a:t>’</a:t>
            </a:r>
          </a:p>
          <a:p>
            <a:pPr>
              <a:buFontTx/>
              <a:buChar char="-"/>
            </a:pPr>
            <a:r>
              <a:rPr lang="nl-BE" dirty="0"/>
              <a:t>980 per 10 seconden</a:t>
            </a:r>
          </a:p>
          <a:p>
            <a:pPr>
              <a:buFontTx/>
              <a:buChar char="-"/>
            </a:pPr>
            <a:r>
              <a:rPr lang="nl-BE" dirty="0"/>
              <a:t>6.000 per minuut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26583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SNELHEDEN VAN SENSOREN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CE21A4-6EB6-A830-0148-CF21CD818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nl-BE" dirty="0"/>
              <a:t>Tijdseenheid</a:t>
            </a:r>
          </a:p>
          <a:p>
            <a:pPr>
              <a:buFontTx/>
              <a:buChar char="-"/>
            </a:pPr>
            <a:r>
              <a:rPr lang="nl-BE" dirty="0"/>
              <a:t>‘</a:t>
            </a:r>
            <a:r>
              <a:rPr lang="nl-BE" dirty="0" err="1"/>
              <a:t>normal</a:t>
            </a:r>
            <a:r>
              <a:rPr lang="nl-BE" dirty="0"/>
              <a:t>’ heeft een meting per 0,02 seconden</a:t>
            </a:r>
          </a:p>
          <a:p>
            <a:pPr>
              <a:buFontTx/>
              <a:buChar char="-"/>
            </a:pPr>
            <a:r>
              <a:rPr lang="nl-BE" dirty="0"/>
              <a:t>0,002</a:t>
            </a:r>
            <a:r>
              <a:rPr lang="nl-BE" baseline="30000" dirty="0"/>
              <a:t>E</a:t>
            </a:r>
            <a:r>
              <a:rPr lang="nl-BE" dirty="0"/>
              <a:t>+12 is het verschil per meting</a:t>
            </a:r>
          </a:p>
          <a:p>
            <a:pPr>
              <a:buFontTx/>
              <a:buChar char="-"/>
            </a:pPr>
            <a:r>
              <a:rPr lang="nl-BE" dirty="0"/>
              <a:t>Nanoseconden</a:t>
            </a:r>
          </a:p>
        </p:txBody>
      </p:sp>
    </p:spTree>
    <p:extLst>
      <p:ext uri="{BB962C8B-B14F-4D97-AF65-F5344CB8AC3E}">
        <p14:creationId xmlns:p14="http://schemas.microsoft.com/office/powerpoint/2010/main" val="186225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21FE-D310-7CD4-128B-55F8CFD1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Versnelling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8AB7A-9FC7-78E8-EA57-7527D3B5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884A58-D543-5D7C-778A-263E92370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BE" dirty="0"/>
              <a:t>Gemiddelde versnelling op de Z-as is 9.424.404</a:t>
            </a:r>
          </a:p>
          <a:p>
            <a:pPr>
              <a:buFontTx/>
              <a:buChar char="-"/>
            </a:pPr>
            <a:r>
              <a:rPr lang="nl-BE" dirty="0"/>
              <a:t>X-as loodrecht op de zijkant</a:t>
            </a:r>
          </a:p>
          <a:p>
            <a:pPr>
              <a:buFontTx/>
              <a:buChar char="-"/>
            </a:pPr>
            <a:r>
              <a:rPr lang="nl-BE" dirty="0"/>
              <a:t>Y-as loodrecht op de boven- en onderkant</a:t>
            </a:r>
          </a:p>
          <a:p>
            <a:pPr>
              <a:buFontTx/>
              <a:buChar char="-"/>
            </a:pPr>
            <a:r>
              <a:rPr lang="nl-BE" dirty="0"/>
              <a:t>Z-as loodrecht op het scherm</a:t>
            </a:r>
          </a:p>
        </p:txBody>
      </p:sp>
    </p:spTree>
    <p:extLst>
      <p:ext uri="{BB962C8B-B14F-4D97-AF65-F5344CB8AC3E}">
        <p14:creationId xmlns:p14="http://schemas.microsoft.com/office/powerpoint/2010/main" val="4209331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Corporat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1E64C8"/>
      </a:accent1>
      <a:accent2>
        <a:srgbClr val="FFD200"/>
      </a:accent2>
      <a:accent3>
        <a:srgbClr val="3574CE"/>
      </a:accent3>
      <a:accent4>
        <a:srgbClr val="4B83D3"/>
      </a:accent4>
      <a:accent5>
        <a:srgbClr val="6293D9"/>
      </a:accent5>
      <a:accent6>
        <a:srgbClr val="78A2DE"/>
      </a:accent6>
      <a:hlink>
        <a:srgbClr val="1E64C8"/>
      </a:hlink>
      <a:folHlink>
        <a:srgbClr val="3574CE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.potx" id="{CB7437A3-AF41-4FB5-A0AD-03A95F42239C}" vid="{CFCB6CCD-58ED-4028-89EA-51F8B0C9C3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CDDE6FDD39540B59C06E78D3E63EA" ma:contentTypeVersion="2" ma:contentTypeDescription="Create a new document." ma:contentTypeScope="" ma:versionID="a85c2e49b7f7e64ac81a1012b03ae783">
  <xsd:schema xmlns:xsd="http://www.w3.org/2001/XMLSchema" xmlns:xs="http://www.w3.org/2001/XMLSchema" xmlns:p="http://schemas.microsoft.com/office/2006/metadata/properties" xmlns:ns2="05784072-49b5-478c-80d8-0c47df73688e" targetNamespace="http://schemas.microsoft.com/office/2006/metadata/properties" ma:root="true" ma:fieldsID="8589722ad036324e1f246b8b9921c20b" ns2:_="">
    <xsd:import namespace="05784072-49b5-478c-80d8-0c47df736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84072-49b5-478c-80d8-0c47df736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CAE774-8B3E-473D-BDFE-C5D4E65AD8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6C5316E-29D7-4A1B-98AB-D5B9D12D4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784072-49b5-478c-80d8-0c47df7368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B680FB-98B3-4F4C-AB81-C35DF9197F3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</Template>
  <TotalTime>110</TotalTime>
  <Words>246</Words>
  <Application>Microsoft Office PowerPoint</Application>
  <PresentationFormat>Custom</PresentationFormat>
  <Paragraphs>70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Office Theme</vt:lpstr>
      <vt:lpstr>Picture (Metafile)</vt:lpstr>
      <vt:lpstr>PowerPoint Presentation</vt:lpstr>
      <vt:lpstr>Project stappenteller</vt:lpstr>
      <vt:lpstr>Experimenteren met accelerometer</vt:lpstr>
      <vt:lpstr>SNELHEDEN VAN SENSOREN</vt:lpstr>
      <vt:lpstr>SNELHEDEN VAN SENSOREN</vt:lpstr>
      <vt:lpstr>SNELHEDEN VAN SENSOREN</vt:lpstr>
      <vt:lpstr>SNELHEDEN VAN SENSOREN</vt:lpstr>
      <vt:lpstr>SNELHEDEN VAN SENSOREN</vt:lpstr>
      <vt:lpstr>Versnelling</vt:lpstr>
      <vt:lpstr>Zin van de assen</vt:lpstr>
      <vt:lpstr>Ruis op de metingen</vt:lpstr>
      <vt:lpstr>Helling</vt:lpstr>
      <vt:lpstr>Canvas</vt:lpstr>
      <vt:lpstr>Staf Vanhauwaert Student    E Staf.Vanhauwaert@ugent.be T +32 468 35 00 42   www.ugent.be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 De Munck</dc:creator>
  <cp:keywords/>
  <dc:description/>
  <cp:lastModifiedBy>Staf Vanhauwaert</cp:lastModifiedBy>
  <cp:revision>3</cp:revision>
  <cp:lastPrinted>2016-10-27T14:59:04Z</cp:lastPrinted>
  <dcterms:created xsi:type="dcterms:W3CDTF">2022-10-22T14:19:13Z</dcterms:created>
  <dcterms:modified xsi:type="dcterms:W3CDTF">2022-10-24T13:00:27Z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0x010100634CDDE6FDD39540B59C06E78D3E63EA</vt:lpwstr>
  </property>
</Properties>
</file>