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4"/>
  </p:sldMasterIdLst>
  <p:notesMasterIdLst>
    <p:notesMasterId r:id="rId14"/>
  </p:notesMasterIdLst>
  <p:sldIdLst>
    <p:sldId id="259" r:id="rId5"/>
    <p:sldId id="256" r:id="rId6"/>
    <p:sldId id="260" r:id="rId7"/>
    <p:sldId id="272" r:id="rId8"/>
    <p:sldId id="273" r:id="rId9"/>
    <p:sldId id="274" r:id="rId10"/>
    <p:sldId id="275" r:id="rId11"/>
    <p:sldId id="276" r:id="rId12"/>
    <p:sldId id="264" r:id="rId13"/>
  </p:sldIdLst>
  <p:sldSz cx="17338675" cy="9753600"/>
  <p:notesSz cx="6858000" cy="9144000"/>
  <p:defaultTextStyle>
    <a:defPPr>
      <a:defRPr lang="en-US"/>
    </a:defPPr>
    <a:lvl1pPr marL="0" algn="l" defTabSz="1300368" rtl="0" eaLnBrk="1" latinLnBrk="0" hangingPunct="1">
      <a:defRPr sz="2560" kern="1200">
        <a:solidFill>
          <a:schemeClr val="tx1"/>
        </a:solidFill>
        <a:latin typeface="+mn-lt"/>
        <a:ea typeface="+mn-ea"/>
        <a:cs typeface="+mn-cs"/>
      </a:defRPr>
    </a:lvl1pPr>
    <a:lvl2pPr marL="650184" algn="l" defTabSz="1300368" rtl="0" eaLnBrk="1" latinLnBrk="0" hangingPunct="1">
      <a:defRPr sz="2560" kern="1200">
        <a:solidFill>
          <a:schemeClr val="tx1"/>
        </a:solidFill>
        <a:latin typeface="+mn-lt"/>
        <a:ea typeface="+mn-ea"/>
        <a:cs typeface="+mn-cs"/>
      </a:defRPr>
    </a:lvl2pPr>
    <a:lvl3pPr marL="1300368" algn="l" defTabSz="1300368" rtl="0" eaLnBrk="1" latinLnBrk="0" hangingPunct="1">
      <a:defRPr sz="2560" kern="1200">
        <a:solidFill>
          <a:schemeClr val="tx1"/>
        </a:solidFill>
        <a:latin typeface="+mn-lt"/>
        <a:ea typeface="+mn-ea"/>
        <a:cs typeface="+mn-cs"/>
      </a:defRPr>
    </a:lvl3pPr>
    <a:lvl4pPr marL="1950552" algn="l" defTabSz="1300368" rtl="0" eaLnBrk="1" latinLnBrk="0" hangingPunct="1">
      <a:defRPr sz="2560" kern="1200">
        <a:solidFill>
          <a:schemeClr val="tx1"/>
        </a:solidFill>
        <a:latin typeface="+mn-lt"/>
        <a:ea typeface="+mn-ea"/>
        <a:cs typeface="+mn-cs"/>
      </a:defRPr>
    </a:lvl4pPr>
    <a:lvl5pPr marL="2600736" algn="l" defTabSz="1300368" rtl="0" eaLnBrk="1" latinLnBrk="0" hangingPunct="1">
      <a:defRPr sz="2560" kern="1200">
        <a:solidFill>
          <a:schemeClr val="tx1"/>
        </a:solidFill>
        <a:latin typeface="+mn-lt"/>
        <a:ea typeface="+mn-ea"/>
        <a:cs typeface="+mn-cs"/>
      </a:defRPr>
    </a:lvl5pPr>
    <a:lvl6pPr marL="3250921" algn="l" defTabSz="1300368" rtl="0" eaLnBrk="1" latinLnBrk="0" hangingPunct="1">
      <a:defRPr sz="2560" kern="1200">
        <a:solidFill>
          <a:schemeClr val="tx1"/>
        </a:solidFill>
        <a:latin typeface="+mn-lt"/>
        <a:ea typeface="+mn-ea"/>
        <a:cs typeface="+mn-cs"/>
      </a:defRPr>
    </a:lvl6pPr>
    <a:lvl7pPr marL="3901105" algn="l" defTabSz="1300368" rtl="0" eaLnBrk="1" latinLnBrk="0" hangingPunct="1">
      <a:defRPr sz="2560" kern="1200">
        <a:solidFill>
          <a:schemeClr val="tx1"/>
        </a:solidFill>
        <a:latin typeface="+mn-lt"/>
        <a:ea typeface="+mn-ea"/>
        <a:cs typeface="+mn-cs"/>
      </a:defRPr>
    </a:lvl7pPr>
    <a:lvl8pPr marL="4551289" algn="l" defTabSz="1300368" rtl="0" eaLnBrk="1" latinLnBrk="0" hangingPunct="1">
      <a:defRPr sz="2560" kern="1200">
        <a:solidFill>
          <a:schemeClr val="tx1"/>
        </a:solidFill>
        <a:latin typeface="+mn-lt"/>
        <a:ea typeface="+mn-ea"/>
        <a:cs typeface="+mn-cs"/>
      </a:defRPr>
    </a:lvl8pPr>
    <a:lvl9pPr marL="5201473" algn="l" defTabSz="1300368" rtl="0" eaLnBrk="1" latinLnBrk="0" hangingPunct="1">
      <a:defRPr sz="256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072" userDrawn="1">
          <p15:clr>
            <a:srgbClr val="A4A3A4"/>
          </p15:clr>
        </p15:guide>
        <p15:guide id="2" pos="5461"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E64C8"/>
    <a:srgbClr val="FFD2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6" autoAdjust="0"/>
    <p:restoredTop sz="91408" autoAdjust="0"/>
  </p:normalViewPr>
  <p:slideViewPr>
    <p:cSldViewPr snapToGrid="0" showGuides="1">
      <p:cViewPr varScale="1">
        <p:scale>
          <a:sx n="71" d="100"/>
          <a:sy n="71" d="100"/>
        </p:scale>
        <p:origin x="424" y="80"/>
      </p:cViewPr>
      <p:guideLst>
        <p:guide orient="horz" pos="3072"/>
        <p:guide pos="5461"/>
      </p:guideLst>
    </p:cSldViewPr>
  </p:slideViewPr>
  <p:notesTextViewPr>
    <p:cViewPr>
      <p:scale>
        <a:sx n="3" d="2"/>
        <a:sy n="3" d="2"/>
      </p:scale>
      <p:origin x="0" y="-464"/>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6680C0C-85DF-417F-8238-DB0D15743621}" type="datetimeFigureOut">
              <a:rPr lang="en-GB" smtClean="0"/>
              <a:t>13/11/2022</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9A0A48-EDB1-4AFE-B1B7-10CE2A416496}" type="slidenum">
              <a:rPr lang="en-GB" smtClean="0"/>
              <a:t>‹nr.›</a:t>
            </a:fld>
            <a:endParaRPr lang="en-GB"/>
          </a:p>
        </p:txBody>
      </p:sp>
    </p:spTree>
    <p:extLst>
      <p:ext uri="{BB962C8B-B14F-4D97-AF65-F5344CB8AC3E}">
        <p14:creationId xmlns:p14="http://schemas.microsoft.com/office/powerpoint/2010/main" val="3262018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a:t>Hallo allemaal,</a:t>
            </a:r>
          </a:p>
          <a:p>
            <a:r>
              <a:rPr lang="nl-BE" dirty="0"/>
              <a:t>Ik ben Linde Roggeman van groep E en ik ga jullie vandaag wat meer uitleg geven over wat wij vorige </a:t>
            </a:r>
            <a:r>
              <a:rPr lang="nl-BE" dirty="0" err="1"/>
              <a:t>labsessie</a:t>
            </a:r>
            <a:r>
              <a:rPr lang="nl-BE" dirty="0"/>
              <a:t> gedaan hebben,</a:t>
            </a:r>
          </a:p>
        </p:txBody>
      </p:sp>
      <p:sp>
        <p:nvSpPr>
          <p:cNvPr id="4" name="Tijdelijke aanduiding voor dianummer 3"/>
          <p:cNvSpPr>
            <a:spLocks noGrp="1"/>
          </p:cNvSpPr>
          <p:nvPr>
            <p:ph type="sldNum" sz="quarter" idx="5"/>
          </p:nvPr>
        </p:nvSpPr>
        <p:spPr/>
        <p:txBody>
          <a:bodyPr/>
          <a:lstStyle/>
          <a:p>
            <a:fld id="{539A0A48-EDB1-4AFE-B1B7-10CE2A416496}" type="slidenum">
              <a:rPr lang="en-GB" smtClean="0"/>
              <a:t>2</a:t>
            </a:fld>
            <a:endParaRPr lang="en-GB"/>
          </a:p>
        </p:txBody>
      </p:sp>
    </p:spTree>
    <p:extLst>
      <p:ext uri="{BB962C8B-B14F-4D97-AF65-F5344CB8AC3E}">
        <p14:creationId xmlns:p14="http://schemas.microsoft.com/office/powerpoint/2010/main" val="34168913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err="1"/>
              <a:t>Vorige</a:t>
            </a:r>
            <a:r>
              <a:rPr lang="en-GB" dirty="0"/>
              <a:t> week </a:t>
            </a:r>
            <a:r>
              <a:rPr lang="en-GB" dirty="0" err="1"/>
              <a:t>kregen</a:t>
            </a:r>
            <a:r>
              <a:rPr lang="en-GB" dirty="0"/>
              <a:t> we </a:t>
            </a:r>
            <a:r>
              <a:rPr lang="en-GB" dirty="0" err="1"/>
              <a:t>een</a:t>
            </a:r>
            <a:r>
              <a:rPr lang="en-GB" dirty="0"/>
              <a:t> </a:t>
            </a:r>
            <a:r>
              <a:rPr lang="en-GB" dirty="0" err="1"/>
              <a:t>introductie</a:t>
            </a:r>
            <a:r>
              <a:rPr lang="en-GB" dirty="0"/>
              <a:t> tot Android </a:t>
            </a:r>
            <a:r>
              <a:rPr lang="en-GB" dirty="0" err="1"/>
              <a:t>en</a:t>
            </a:r>
            <a:r>
              <a:rPr lang="en-GB" dirty="0"/>
              <a:t> </a:t>
            </a:r>
            <a:r>
              <a:rPr lang="en-GB" dirty="0" err="1"/>
              <a:t>leerden</a:t>
            </a:r>
            <a:r>
              <a:rPr lang="en-GB" dirty="0"/>
              <a:t> we het </a:t>
            </a:r>
            <a:r>
              <a:rPr lang="en-GB" dirty="0" err="1"/>
              <a:t>programma</a:t>
            </a:r>
            <a:r>
              <a:rPr lang="en-GB" dirty="0"/>
              <a:t> Android Studio </a:t>
            </a:r>
            <a:r>
              <a:rPr lang="en-GB" dirty="0" err="1"/>
              <a:t>kennen</a:t>
            </a:r>
            <a:endParaRPr lang="en-GB" dirty="0"/>
          </a:p>
        </p:txBody>
      </p:sp>
      <p:sp>
        <p:nvSpPr>
          <p:cNvPr id="4" name="Slide Number Placeholder 3"/>
          <p:cNvSpPr>
            <a:spLocks noGrp="1"/>
          </p:cNvSpPr>
          <p:nvPr>
            <p:ph type="sldNum" sz="quarter" idx="10"/>
          </p:nvPr>
        </p:nvSpPr>
        <p:spPr/>
        <p:txBody>
          <a:bodyPr/>
          <a:lstStyle/>
          <a:p>
            <a:fld id="{539A0A48-EDB1-4AFE-B1B7-10CE2A416496}" type="slidenum">
              <a:rPr lang="en-GB" smtClean="0"/>
              <a:t>3</a:t>
            </a:fld>
            <a:endParaRPr lang="en-GB"/>
          </a:p>
        </p:txBody>
      </p:sp>
    </p:spTree>
    <p:extLst>
      <p:ext uri="{BB962C8B-B14F-4D97-AF65-F5344CB8AC3E}">
        <p14:creationId xmlns:p14="http://schemas.microsoft.com/office/powerpoint/2010/main" val="38710615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a:t>In deze presentatie ga ik het hebben over onze </a:t>
            </a:r>
            <a:r>
              <a:rPr lang="nl-BE" dirty="0" err="1"/>
              <a:t>mock</a:t>
            </a:r>
            <a:r>
              <a:rPr lang="nl-BE" dirty="0"/>
              <a:t>-up UI. Ik ga jullie vertellen hoe we te werk zijn gegaan en hoe we uiteindelijk alles gerealiseerd hebben met </a:t>
            </a:r>
            <a:r>
              <a:rPr lang="nl-BE" dirty="0" err="1"/>
              <a:t>Material</a:t>
            </a:r>
            <a:r>
              <a:rPr lang="nl-BE" dirty="0"/>
              <a:t> Design. Ten slotte ga ik het hebben over de interactie met de gebruiker.</a:t>
            </a:r>
          </a:p>
        </p:txBody>
      </p:sp>
      <p:sp>
        <p:nvSpPr>
          <p:cNvPr id="4" name="Tijdelijke aanduiding voor dianummer 3"/>
          <p:cNvSpPr>
            <a:spLocks noGrp="1"/>
          </p:cNvSpPr>
          <p:nvPr>
            <p:ph type="sldNum" sz="quarter" idx="5"/>
          </p:nvPr>
        </p:nvSpPr>
        <p:spPr/>
        <p:txBody>
          <a:bodyPr/>
          <a:lstStyle/>
          <a:p>
            <a:fld id="{539A0A48-EDB1-4AFE-B1B7-10CE2A416496}" type="slidenum">
              <a:rPr lang="en-GB" smtClean="0"/>
              <a:t>4</a:t>
            </a:fld>
            <a:endParaRPr lang="en-GB"/>
          </a:p>
        </p:txBody>
      </p:sp>
    </p:spTree>
    <p:extLst>
      <p:ext uri="{BB962C8B-B14F-4D97-AF65-F5344CB8AC3E}">
        <p14:creationId xmlns:p14="http://schemas.microsoft.com/office/powerpoint/2010/main" val="7383087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a:t>We zijn begonnen met het creëren van een design op Word. We hebben dus eerst nagedacht wat we allemaal wouden op onze app. Op die manier konden we gestructureerd te werk gaan in Android Studio. </a:t>
            </a:r>
          </a:p>
          <a:p>
            <a:endParaRPr lang="nl-BE" dirty="0"/>
          </a:p>
          <a:p>
            <a:endParaRPr lang="nl-BE" dirty="0"/>
          </a:p>
          <a:p>
            <a:r>
              <a:rPr lang="nl-BE" dirty="0"/>
              <a:t>Als eerste element aan onze </a:t>
            </a:r>
            <a:r>
              <a:rPr lang="nl-BE" dirty="0" err="1"/>
              <a:t>mock</a:t>
            </a:r>
            <a:r>
              <a:rPr lang="nl-BE" dirty="0"/>
              <a:t>-up hebben we het aantal stappen toegevoegd, dit is namelijk de essentie van de hele app. Dit hebben we dan ook vrij centraal op onze app gezet en redelijk groot, zodanig dat dit het eerste is wat de gebruiker ziet wanneer hij de app opent.</a:t>
            </a:r>
          </a:p>
          <a:p>
            <a:endParaRPr lang="nl-BE" dirty="0"/>
          </a:p>
          <a:p>
            <a:r>
              <a:rPr lang="nl-BE" dirty="0"/>
              <a:t>Daarboven hebben  we een vakje toegevoegd met ‘aantal stappen’. Op die manier is het duidelijk voor de gebruiker dat dit het aantal stappen zijn die hij die dag gezet heeft en niet hoeveel hij er nog moet zetten bijvoorbeeld. </a:t>
            </a:r>
          </a:p>
          <a:p>
            <a:endParaRPr lang="nl-BE" dirty="0"/>
          </a:p>
          <a:p>
            <a:r>
              <a:rPr lang="nl-BE" dirty="0"/>
              <a:t>Onder het aantal stappen hebben we een cirkel toegevoegd met het doel van de gebruiker. Het is onze bedoeling dat  de gebruiker zelf zijn doel kan ingeven. Dit doel verschijnt vervolgens in deze cirkel. Deze cirkel is tegelijk ook een ‘</a:t>
            </a:r>
            <a:r>
              <a:rPr lang="nl-BE" dirty="0" err="1"/>
              <a:t>progressbar</a:t>
            </a:r>
            <a:r>
              <a:rPr lang="nl-BE" dirty="0"/>
              <a:t>’, die toont hoever de gebruiker zit bij het behalen van zijn doel. Om onze app nog te verbeteren hebben we er ook nog een vakje aan toegevoegd met hoeveel stappen de gebruiker nog moet behalen.</a:t>
            </a:r>
          </a:p>
          <a:p>
            <a:r>
              <a:rPr lang="nl-BE" dirty="0"/>
              <a:t>Om af te sluiten hebben we er nog een titel aan toegevoegd, dit maakt de </a:t>
            </a:r>
            <a:r>
              <a:rPr lang="nl-BE" dirty="0" err="1"/>
              <a:t>mock</a:t>
            </a:r>
            <a:r>
              <a:rPr lang="nl-BE" dirty="0"/>
              <a:t>-up iets mooier.</a:t>
            </a:r>
          </a:p>
        </p:txBody>
      </p:sp>
      <p:sp>
        <p:nvSpPr>
          <p:cNvPr id="4" name="Tijdelijke aanduiding voor dianummer 3"/>
          <p:cNvSpPr>
            <a:spLocks noGrp="1"/>
          </p:cNvSpPr>
          <p:nvPr>
            <p:ph type="sldNum" sz="quarter" idx="5"/>
          </p:nvPr>
        </p:nvSpPr>
        <p:spPr/>
        <p:txBody>
          <a:bodyPr/>
          <a:lstStyle/>
          <a:p>
            <a:fld id="{539A0A48-EDB1-4AFE-B1B7-10CE2A416496}" type="slidenum">
              <a:rPr lang="en-GB" smtClean="0"/>
              <a:t>5</a:t>
            </a:fld>
            <a:endParaRPr lang="en-GB"/>
          </a:p>
        </p:txBody>
      </p:sp>
    </p:spTree>
    <p:extLst>
      <p:ext uri="{BB962C8B-B14F-4D97-AF65-F5344CB8AC3E}">
        <p14:creationId xmlns:p14="http://schemas.microsoft.com/office/powerpoint/2010/main" val="16364578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a:t>Vervolgens hebben we ons design proberen maken aan de hand van Android Studio. Dit was wel even zoeken aangezien het de eerste keer was dat we hiermee werkten. </a:t>
            </a:r>
            <a:br>
              <a:rPr lang="nl-BE" dirty="0"/>
            </a:br>
            <a:r>
              <a:rPr lang="nl-BE" dirty="0"/>
              <a:t>We zijn begonnen met het toevoegen van een ‘</a:t>
            </a:r>
            <a:r>
              <a:rPr lang="nl-BE" dirty="0" err="1"/>
              <a:t>editText</a:t>
            </a:r>
            <a:r>
              <a:rPr lang="nl-BE" dirty="0"/>
              <a:t>’, die we gebruikten voor het ‘aantal stappen’.</a:t>
            </a:r>
          </a:p>
          <a:p>
            <a:r>
              <a:rPr lang="nl-BE" dirty="0"/>
              <a:t>Daarboven hebben we nog een </a:t>
            </a:r>
            <a:r>
              <a:rPr lang="nl-BE" dirty="0" err="1"/>
              <a:t>editText</a:t>
            </a:r>
            <a:r>
              <a:rPr lang="nl-BE" dirty="0"/>
              <a:t> gebruikt om dan effectief het aantal stappen weer te geven. Deze twee plaatsen we centraal onder elkaar. Het is onze bedoeling dat dit het eerste is wat de gebruiker ziet wanneer hij de app geopend heeft. Dit is namelijk ook de essentie van onze app.</a:t>
            </a:r>
            <a:br>
              <a:rPr lang="nl-BE" dirty="0"/>
            </a:br>
            <a:r>
              <a:rPr lang="nl-BE" dirty="0"/>
              <a:t>Vervolgens hebben we de </a:t>
            </a:r>
            <a:r>
              <a:rPr lang="nl-BE" dirty="0" err="1"/>
              <a:t>progressbar</a:t>
            </a:r>
            <a:r>
              <a:rPr lang="nl-BE" dirty="0"/>
              <a:t> toegevoegd. Maar dit moeten we volgende </a:t>
            </a:r>
            <a:r>
              <a:rPr lang="nl-BE" dirty="0" err="1"/>
              <a:t>labsessie</a:t>
            </a:r>
            <a:r>
              <a:rPr lang="nl-BE" dirty="0"/>
              <a:t> nog meer uitwerken.</a:t>
            </a:r>
          </a:p>
          <a:p>
            <a:r>
              <a:rPr lang="nl-BE" dirty="0"/>
              <a:t>Onder deze knop voegden we een derde </a:t>
            </a:r>
            <a:r>
              <a:rPr lang="nl-BE" dirty="0" err="1"/>
              <a:t>EditText</a:t>
            </a:r>
            <a:r>
              <a:rPr lang="nl-BE" dirty="0"/>
              <a:t> toe.  Deze geeft weer wat het doel is van de gebruiker voor het aantal stappen per dag.</a:t>
            </a:r>
          </a:p>
          <a:p>
            <a:r>
              <a:rPr lang="nl-BE" dirty="0"/>
              <a:t>Ten slotte voegden we onder deze </a:t>
            </a:r>
            <a:r>
              <a:rPr lang="nl-BE" dirty="0" err="1"/>
              <a:t>EditText</a:t>
            </a:r>
            <a:r>
              <a:rPr lang="nl-BE" dirty="0"/>
              <a:t> nog een </a:t>
            </a:r>
            <a:r>
              <a:rPr lang="nl-BE" dirty="0" err="1"/>
              <a:t>Textview</a:t>
            </a:r>
            <a:r>
              <a:rPr lang="nl-BE" dirty="0"/>
              <a:t> toe. Die uitrekent hoeveel stappen de gebruiker nog moet zetten die dag om zijn doel te behalen. </a:t>
            </a:r>
          </a:p>
          <a:p>
            <a:r>
              <a:rPr lang="nl-BE" dirty="0"/>
              <a:t>Om onze app nog een beetje te verfijnen schreven we bovenaan het scherm ook nog een titel, namelijk ‘Stappenteller’. Hierbij hebben we gebruik gemaakt van een </a:t>
            </a:r>
            <a:r>
              <a:rPr lang="nl-BE" dirty="0" err="1"/>
              <a:t>TextInput</a:t>
            </a:r>
            <a:r>
              <a:rPr lang="nl-BE" dirty="0"/>
              <a:t>.</a:t>
            </a:r>
          </a:p>
        </p:txBody>
      </p:sp>
      <p:sp>
        <p:nvSpPr>
          <p:cNvPr id="4" name="Tijdelijke aanduiding voor dianummer 3"/>
          <p:cNvSpPr>
            <a:spLocks noGrp="1"/>
          </p:cNvSpPr>
          <p:nvPr>
            <p:ph type="sldNum" sz="quarter" idx="5"/>
          </p:nvPr>
        </p:nvSpPr>
        <p:spPr/>
        <p:txBody>
          <a:bodyPr/>
          <a:lstStyle/>
          <a:p>
            <a:fld id="{539A0A48-EDB1-4AFE-B1B7-10CE2A416496}" type="slidenum">
              <a:rPr lang="en-GB" smtClean="0"/>
              <a:t>6</a:t>
            </a:fld>
            <a:endParaRPr lang="en-GB"/>
          </a:p>
        </p:txBody>
      </p:sp>
    </p:spTree>
    <p:extLst>
      <p:ext uri="{BB962C8B-B14F-4D97-AF65-F5344CB8AC3E}">
        <p14:creationId xmlns:p14="http://schemas.microsoft.com/office/powerpoint/2010/main" val="39244612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NL" sz="1800" dirty="0">
                <a:effectLst/>
                <a:latin typeface="Times New Roman" panose="02020603050405020304" pitchFamily="18" charset="0"/>
                <a:ea typeface="Times New Roman" panose="02020603050405020304" pitchFamily="18" charset="0"/>
              </a:rPr>
              <a:t>Bij de huidige </a:t>
            </a:r>
            <a:r>
              <a:rPr lang="nl-NL" sz="1800" dirty="0" err="1">
                <a:effectLst/>
                <a:latin typeface="Times New Roman" panose="02020603050405020304" pitchFamily="18" charset="0"/>
                <a:ea typeface="Times New Roman" panose="02020603050405020304" pitchFamily="18" charset="0"/>
              </a:rPr>
              <a:t>mock</a:t>
            </a:r>
            <a:r>
              <a:rPr lang="nl-NL" sz="1800" dirty="0">
                <a:effectLst/>
                <a:latin typeface="Times New Roman" panose="02020603050405020304" pitchFamily="18" charset="0"/>
                <a:ea typeface="Times New Roman" panose="02020603050405020304" pitchFamily="18" charset="0"/>
              </a:rPr>
              <a:t>-up is er nog niet veel interactie met de gebruiker. Wanneer de gebruiker de app opent, ziet hij het aantal stappen die hij die dag gezet heeft. Daarnaast was het onze bedoeling om een knop toe te voegen waarmee de gebruiker het doel van het aantal stappen per dag op een eenvoudige manier kan aanpassen. Dit hebben we deze </a:t>
            </a:r>
            <a:r>
              <a:rPr lang="nl-NL" sz="1800" dirty="0" err="1">
                <a:effectLst/>
                <a:latin typeface="Times New Roman" panose="02020603050405020304" pitchFamily="18" charset="0"/>
                <a:ea typeface="Times New Roman" panose="02020603050405020304" pitchFamily="18" charset="0"/>
              </a:rPr>
              <a:t>labsessie</a:t>
            </a:r>
            <a:r>
              <a:rPr lang="nl-NL" sz="1800" dirty="0">
                <a:effectLst/>
                <a:latin typeface="Times New Roman" panose="02020603050405020304" pitchFamily="18" charset="0"/>
                <a:ea typeface="Times New Roman" panose="02020603050405020304" pitchFamily="18" charset="0"/>
              </a:rPr>
              <a:t> nog niet kunnen realiseren, hiermee kunnen we in de toekomst nog verder aan de slag gaan.</a:t>
            </a:r>
            <a:br>
              <a:rPr lang="nl-NL" sz="1800" dirty="0">
                <a:effectLst/>
                <a:latin typeface="Times New Roman" panose="02020603050405020304" pitchFamily="18" charset="0"/>
                <a:ea typeface="Times New Roman" panose="02020603050405020304" pitchFamily="18" charset="0"/>
              </a:rPr>
            </a:br>
            <a:r>
              <a:rPr lang="nl-NL" sz="1800" dirty="0">
                <a:effectLst/>
                <a:latin typeface="Times New Roman" panose="02020603050405020304" pitchFamily="18" charset="0"/>
                <a:ea typeface="Times New Roman" panose="02020603050405020304" pitchFamily="18" charset="0"/>
              </a:rPr>
              <a:t>In de toekomst zouden we de interactie met de gebruiker nog kunnen verbeteren door bijvoorbeeld een grafiek toe te voegen die een resultaat weergeeft van het aantal stappen dat men per week heeft gezet. We zouden ook nog kunnen berekenen hoeveel calorieën de gebruiker verbrand heeft door de hoeveelheid stappen die hij gezet heeft. Op die manier kunnen we de interactie met de gebruiker in de toekomst nog verbeteren. Voorlopig is dit nog niet het geval.</a:t>
            </a:r>
            <a:endParaRPr lang="nl-BE" sz="1800" dirty="0">
              <a:effectLst/>
              <a:latin typeface="Times New Roman" panose="02020603050405020304" pitchFamily="18" charset="0"/>
              <a:ea typeface="Times New Roman" panose="02020603050405020304" pitchFamily="18" charset="0"/>
            </a:endParaRPr>
          </a:p>
          <a:p>
            <a:endParaRPr lang="nl-BE" dirty="0"/>
          </a:p>
        </p:txBody>
      </p:sp>
      <p:sp>
        <p:nvSpPr>
          <p:cNvPr id="4" name="Tijdelijke aanduiding voor dianummer 3"/>
          <p:cNvSpPr>
            <a:spLocks noGrp="1"/>
          </p:cNvSpPr>
          <p:nvPr>
            <p:ph type="sldNum" sz="quarter" idx="5"/>
          </p:nvPr>
        </p:nvSpPr>
        <p:spPr/>
        <p:txBody>
          <a:bodyPr/>
          <a:lstStyle/>
          <a:p>
            <a:fld id="{539A0A48-EDB1-4AFE-B1B7-10CE2A416496}" type="slidenum">
              <a:rPr lang="en-GB" smtClean="0"/>
              <a:t>7</a:t>
            </a:fld>
            <a:endParaRPr lang="en-GB"/>
          </a:p>
        </p:txBody>
      </p:sp>
    </p:spTree>
    <p:extLst>
      <p:ext uri="{BB962C8B-B14F-4D97-AF65-F5344CB8AC3E}">
        <p14:creationId xmlns:p14="http://schemas.microsoft.com/office/powerpoint/2010/main" val="9492352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a:t>Na deze </a:t>
            </a:r>
            <a:r>
              <a:rPr lang="nl-BE" dirty="0" err="1"/>
              <a:t>labsessie</a:t>
            </a:r>
            <a:r>
              <a:rPr lang="nl-BE" dirty="0"/>
              <a:t> hebben we dus een eerste </a:t>
            </a:r>
            <a:r>
              <a:rPr lang="nl-BE" dirty="0" err="1"/>
              <a:t>mock</a:t>
            </a:r>
            <a:r>
              <a:rPr lang="nl-BE" dirty="0"/>
              <a:t>-up van onze stappenteller. Deze is echter nog heel basic, dus we moeten er nog heel wat aan veranderen. We kunnen deze in de toekomst nog veel verbeteren.</a:t>
            </a:r>
          </a:p>
        </p:txBody>
      </p:sp>
      <p:sp>
        <p:nvSpPr>
          <p:cNvPr id="4" name="Tijdelijke aanduiding voor dianummer 3"/>
          <p:cNvSpPr>
            <a:spLocks noGrp="1"/>
          </p:cNvSpPr>
          <p:nvPr>
            <p:ph type="sldNum" sz="quarter" idx="5"/>
          </p:nvPr>
        </p:nvSpPr>
        <p:spPr/>
        <p:txBody>
          <a:bodyPr/>
          <a:lstStyle/>
          <a:p>
            <a:fld id="{539A0A48-EDB1-4AFE-B1B7-10CE2A416496}" type="slidenum">
              <a:rPr lang="en-GB" smtClean="0"/>
              <a:t>8</a:t>
            </a:fld>
            <a:endParaRPr lang="en-GB"/>
          </a:p>
        </p:txBody>
      </p:sp>
    </p:spTree>
    <p:extLst>
      <p:ext uri="{BB962C8B-B14F-4D97-AF65-F5344CB8AC3E}">
        <p14:creationId xmlns:p14="http://schemas.microsoft.com/office/powerpoint/2010/main" val="403789879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blank" preserve="1">
  <p:cSld name="Corporate Log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A52B479-7F46-4F25-BB6E-D6622F648414}" type="datetime1">
              <a:rPr lang="nl-BE" smtClean="0"/>
              <a:t>13/11/2022</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7AE184E0-0BD4-4705-A12B-9B71DDE63301}" type="slidenum">
              <a:rPr lang="en-GB" smtClean="0"/>
              <a:t>‹nr.›</a:t>
            </a:fld>
            <a:endParaRPr lang="en-GB"/>
          </a:p>
        </p:txBody>
      </p:sp>
      <p:pic>
        <p:nvPicPr>
          <p:cNvPr id="9" name="Logo Large"/>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109518" y="2275285"/>
            <a:ext cx="5462027" cy="4172720"/>
          </a:xfrm>
          <a:prstGeom prst="rect">
            <a:avLst/>
          </a:prstGeom>
        </p:spPr>
      </p:pic>
    </p:spTree>
    <p:extLst>
      <p:ext uri="{BB962C8B-B14F-4D97-AF65-F5344CB8AC3E}">
        <p14:creationId xmlns:p14="http://schemas.microsoft.com/office/powerpoint/2010/main" val="10914365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losing Slide">
    <p:spTree>
      <p:nvGrpSpPr>
        <p:cNvPr id="1" name=""/>
        <p:cNvGrpSpPr/>
        <p:nvPr/>
      </p:nvGrpSpPr>
      <p:grpSpPr>
        <a:xfrm>
          <a:off x="0" y="0"/>
          <a:ext cx="0" cy="0"/>
          <a:chOff x="0" y="0"/>
          <a:chExt cx="0" cy="0"/>
        </a:xfrm>
      </p:grpSpPr>
      <p:sp>
        <p:nvSpPr>
          <p:cNvPr id="7" name="Rectangle 6"/>
          <p:cNvSpPr/>
          <p:nvPr userDrawn="1"/>
        </p:nvSpPr>
        <p:spPr>
          <a:xfrm>
            <a:off x="914400" y="0"/>
            <a:ext cx="16424275" cy="7898400"/>
          </a:xfrm>
          <a:prstGeom prst="rect">
            <a:avLst/>
          </a:prstGeom>
          <a:solidFill>
            <a:srgbClr val="1E64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noProof="0" dirty="0"/>
          </a:p>
        </p:txBody>
      </p:sp>
      <p:sp>
        <p:nvSpPr>
          <p:cNvPr id="5" name="Tijdelijke aanduiding voor tekst 4"/>
          <p:cNvSpPr>
            <a:spLocks noGrp="1"/>
          </p:cNvSpPr>
          <p:nvPr>
            <p:ph type="body" sz="quarter" idx="10" hasCustomPrompt="1"/>
          </p:nvPr>
        </p:nvSpPr>
        <p:spPr bwMode="white">
          <a:xfrm>
            <a:off x="9215999" y="3095999"/>
            <a:ext cx="7257600" cy="2125481"/>
          </a:xfrm>
        </p:spPr>
        <p:txBody>
          <a:bodyPr>
            <a:normAutofit/>
          </a:bodyPr>
          <a:lstStyle>
            <a:lvl1pPr marL="0" indent="0">
              <a:lnSpc>
                <a:spcPts val="3500"/>
              </a:lnSpc>
              <a:buNone/>
              <a:defRPr sz="2400">
                <a:solidFill>
                  <a:schemeClr val="bg1"/>
                </a:solidFill>
              </a:defRPr>
            </a:lvl1pPr>
          </a:lstStyle>
          <a:p>
            <a:pPr lvl="0"/>
            <a:r>
              <a:rPr lang="nl-NL" dirty="0"/>
              <a:t>Klik om de namen van </a:t>
            </a:r>
            <a:r>
              <a:rPr lang="nl-NL" dirty="0" err="1"/>
              <a:t>social</a:t>
            </a:r>
            <a:r>
              <a:rPr lang="nl-NL" dirty="0"/>
              <a:t> media in te typen</a:t>
            </a:r>
          </a:p>
        </p:txBody>
      </p:sp>
      <p:sp>
        <p:nvSpPr>
          <p:cNvPr id="2" name="Title 1"/>
          <p:cNvSpPr>
            <a:spLocks noGrp="1"/>
          </p:cNvSpPr>
          <p:nvPr>
            <p:ph type="ctrTitle" hasCustomPrompt="1"/>
          </p:nvPr>
        </p:nvSpPr>
        <p:spPr bwMode="white">
          <a:xfrm>
            <a:off x="1291074" y="1743240"/>
            <a:ext cx="7419544" cy="5769600"/>
          </a:xfrm>
        </p:spPr>
        <p:txBody>
          <a:bodyPr anchor="t" anchorCtr="0">
            <a:noAutofit/>
          </a:bodyPr>
          <a:lstStyle>
            <a:lvl1pPr algn="l">
              <a:lnSpc>
                <a:spcPts val="3500"/>
              </a:lnSpc>
              <a:defRPr sz="2500" u="none" cap="none" baseline="0">
                <a:solidFill>
                  <a:schemeClr val="bg1"/>
                </a:solidFill>
                <a:uFill>
                  <a:solidFill>
                    <a:schemeClr val="bg1"/>
                  </a:solidFill>
                </a:uFill>
                <a:latin typeface="+mn-lt"/>
              </a:defRPr>
            </a:lvl1pPr>
          </a:lstStyle>
          <a:p>
            <a:r>
              <a:rPr lang="nl-BE" noProof="0" dirty="0"/>
              <a:t>Klik om de gegevens van de presentator in </a:t>
            </a:r>
            <a:r>
              <a:rPr lang="nl-BE" noProof="0"/>
              <a:t>te typen</a:t>
            </a:r>
            <a:endParaRPr lang="nl-BE" noProof="0" dirty="0"/>
          </a:p>
        </p:txBody>
      </p:sp>
      <p:sp>
        <p:nvSpPr>
          <p:cNvPr id="8" name="Titles positoning box" hidden="1"/>
          <p:cNvSpPr/>
          <p:nvPr userDrawn="1"/>
        </p:nvSpPr>
        <p:spPr>
          <a:xfrm>
            <a:off x="1371600" y="1828800"/>
            <a:ext cx="15012000" cy="599976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103785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Slide">
    <p:spTree>
      <p:nvGrpSpPr>
        <p:cNvPr id="1" name=""/>
        <p:cNvGrpSpPr/>
        <p:nvPr/>
      </p:nvGrpSpPr>
      <p:grpSpPr>
        <a:xfrm>
          <a:off x="0" y="0"/>
          <a:ext cx="0" cy="0"/>
          <a:chOff x="0" y="0"/>
          <a:chExt cx="0" cy="0"/>
        </a:xfrm>
      </p:grpSpPr>
      <p:sp>
        <p:nvSpPr>
          <p:cNvPr id="7" name="Rectangle 6"/>
          <p:cNvSpPr/>
          <p:nvPr userDrawn="1"/>
        </p:nvSpPr>
        <p:spPr>
          <a:xfrm>
            <a:off x="914400" y="0"/>
            <a:ext cx="16424275" cy="7898400"/>
          </a:xfrm>
          <a:prstGeom prst="rect">
            <a:avLst/>
          </a:prstGeom>
          <a:solidFill>
            <a:srgbClr val="1E64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noProof="0" dirty="0"/>
          </a:p>
        </p:txBody>
      </p:sp>
      <p:sp>
        <p:nvSpPr>
          <p:cNvPr id="2" name="Title 1"/>
          <p:cNvSpPr>
            <a:spLocks noGrp="1"/>
          </p:cNvSpPr>
          <p:nvPr>
            <p:ph type="ctrTitle"/>
          </p:nvPr>
        </p:nvSpPr>
        <p:spPr bwMode="white">
          <a:xfrm>
            <a:off x="1291074" y="2286000"/>
            <a:ext cx="15183366" cy="4436316"/>
          </a:xfrm>
        </p:spPr>
        <p:txBody>
          <a:bodyPr anchor="b">
            <a:noAutofit/>
          </a:bodyPr>
          <a:lstStyle>
            <a:lvl1pPr algn="l">
              <a:lnSpc>
                <a:spcPts val="11000"/>
              </a:lnSpc>
              <a:defRPr sz="10000" u="sng" baseline="0">
                <a:solidFill>
                  <a:schemeClr val="bg1"/>
                </a:solidFill>
                <a:uFill>
                  <a:solidFill>
                    <a:schemeClr val="bg1"/>
                  </a:solidFill>
                </a:uFill>
              </a:defRPr>
            </a:lvl1pPr>
          </a:lstStyle>
          <a:p>
            <a:r>
              <a:rPr lang="en-US" noProof="0"/>
              <a:t>Click to edit Master title style</a:t>
            </a:r>
            <a:endParaRPr lang="nl-BE" noProof="0" dirty="0"/>
          </a:p>
        </p:txBody>
      </p:sp>
      <p:sp>
        <p:nvSpPr>
          <p:cNvPr id="3" name="Subtitle 2"/>
          <p:cNvSpPr>
            <a:spLocks noGrp="1"/>
          </p:cNvSpPr>
          <p:nvPr>
            <p:ph type="subTitle" idx="1" hasCustomPrompt="1"/>
          </p:nvPr>
        </p:nvSpPr>
        <p:spPr bwMode="white">
          <a:xfrm>
            <a:off x="1283414" y="6874716"/>
            <a:ext cx="15191026" cy="583200"/>
          </a:xfrm>
        </p:spPr>
        <p:txBody>
          <a:bodyPr>
            <a:normAutofit/>
          </a:bodyPr>
          <a:lstStyle>
            <a:lvl1pPr marL="0" indent="0" algn="l">
              <a:lnSpc>
                <a:spcPts val="3600"/>
              </a:lnSpc>
              <a:buNone/>
              <a:defRPr sz="3000" baseline="0">
                <a:solidFill>
                  <a:srgbClr val="FFD200"/>
                </a:solidFill>
              </a:defRPr>
            </a:lvl1pPr>
            <a:lvl2pPr marL="650184" indent="0" algn="ctr">
              <a:buNone/>
              <a:defRPr sz="2844"/>
            </a:lvl2pPr>
            <a:lvl3pPr marL="1300368" indent="0" algn="ctr">
              <a:buNone/>
              <a:defRPr sz="2560"/>
            </a:lvl3pPr>
            <a:lvl4pPr marL="1950552" indent="0" algn="ctr">
              <a:buNone/>
              <a:defRPr sz="2275"/>
            </a:lvl4pPr>
            <a:lvl5pPr marL="2600736" indent="0" algn="ctr">
              <a:buNone/>
              <a:defRPr sz="2275"/>
            </a:lvl5pPr>
            <a:lvl6pPr marL="3250921" indent="0" algn="ctr">
              <a:buNone/>
              <a:defRPr sz="2275"/>
            </a:lvl6pPr>
            <a:lvl7pPr marL="3901105" indent="0" algn="ctr">
              <a:buNone/>
              <a:defRPr sz="2275"/>
            </a:lvl7pPr>
            <a:lvl8pPr marL="4551289" indent="0" algn="ctr">
              <a:buNone/>
              <a:defRPr sz="2275"/>
            </a:lvl8pPr>
            <a:lvl9pPr marL="5201473" indent="0" algn="ctr">
              <a:buNone/>
              <a:defRPr sz="2275"/>
            </a:lvl9pPr>
          </a:lstStyle>
          <a:p>
            <a:r>
              <a:rPr lang="nl-BE" noProof="0" dirty="0"/>
              <a:t>Klik om de ondertitel / presentator / datum [</a:t>
            </a:r>
            <a:r>
              <a:rPr lang="nl-BE" noProof="0" dirty="0" err="1"/>
              <a:t>dd</a:t>
            </a:r>
            <a:r>
              <a:rPr lang="nl-BE" noProof="0" dirty="0"/>
              <a:t>-mm-</a:t>
            </a:r>
            <a:r>
              <a:rPr lang="nl-BE" noProof="0" dirty="0" err="1"/>
              <a:t>yyyy</a:t>
            </a:r>
            <a:r>
              <a:rPr lang="nl-BE" noProof="0" dirty="0"/>
              <a:t>] te maken</a:t>
            </a:r>
          </a:p>
        </p:txBody>
      </p:sp>
      <p:sp>
        <p:nvSpPr>
          <p:cNvPr id="8" name="Titles positoning box" hidden="1"/>
          <p:cNvSpPr/>
          <p:nvPr userDrawn="1"/>
        </p:nvSpPr>
        <p:spPr>
          <a:xfrm>
            <a:off x="1371600" y="6408000"/>
            <a:ext cx="15012000" cy="57600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Text Placeholder 9"/>
          <p:cNvSpPr>
            <a:spLocks noGrp="1"/>
          </p:cNvSpPr>
          <p:nvPr>
            <p:ph type="body" sz="quarter" idx="10" hasCustomPrompt="1"/>
          </p:nvPr>
        </p:nvSpPr>
        <p:spPr bwMode="white">
          <a:xfrm>
            <a:off x="1291074" y="270000"/>
            <a:ext cx="15183366" cy="540000"/>
          </a:xfrm>
        </p:spPr>
        <p:txBody>
          <a:bodyPr anchor="b" anchorCtr="0">
            <a:normAutofit/>
          </a:bodyPr>
          <a:lstStyle>
            <a:lvl1pPr marL="0" indent="0">
              <a:lnSpc>
                <a:spcPts val="1700"/>
              </a:lnSpc>
              <a:buNone/>
              <a:defRPr sz="1400" b="1" i="0" u="sng" cap="all" baseline="0">
                <a:solidFill>
                  <a:schemeClr val="bg1"/>
                </a:solidFill>
                <a:uFill>
                  <a:solidFill>
                    <a:schemeClr val="bg1"/>
                  </a:solidFill>
                </a:uFill>
              </a:defRPr>
            </a:lvl1pPr>
            <a:lvl2pPr marL="0" indent="0">
              <a:lnSpc>
                <a:spcPts val="1700"/>
              </a:lnSpc>
              <a:buNone/>
              <a:defRPr sz="1400" cap="all" baseline="0">
                <a:solidFill>
                  <a:schemeClr val="bg1"/>
                </a:solidFill>
                <a:uFill>
                  <a:solidFill>
                    <a:schemeClr val="bg1"/>
                  </a:solidFill>
                </a:uFill>
              </a:defRPr>
            </a:lvl2pPr>
          </a:lstStyle>
          <a:p>
            <a:pPr lvl="0"/>
            <a:r>
              <a:rPr lang="nl-BE" noProof="0" dirty="0"/>
              <a:t>Klik om de organisatie stijlen te bewerken</a:t>
            </a:r>
          </a:p>
          <a:p>
            <a:pPr lvl="1"/>
            <a:r>
              <a:rPr lang="nl-BE" noProof="0" dirty="0"/>
              <a:t>tweede niveau</a:t>
            </a:r>
          </a:p>
        </p:txBody>
      </p:sp>
      <p:sp>
        <p:nvSpPr>
          <p:cNvPr id="12" name="Picture Placeholder 11"/>
          <p:cNvSpPr>
            <a:spLocks noGrp="1"/>
          </p:cNvSpPr>
          <p:nvPr>
            <p:ph type="pic" sz="quarter" idx="11" hasCustomPrompt="1"/>
          </p:nvPr>
        </p:nvSpPr>
        <p:spPr>
          <a:xfrm>
            <a:off x="3200400" y="8366400"/>
            <a:ext cx="2286000" cy="928800"/>
          </a:xfrm>
        </p:spPr>
        <p:txBody>
          <a:bodyPr/>
          <a:lstStyle>
            <a:lvl1pPr marL="85725" indent="0">
              <a:buNone/>
              <a:defRPr sz="1600">
                <a:solidFill>
                  <a:schemeClr val="bg1">
                    <a:lumMod val="50000"/>
                  </a:schemeClr>
                </a:solidFill>
              </a:defRPr>
            </a:lvl1pPr>
          </a:lstStyle>
          <a:p>
            <a:r>
              <a:rPr lang="nl-BE" noProof="0" dirty="0"/>
              <a:t>Partnerlogo 1</a:t>
            </a:r>
          </a:p>
        </p:txBody>
      </p:sp>
      <p:sp>
        <p:nvSpPr>
          <p:cNvPr id="13" name="Picture Placeholder 11"/>
          <p:cNvSpPr>
            <a:spLocks noGrp="1"/>
          </p:cNvSpPr>
          <p:nvPr>
            <p:ph type="pic" sz="quarter" idx="12" hasCustomPrompt="1"/>
          </p:nvPr>
        </p:nvSpPr>
        <p:spPr>
          <a:xfrm>
            <a:off x="5713200" y="8366400"/>
            <a:ext cx="2286000" cy="928800"/>
          </a:xfrm>
        </p:spPr>
        <p:txBody>
          <a:bodyPr/>
          <a:lstStyle>
            <a:lvl1pPr marL="85725" indent="0">
              <a:buNone/>
              <a:defRPr sz="1600">
                <a:solidFill>
                  <a:schemeClr val="bg1">
                    <a:lumMod val="50000"/>
                  </a:schemeClr>
                </a:solidFill>
              </a:defRPr>
            </a:lvl1pPr>
          </a:lstStyle>
          <a:p>
            <a:r>
              <a:rPr lang="nl-BE" noProof="0" dirty="0"/>
              <a:t>Partnerlogo 2</a:t>
            </a:r>
          </a:p>
        </p:txBody>
      </p:sp>
      <p:sp>
        <p:nvSpPr>
          <p:cNvPr id="14" name="Picture Placeholder 11"/>
          <p:cNvSpPr>
            <a:spLocks noGrp="1"/>
          </p:cNvSpPr>
          <p:nvPr>
            <p:ph type="pic" sz="quarter" idx="13" hasCustomPrompt="1"/>
          </p:nvPr>
        </p:nvSpPr>
        <p:spPr>
          <a:xfrm>
            <a:off x="8229600" y="8366400"/>
            <a:ext cx="2322000" cy="928800"/>
          </a:xfrm>
        </p:spPr>
        <p:txBody>
          <a:bodyPr/>
          <a:lstStyle>
            <a:lvl1pPr marL="85725" indent="0">
              <a:buNone/>
              <a:defRPr sz="1600">
                <a:solidFill>
                  <a:schemeClr val="bg1">
                    <a:lumMod val="50000"/>
                  </a:schemeClr>
                </a:solidFill>
              </a:defRPr>
            </a:lvl1pPr>
          </a:lstStyle>
          <a:p>
            <a:r>
              <a:rPr lang="nl-BE" noProof="0" dirty="0"/>
              <a:t>Partnerlogo 3</a:t>
            </a:r>
          </a:p>
        </p:txBody>
      </p:sp>
      <p:sp>
        <p:nvSpPr>
          <p:cNvPr id="15" name="Picture Placeholder 11"/>
          <p:cNvSpPr>
            <a:spLocks noGrp="1"/>
          </p:cNvSpPr>
          <p:nvPr>
            <p:ph type="pic" sz="quarter" idx="14" hasCustomPrompt="1"/>
          </p:nvPr>
        </p:nvSpPr>
        <p:spPr>
          <a:xfrm>
            <a:off x="10746000" y="8366400"/>
            <a:ext cx="2322000" cy="928800"/>
          </a:xfrm>
        </p:spPr>
        <p:txBody>
          <a:bodyPr/>
          <a:lstStyle>
            <a:lvl1pPr marL="85725" indent="0">
              <a:buNone/>
              <a:defRPr sz="1600">
                <a:solidFill>
                  <a:schemeClr val="bg1">
                    <a:lumMod val="50000"/>
                  </a:schemeClr>
                </a:solidFill>
              </a:defRPr>
            </a:lvl1pPr>
          </a:lstStyle>
          <a:p>
            <a:r>
              <a:rPr lang="nl-BE" noProof="0" dirty="0"/>
              <a:t>Partnerlogo 4</a:t>
            </a:r>
          </a:p>
        </p:txBody>
      </p:sp>
    </p:spTree>
    <p:extLst>
      <p:ext uri="{BB962C8B-B14F-4D97-AF65-F5344CB8AC3E}">
        <p14:creationId xmlns:p14="http://schemas.microsoft.com/office/powerpoint/2010/main" val="9418146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hapter Slide">
    <p:spTree>
      <p:nvGrpSpPr>
        <p:cNvPr id="1" name=""/>
        <p:cNvGrpSpPr/>
        <p:nvPr/>
      </p:nvGrpSpPr>
      <p:grpSpPr>
        <a:xfrm>
          <a:off x="0" y="0"/>
          <a:ext cx="0" cy="0"/>
          <a:chOff x="0" y="0"/>
          <a:chExt cx="0" cy="0"/>
        </a:xfrm>
      </p:grpSpPr>
      <p:sp>
        <p:nvSpPr>
          <p:cNvPr id="7" name="Rectangle 6"/>
          <p:cNvSpPr/>
          <p:nvPr userDrawn="1"/>
        </p:nvSpPr>
        <p:spPr>
          <a:xfrm>
            <a:off x="914400" y="0"/>
            <a:ext cx="16424275" cy="7898400"/>
          </a:xfrm>
          <a:prstGeom prst="rect">
            <a:avLst/>
          </a:prstGeom>
          <a:solidFill>
            <a:srgbClr val="1E64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noProof="0" dirty="0"/>
          </a:p>
        </p:txBody>
      </p:sp>
      <p:sp>
        <p:nvSpPr>
          <p:cNvPr id="2" name="Title 1"/>
          <p:cNvSpPr>
            <a:spLocks noGrp="1"/>
          </p:cNvSpPr>
          <p:nvPr>
            <p:ph type="ctrTitle" hasCustomPrompt="1"/>
          </p:nvPr>
        </p:nvSpPr>
        <p:spPr bwMode="white">
          <a:xfrm>
            <a:off x="1291074" y="3246120"/>
            <a:ext cx="15183366" cy="4436316"/>
          </a:xfrm>
        </p:spPr>
        <p:txBody>
          <a:bodyPr anchor="b">
            <a:noAutofit/>
          </a:bodyPr>
          <a:lstStyle>
            <a:lvl1pPr algn="l">
              <a:lnSpc>
                <a:spcPts val="11000"/>
              </a:lnSpc>
              <a:defRPr sz="10000" u="sng" baseline="0">
                <a:solidFill>
                  <a:schemeClr val="bg1"/>
                </a:solidFill>
                <a:uFill>
                  <a:solidFill>
                    <a:schemeClr val="bg1"/>
                  </a:solidFill>
                </a:uFill>
              </a:defRPr>
            </a:lvl1pPr>
          </a:lstStyle>
          <a:p>
            <a:r>
              <a:rPr lang="nl-BE" noProof="0" dirty="0"/>
              <a:t>klik om een hoofdstuktitel te maken.</a:t>
            </a:r>
          </a:p>
        </p:txBody>
      </p:sp>
      <p:sp>
        <p:nvSpPr>
          <p:cNvPr id="8" name="Titles positoning box" hidden="1"/>
          <p:cNvSpPr/>
          <p:nvPr userDrawn="1"/>
        </p:nvSpPr>
        <p:spPr>
          <a:xfrm>
            <a:off x="1371600" y="7344000"/>
            <a:ext cx="15012000" cy="57600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Slide Number Placeholder 5"/>
          <p:cNvSpPr>
            <a:spLocks noGrp="1"/>
          </p:cNvSpPr>
          <p:nvPr>
            <p:ph type="sldNum" sz="quarter" idx="4"/>
          </p:nvPr>
        </p:nvSpPr>
        <p:spPr>
          <a:xfrm>
            <a:off x="15590520" y="8948703"/>
            <a:ext cx="921880" cy="519289"/>
          </a:xfrm>
          <a:prstGeom prst="rect">
            <a:avLst/>
          </a:prstGeom>
        </p:spPr>
        <p:txBody>
          <a:bodyPr vert="horz" lIns="91440" tIns="45720" rIns="91440" bIns="45720" rtlCol="0" anchor="ctr"/>
          <a:lstStyle>
            <a:lvl1pPr algn="r">
              <a:defRPr sz="1707">
                <a:solidFill>
                  <a:srgbClr val="1E64C8"/>
                </a:solidFill>
              </a:defRPr>
            </a:lvl1pPr>
          </a:lstStyle>
          <a:p>
            <a:fld id="{7AE184E0-0BD4-4705-A12B-9B71DDE63301}" type="slidenum">
              <a:rPr lang="nl-BE" noProof="0" smtClean="0"/>
              <a:pPr/>
              <a:t>‹nr.›</a:t>
            </a:fld>
            <a:endParaRPr lang="nl-BE" noProof="0" dirty="0"/>
          </a:p>
        </p:txBody>
      </p:sp>
    </p:spTree>
    <p:extLst>
      <p:ext uri="{BB962C8B-B14F-4D97-AF65-F5344CB8AC3E}">
        <p14:creationId xmlns:p14="http://schemas.microsoft.com/office/powerpoint/2010/main" val="12947326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endParaRPr lang="nl-BE" noProof="0" dirty="0"/>
          </a:p>
        </p:txBody>
      </p:sp>
      <p:sp>
        <p:nvSpPr>
          <p:cNvPr id="3" name="Content Placeholder 2"/>
          <p:cNvSpPr>
            <a:spLocks noGrp="1"/>
          </p:cNvSpPr>
          <p:nvPr>
            <p:ph idx="1" hasCustomPrompt="1"/>
          </p:nvPr>
        </p:nvSpPr>
        <p:spPr>
          <a:xfrm>
            <a:off x="835825" y="1194364"/>
            <a:ext cx="15699575" cy="6696000"/>
          </a:xfrm>
        </p:spPr>
        <p:txBody>
          <a:bodyPr/>
          <a:lstStyle>
            <a:lvl1pPr defTabSz="457200">
              <a:lnSpc>
                <a:spcPct val="120000"/>
              </a:lnSpc>
              <a:defRPr/>
            </a:lvl1pPr>
            <a:lvl2pPr>
              <a:lnSpc>
                <a:spcPct val="120000"/>
              </a:lnSpc>
              <a:defRPr/>
            </a:lvl2pPr>
            <a:lvl3pPr defTabSz="457200">
              <a:lnSpc>
                <a:spcPct val="120000"/>
              </a:lnSpc>
              <a:defRPr/>
            </a:lvl3pPr>
            <a:lvl4pPr marL="2328863" indent="-550863" defTabSz="1912938">
              <a:lnSpc>
                <a:spcPct val="120000"/>
              </a:lnSpc>
              <a:tabLst/>
              <a:defRPr/>
            </a:lvl4pPr>
            <a:lvl5pPr marL="2962275" indent="-442913" defTabSz="457200">
              <a:lnSpc>
                <a:spcPct val="120000"/>
              </a:lnSpc>
              <a:buFont typeface="Arial" panose="020B0604020202020204" pitchFamily="34" charset="0"/>
              <a:buChar char="̶"/>
              <a:defRPr/>
            </a:lvl5pPr>
          </a:lstStyle>
          <a:p>
            <a:pPr lvl="0"/>
            <a:r>
              <a:rPr lang="nl-BE" noProof="0" dirty="0"/>
              <a:t>Click </a:t>
            </a:r>
            <a:r>
              <a:rPr lang="nl-BE" noProof="0" dirty="0" err="1"/>
              <a:t>to</a:t>
            </a:r>
            <a:r>
              <a:rPr lang="nl-BE" noProof="0" dirty="0"/>
              <a:t> </a:t>
            </a:r>
            <a:r>
              <a:rPr lang="nl-BE" noProof="0" dirty="0" err="1"/>
              <a:t>edit</a:t>
            </a:r>
            <a:r>
              <a:rPr lang="nl-BE" noProof="0" dirty="0"/>
              <a:t> Master </a:t>
            </a:r>
            <a:r>
              <a:rPr lang="nl-BE" noProof="0" dirty="0" err="1"/>
              <a:t>text</a:t>
            </a:r>
            <a:r>
              <a:rPr lang="nl-BE" noProof="0" dirty="0"/>
              <a:t> </a:t>
            </a:r>
            <a:r>
              <a:rPr lang="nl-BE" noProof="0" dirty="0" err="1"/>
              <a:t>styles</a:t>
            </a:r>
            <a:endParaRPr lang="nl-BE" noProof="0" dirty="0"/>
          </a:p>
          <a:p>
            <a:pPr lvl="1"/>
            <a:r>
              <a:rPr lang="nl-BE" noProof="0" dirty="0"/>
              <a:t>Second level</a:t>
            </a:r>
          </a:p>
          <a:p>
            <a:pPr lvl="2"/>
            <a:r>
              <a:rPr lang="nl-BE" noProof="0" dirty="0" err="1"/>
              <a:t>Third</a:t>
            </a:r>
            <a:r>
              <a:rPr lang="nl-BE" noProof="0" dirty="0"/>
              <a:t> level</a:t>
            </a:r>
          </a:p>
          <a:p>
            <a:pPr lvl="3"/>
            <a:r>
              <a:rPr lang="nl-BE" noProof="0" dirty="0" err="1"/>
              <a:t>Fourth</a:t>
            </a:r>
            <a:r>
              <a:rPr lang="nl-BE" noProof="0" dirty="0"/>
              <a:t> level</a:t>
            </a:r>
          </a:p>
          <a:p>
            <a:pPr lvl="4"/>
            <a:r>
              <a:rPr lang="nl-BE" noProof="0" dirty="0" err="1"/>
              <a:t>Fifth</a:t>
            </a:r>
            <a:r>
              <a:rPr lang="nl-BE" noProof="0" dirty="0"/>
              <a:t> level</a:t>
            </a:r>
          </a:p>
        </p:txBody>
      </p:sp>
      <p:sp>
        <p:nvSpPr>
          <p:cNvPr id="4" name="Date Placeholder 3"/>
          <p:cNvSpPr>
            <a:spLocks noGrp="1"/>
          </p:cNvSpPr>
          <p:nvPr>
            <p:ph type="dt" sz="half" idx="10"/>
          </p:nvPr>
        </p:nvSpPr>
        <p:spPr/>
        <p:txBody>
          <a:bodyPr/>
          <a:lstStyle/>
          <a:p>
            <a:fld id="{B2C2F5B7-E703-4F9C-9218-405C51BA03C9}" type="datetime1">
              <a:rPr lang="nl-BE" noProof="0" smtClean="0"/>
              <a:t>13/11/2022</a:t>
            </a:fld>
            <a:endParaRPr lang="nl-BE" noProof="0" dirty="0"/>
          </a:p>
        </p:txBody>
      </p:sp>
      <p:sp>
        <p:nvSpPr>
          <p:cNvPr id="5" name="Footer Placeholder 4"/>
          <p:cNvSpPr>
            <a:spLocks noGrp="1"/>
          </p:cNvSpPr>
          <p:nvPr>
            <p:ph type="ftr" sz="quarter" idx="11"/>
          </p:nvPr>
        </p:nvSpPr>
        <p:spPr/>
        <p:txBody>
          <a:bodyPr/>
          <a:lstStyle/>
          <a:p>
            <a:endParaRPr lang="nl-BE" noProof="0" dirty="0"/>
          </a:p>
        </p:txBody>
      </p:sp>
      <p:sp>
        <p:nvSpPr>
          <p:cNvPr id="6" name="Slide Number Placeholder 5"/>
          <p:cNvSpPr>
            <a:spLocks noGrp="1"/>
          </p:cNvSpPr>
          <p:nvPr>
            <p:ph type="sldNum" sz="quarter" idx="12"/>
          </p:nvPr>
        </p:nvSpPr>
        <p:spPr/>
        <p:txBody>
          <a:bodyPr/>
          <a:lstStyle/>
          <a:p>
            <a:fld id="{7AE184E0-0BD4-4705-A12B-9B71DDE63301}" type="slidenum">
              <a:rPr lang="nl-BE" noProof="0" smtClean="0"/>
              <a:t>‹nr.›</a:t>
            </a:fld>
            <a:endParaRPr lang="nl-BE" noProof="0" dirty="0"/>
          </a:p>
        </p:txBody>
      </p:sp>
    </p:spTree>
    <p:extLst>
      <p:ext uri="{BB962C8B-B14F-4D97-AF65-F5344CB8AC3E}">
        <p14:creationId xmlns:p14="http://schemas.microsoft.com/office/powerpoint/2010/main" val="30815775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Text and Pho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endParaRPr lang="nl-BE" noProof="0" dirty="0"/>
          </a:p>
        </p:txBody>
      </p:sp>
      <p:sp>
        <p:nvSpPr>
          <p:cNvPr id="4" name="Date Placeholder 3"/>
          <p:cNvSpPr>
            <a:spLocks noGrp="1"/>
          </p:cNvSpPr>
          <p:nvPr>
            <p:ph type="dt" sz="half" idx="10"/>
          </p:nvPr>
        </p:nvSpPr>
        <p:spPr/>
        <p:txBody>
          <a:bodyPr/>
          <a:lstStyle/>
          <a:p>
            <a:fld id="{3167820F-4617-40D4-91D7-7CDDE422D262}" type="datetime1">
              <a:rPr lang="nl-BE" noProof="0" smtClean="0"/>
              <a:t>13/11/2022</a:t>
            </a:fld>
            <a:endParaRPr lang="nl-BE" noProof="0" dirty="0"/>
          </a:p>
        </p:txBody>
      </p:sp>
      <p:sp>
        <p:nvSpPr>
          <p:cNvPr id="5" name="Footer Placeholder 4"/>
          <p:cNvSpPr>
            <a:spLocks noGrp="1"/>
          </p:cNvSpPr>
          <p:nvPr>
            <p:ph type="ftr" sz="quarter" idx="11"/>
          </p:nvPr>
        </p:nvSpPr>
        <p:spPr/>
        <p:txBody>
          <a:bodyPr/>
          <a:lstStyle/>
          <a:p>
            <a:endParaRPr lang="nl-BE" noProof="0" dirty="0"/>
          </a:p>
        </p:txBody>
      </p:sp>
      <p:sp>
        <p:nvSpPr>
          <p:cNvPr id="8" name="Picture Placeholder 7"/>
          <p:cNvSpPr>
            <a:spLocks noGrp="1"/>
          </p:cNvSpPr>
          <p:nvPr>
            <p:ph type="pic" sz="quarter" idx="13" hasCustomPrompt="1"/>
          </p:nvPr>
        </p:nvSpPr>
        <p:spPr>
          <a:xfrm>
            <a:off x="10104438" y="1371918"/>
            <a:ext cx="6300000" cy="6498000"/>
          </a:xfrm>
        </p:spPr>
        <p:txBody>
          <a:bodyPr/>
          <a:lstStyle>
            <a:lvl1pPr marL="85725" indent="0">
              <a:buNone/>
              <a:defRPr>
                <a:solidFill>
                  <a:schemeClr val="bg1">
                    <a:lumMod val="50000"/>
                  </a:schemeClr>
                </a:solidFill>
              </a:defRPr>
            </a:lvl1pPr>
          </a:lstStyle>
          <a:p>
            <a:r>
              <a:rPr lang="nl-BE" noProof="0" dirty="0"/>
              <a:t>Photo</a:t>
            </a:r>
          </a:p>
        </p:txBody>
      </p:sp>
      <p:sp>
        <p:nvSpPr>
          <p:cNvPr id="9" name="Slide Number Placeholder 5"/>
          <p:cNvSpPr>
            <a:spLocks noGrp="1"/>
          </p:cNvSpPr>
          <p:nvPr>
            <p:ph type="sldNum" sz="quarter" idx="4"/>
          </p:nvPr>
        </p:nvSpPr>
        <p:spPr>
          <a:xfrm>
            <a:off x="15590520" y="8948703"/>
            <a:ext cx="921880" cy="519289"/>
          </a:xfrm>
          <a:prstGeom prst="rect">
            <a:avLst/>
          </a:prstGeom>
        </p:spPr>
        <p:txBody>
          <a:bodyPr vert="horz" lIns="91440" tIns="45720" rIns="91440" bIns="45720" rtlCol="0" anchor="ctr"/>
          <a:lstStyle>
            <a:lvl1pPr algn="r">
              <a:defRPr sz="1707">
                <a:solidFill>
                  <a:srgbClr val="1E64C8"/>
                </a:solidFill>
              </a:defRPr>
            </a:lvl1pPr>
          </a:lstStyle>
          <a:p>
            <a:fld id="{7AE184E0-0BD4-4705-A12B-9B71DDE63301}" type="slidenum">
              <a:rPr lang="nl-BE" noProof="0" smtClean="0"/>
              <a:pPr/>
              <a:t>‹nr.›</a:t>
            </a:fld>
            <a:endParaRPr lang="nl-BE" noProof="0" dirty="0"/>
          </a:p>
        </p:txBody>
      </p:sp>
      <p:sp>
        <p:nvSpPr>
          <p:cNvPr id="12" name="Content Placeholder 2"/>
          <p:cNvSpPr>
            <a:spLocks noGrp="1"/>
          </p:cNvSpPr>
          <p:nvPr>
            <p:ph idx="1" hasCustomPrompt="1"/>
          </p:nvPr>
        </p:nvSpPr>
        <p:spPr>
          <a:xfrm>
            <a:off x="835825" y="1194364"/>
            <a:ext cx="8442000" cy="6696000"/>
          </a:xfrm>
        </p:spPr>
        <p:txBody>
          <a:bodyPr/>
          <a:lstStyle>
            <a:lvl1pPr defTabSz="457200">
              <a:lnSpc>
                <a:spcPct val="120000"/>
              </a:lnSpc>
              <a:defRPr/>
            </a:lvl1pPr>
            <a:lvl2pPr>
              <a:lnSpc>
                <a:spcPct val="120000"/>
              </a:lnSpc>
              <a:defRPr/>
            </a:lvl2pPr>
            <a:lvl3pPr defTabSz="457200">
              <a:lnSpc>
                <a:spcPct val="120000"/>
              </a:lnSpc>
              <a:defRPr/>
            </a:lvl3pPr>
            <a:lvl4pPr defTabSz="457200">
              <a:lnSpc>
                <a:spcPct val="120000"/>
              </a:lnSpc>
              <a:defRPr/>
            </a:lvl4pPr>
            <a:lvl5pPr defTabSz="457200">
              <a:lnSpc>
                <a:spcPct val="120000"/>
              </a:lnSpc>
              <a:defRPr/>
            </a:lvl5pPr>
          </a:lstStyle>
          <a:p>
            <a:pPr lvl="0"/>
            <a:r>
              <a:rPr lang="nl-BE" noProof="0" dirty="0"/>
              <a:t>Click </a:t>
            </a:r>
            <a:r>
              <a:rPr lang="nl-BE" noProof="0" dirty="0" err="1"/>
              <a:t>to</a:t>
            </a:r>
            <a:r>
              <a:rPr lang="nl-BE" noProof="0" dirty="0"/>
              <a:t> </a:t>
            </a:r>
            <a:r>
              <a:rPr lang="nl-BE" noProof="0" dirty="0" err="1"/>
              <a:t>edit</a:t>
            </a:r>
            <a:r>
              <a:rPr lang="nl-BE" noProof="0" dirty="0"/>
              <a:t> Master </a:t>
            </a:r>
            <a:r>
              <a:rPr lang="nl-BE" noProof="0" dirty="0" err="1"/>
              <a:t>text</a:t>
            </a:r>
            <a:r>
              <a:rPr lang="nl-BE" noProof="0" dirty="0"/>
              <a:t> </a:t>
            </a:r>
            <a:r>
              <a:rPr lang="nl-BE" noProof="0" dirty="0" err="1"/>
              <a:t>styles</a:t>
            </a:r>
            <a:endParaRPr lang="nl-BE" noProof="0" dirty="0"/>
          </a:p>
          <a:p>
            <a:pPr lvl="1"/>
            <a:r>
              <a:rPr lang="nl-BE" noProof="0" dirty="0"/>
              <a:t>Second level</a:t>
            </a:r>
          </a:p>
          <a:p>
            <a:pPr lvl="2"/>
            <a:r>
              <a:rPr lang="nl-BE" noProof="0" dirty="0" err="1"/>
              <a:t>Third</a:t>
            </a:r>
            <a:r>
              <a:rPr lang="nl-BE" noProof="0" dirty="0"/>
              <a:t> level</a:t>
            </a:r>
          </a:p>
        </p:txBody>
      </p:sp>
    </p:spTree>
    <p:extLst>
      <p:ext uri="{BB962C8B-B14F-4D97-AF65-F5344CB8AC3E}">
        <p14:creationId xmlns:p14="http://schemas.microsoft.com/office/powerpoint/2010/main" val="13148871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Pho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endParaRPr lang="nl-BE" noProof="0" dirty="0"/>
          </a:p>
        </p:txBody>
      </p:sp>
      <p:sp>
        <p:nvSpPr>
          <p:cNvPr id="3" name="Date Placeholder 2"/>
          <p:cNvSpPr>
            <a:spLocks noGrp="1"/>
          </p:cNvSpPr>
          <p:nvPr>
            <p:ph type="dt" sz="half" idx="10"/>
          </p:nvPr>
        </p:nvSpPr>
        <p:spPr/>
        <p:txBody>
          <a:bodyPr/>
          <a:lstStyle/>
          <a:p>
            <a:fld id="{64F0A509-3AF4-4576-8808-26F2C2578E6F}" type="datetime1">
              <a:rPr lang="nl-BE" noProof="0" smtClean="0"/>
              <a:t>13/11/2022</a:t>
            </a:fld>
            <a:endParaRPr lang="nl-BE" noProof="0" dirty="0"/>
          </a:p>
        </p:txBody>
      </p:sp>
      <p:sp>
        <p:nvSpPr>
          <p:cNvPr id="4" name="Footer Placeholder 3"/>
          <p:cNvSpPr>
            <a:spLocks noGrp="1"/>
          </p:cNvSpPr>
          <p:nvPr>
            <p:ph type="ftr" sz="quarter" idx="11"/>
          </p:nvPr>
        </p:nvSpPr>
        <p:spPr/>
        <p:txBody>
          <a:bodyPr/>
          <a:lstStyle/>
          <a:p>
            <a:endParaRPr lang="nl-BE" noProof="0" dirty="0"/>
          </a:p>
        </p:txBody>
      </p:sp>
      <p:sp>
        <p:nvSpPr>
          <p:cNvPr id="5" name="Slide Number Placeholder 4"/>
          <p:cNvSpPr>
            <a:spLocks noGrp="1"/>
          </p:cNvSpPr>
          <p:nvPr>
            <p:ph type="sldNum" sz="quarter" idx="12"/>
          </p:nvPr>
        </p:nvSpPr>
        <p:spPr/>
        <p:txBody>
          <a:bodyPr/>
          <a:lstStyle/>
          <a:p>
            <a:fld id="{7AE184E0-0BD4-4705-A12B-9B71DDE63301}" type="slidenum">
              <a:rPr lang="nl-BE" noProof="0" smtClean="0"/>
              <a:t>‹nr.›</a:t>
            </a:fld>
            <a:endParaRPr lang="nl-BE" noProof="0" dirty="0"/>
          </a:p>
        </p:txBody>
      </p:sp>
      <p:sp>
        <p:nvSpPr>
          <p:cNvPr id="7" name="Picture Placeholder 6"/>
          <p:cNvSpPr>
            <a:spLocks noGrp="1"/>
          </p:cNvSpPr>
          <p:nvPr>
            <p:ph type="pic" sz="quarter" idx="13" hasCustomPrompt="1"/>
          </p:nvPr>
        </p:nvSpPr>
        <p:spPr>
          <a:xfrm>
            <a:off x="952038" y="1371600"/>
            <a:ext cx="15480000" cy="6501600"/>
          </a:xfrm>
        </p:spPr>
        <p:txBody>
          <a:bodyPr/>
          <a:lstStyle>
            <a:lvl1pPr marL="0" indent="0">
              <a:buNone/>
              <a:defRPr>
                <a:solidFill>
                  <a:schemeClr val="bg1">
                    <a:lumMod val="50000"/>
                  </a:schemeClr>
                </a:solidFill>
              </a:defRPr>
            </a:lvl1pPr>
          </a:lstStyle>
          <a:p>
            <a:r>
              <a:rPr lang="nl-BE" noProof="0" dirty="0"/>
              <a:t>Photo</a:t>
            </a:r>
          </a:p>
        </p:txBody>
      </p:sp>
    </p:spTree>
    <p:extLst>
      <p:ext uri="{BB962C8B-B14F-4D97-AF65-F5344CB8AC3E}">
        <p14:creationId xmlns:p14="http://schemas.microsoft.com/office/powerpoint/2010/main" val="3745163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hoto Only">
    <p:bg>
      <p:bgPr>
        <a:solidFill>
          <a:schemeClr val="bg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4998907-6F83-40D7-8FFF-5BA01C1AF801}" type="datetime1">
              <a:rPr lang="nl-BE" noProof="0" smtClean="0"/>
              <a:t>13/11/2022</a:t>
            </a:fld>
            <a:endParaRPr lang="nl-NL" noProof="0" dirty="0"/>
          </a:p>
        </p:txBody>
      </p:sp>
      <p:sp>
        <p:nvSpPr>
          <p:cNvPr id="3" name="Footer Placeholder 2"/>
          <p:cNvSpPr>
            <a:spLocks noGrp="1"/>
          </p:cNvSpPr>
          <p:nvPr>
            <p:ph type="ftr" sz="quarter" idx="11"/>
          </p:nvPr>
        </p:nvSpPr>
        <p:spPr/>
        <p:txBody>
          <a:bodyPr/>
          <a:lstStyle/>
          <a:p>
            <a:endParaRPr lang="nl-NL" noProof="0" dirty="0"/>
          </a:p>
        </p:txBody>
      </p:sp>
      <p:sp>
        <p:nvSpPr>
          <p:cNvPr id="7" name="Covering Background"/>
          <p:cNvSpPr/>
          <p:nvPr userDrawn="1"/>
        </p:nvSpPr>
        <p:spPr>
          <a:xfrm>
            <a:off x="-1" y="0"/>
            <a:ext cx="17337600" cy="9753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dirty="0"/>
          </a:p>
        </p:txBody>
      </p:sp>
      <p:sp>
        <p:nvSpPr>
          <p:cNvPr id="6" name="Picture Placeholder 5"/>
          <p:cNvSpPr>
            <a:spLocks noGrp="1"/>
          </p:cNvSpPr>
          <p:nvPr>
            <p:ph type="pic" sz="quarter" idx="12" hasCustomPrompt="1"/>
          </p:nvPr>
        </p:nvSpPr>
        <p:spPr>
          <a:xfrm>
            <a:off x="-1" y="0"/>
            <a:ext cx="17337600" cy="9753600"/>
          </a:xfrm>
        </p:spPr>
        <p:txBody>
          <a:bodyPr/>
          <a:lstStyle>
            <a:lvl1pPr marL="85725" indent="0">
              <a:buNone/>
              <a:defRPr>
                <a:solidFill>
                  <a:schemeClr val="bg1">
                    <a:lumMod val="50000"/>
                  </a:schemeClr>
                </a:solidFill>
              </a:defRPr>
            </a:lvl1pPr>
          </a:lstStyle>
          <a:p>
            <a:r>
              <a:rPr lang="nl-BE" noProof="0" dirty="0"/>
              <a:t>Photo</a:t>
            </a:r>
          </a:p>
        </p:txBody>
      </p:sp>
    </p:spTree>
    <p:extLst>
      <p:ext uri="{BB962C8B-B14F-4D97-AF65-F5344CB8AC3E}">
        <p14:creationId xmlns:p14="http://schemas.microsoft.com/office/powerpoint/2010/main" val="29494181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ue textbox over picture">
    <p:bg>
      <p:bgPr>
        <a:solidFill>
          <a:schemeClr val="bg1"/>
        </a:solidFill>
        <a:effectLst/>
      </p:bgPr>
    </p:bg>
    <p:spTree>
      <p:nvGrpSpPr>
        <p:cNvPr id="1" name=""/>
        <p:cNvGrpSpPr/>
        <p:nvPr/>
      </p:nvGrpSpPr>
      <p:grpSpPr>
        <a:xfrm>
          <a:off x="0" y="0"/>
          <a:ext cx="0" cy="0"/>
          <a:chOff x="0" y="0"/>
          <a:chExt cx="0" cy="0"/>
        </a:xfrm>
      </p:grpSpPr>
      <p:sp>
        <p:nvSpPr>
          <p:cNvPr id="6" name="Picture Placeholder 5"/>
          <p:cNvSpPr>
            <a:spLocks noGrp="1"/>
          </p:cNvSpPr>
          <p:nvPr>
            <p:ph type="pic" sz="quarter" idx="12" hasCustomPrompt="1"/>
          </p:nvPr>
        </p:nvSpPr>
        <p:spPr>
          <a:xfrm>
            <a:off x="914400" y="0"/>
            <a:ext cx="16424275" cy="7920000"/>
          </a:xfrm>
        </p:spPr>
        <p:txBody>
          <a:bodyPr/>
          <a:lstStyle>
            <a:lvl1pPr marL="85725" indent="0">
              <a:buNone/>
              <a:defRPr>
                <a:solidFill>
                  <a:schemeClr val="bg1">
                    <a:lumMod val="50000"/>
                  </a:schemeClr>
                </a:solidFill>
              </a:defRPr>
            </a:lvl1pPr>
          </a:lstStyle>
          <a:p>
            <a:r>
              <a:rPr lang="nl-BE" noProof="0"/>
              <a:t>Picture</a:t>
            </a:r>
            <a:endParaRPr lang="nl-BE" noProof="0" dirty="0"/>
          </a:p>
        </p:txBody>
      </p:sp>
      <p:sp>
        <p:nvSpPr>
          <p:cNvPr id="2" name="Date Placeholder 1"/>
          <p:cNvSpPr>
            <a:spLocks noGrp="1"/>
          </p:cNvSpPr>
          <p:nvPr>
            <p:ph type="dt" sz="half" idx="10"/>
          </p:nvPr>
        </p:nvSpPr>
        <p:spPr/>
        <p:txBody>
          <a:bodyPr/>
          <a:lstStyle/>
          <a:p>
            <a:fld id="{C7A7EEA4-D184-481F-9883-49DBF90010CD}" type="datetime1">
              <a:rPr lang="nl-BE" noProof="0" smtClean="0"/>
              <a:t>13/11/2022</a:t>
            </a:fld>
            <a:endParaRPr lang="nl-NL" noProof="0" dirty="0"/>
          </a:p>
        </p:txBody>
      </p:sp>
      <p:sp>
        <p:nvSpPr>
          <p:cNvPr id="3" name="Footer Placeholder 2"/>
          <p:cNvSpPr>
            <a:spLocks noGrp="1"/>
          </p:cNvSpPr>
          <p:nvPr>
            <p:ph type="ftr" sz="quarter" idx="11"/>
          </p:nvPr>
        </p:nvSpPr>
        <p:spPr/>
        <p:txBody>
          <a:bodyPr/>
          <a:lstStyle/>
          <a:p>
            <a:endParaRPr lang="nl-NL" noProof="0" dirty="0"/>
          </a:p>
        </p:txBody>
      </p:sp>
      <p:sp>
        <p:nvSpPr>
          <p:cNvPr id="8" name="Tijdelijke aanduiding voor tekst 7">
            <a:extLst>
              <a:ext uri="{FF2B5EF4-FFF2-40B4-BE49-F238E27FC236}">
                <a16:creationId xmlns:a16="http://schemas.microsoft.com/office/drawing/2014/main" id="{0301F6D1-3E66-4198-8305-F0FF1745CC94}"/>
              </a:ext>
            </a:extLst>
          </p:cNvPr>
          <p:cNvSpPr>
            <a:spLocks noGrp="1"/>
          </p:cNvSpPr>
          <p:nvPr>
            <p:ph type="body" sz="quarter" idx="13"/>
          </p:nvPr>
        </p:nvSpPr>
        <p:spPr>
          <a:xfrm>
            <a:off x="914400" y="2691979"/>
            <a:ext cx="6764400" cy="5230800"/>
          </a:xfrm>
          <a:solidFill>
            <a:srgbClr val="1E64C8"/>
          </a:solidFill>
        </p:spPr>
        <p:txBody>
          <a:bodyPr anchor="b" anchorCtr="0">
            <a:noAutofit/>
          </a:bodyPr>
          <a:lstStyle>
            <a:lvl1pPr marL="85725" indent="0">
              <a:buNone/>
              <a:defRPr sz="10000" u="sng" cap="all" baseline="0">
                <a:solidFill>
                  <a:schemeClr val="bg1"/>
                </a:solidFill>
              </a:defRPr>
            </a:lvl1pPr>
            <a:lvl2pPr marL="984250" indent="-625475">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p:txBody>
      </p:sp>
    </p:spTree>
    <p:extLst>
      <p:ext uri="{BB962C8B-B14F-4D97-AF65-F5344CB8AC3E}">
        <p14:creationId xmlns:p14="http://schemas.microsoft.com/office/powerpoint/2010/main" val="42546461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Light blue textbox over picture">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876AD30-96E8-448B-B97A-24B00ADE12C5}"/>
              </a:ext>
            </a:extLst>
          </p:cNvPr>
          <p:cNvSpPr/>
          <p:nvPr userDrawn="1"/>
        </p:nvSpPr>
        <p:spPr>
          <a:xfrm>
            <a:off x="914400" y="0"/>
            <a:ext cx="16424275" cy="7898400"/>
          </a:xfrm>
          <a:prstGeom prst="rect">
            <a:avLst/>
          </a:prstGeom>
          <a:solidFill>
            <a:srgbClr val="1E64C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noProof="0" dirty="0"/>
          </a:p>
        </p:txBody>
      </p:sp>
      <p:sp>
        <p:nvSpPr>
          <p:cNvPr id="6" name="Picture Placeholder 5"/>
          <p:cNvSpPr>
            <a:spLocks noGrp="1"/>
          </p:cNvSpPr>
          <p:nvPr>
            <p:ph type="pic" sz="quarter" idx="12" hasCustomPrompt="1"/>
          </p:nvPr>
        </p:nvSpPr>
        <p:spPr>
          <a:xfrm>
            <a:off x="914400" y="0"/>
            <a:ext cx="16424275" cy="7920000"/>
          </a:xfrm>
        </p:spPr>
        <p:txBody>
          <a:bodyPr/>
          <a:lstStyle>
            <a:lvl1pPr marL="85725" indent="0">
              <a:buNone/>
              <a:defRPr>
                <a:solidFill>
                  <a:schemeClr val="bg1">
                    <a:lumMod val="50000"/>
                  </a:schemeClr>
                </a:solidFill>
              </a:defRPr>
            </a:lvl1pPr>
          </a:lstStyle>
          <a:p>
            <a:r>
              <a:rPr lang="nl-BE" noProof="0"/>
              <a:t>Picture</a:t>
            </a:r>
            <a:endParaRPr lang="nl-BE" noProof="0" dirty="0"/>
          </a:p>
        </p:txBody>
      </p:sp>
      <p:sp>
        <p:nvSpPr>
          <p:cNvPr id="2" name="Date Placeholder 1"/>
          <p:cNvSpPr>
            <a:spLocks noGrp="1"/>
          </p:cNvSpPr>
          <p:nvPr>
            <p:ph type="dt" sz="half" idx="10"/>
          </p:nvPr>
        </p:nvSpPr>
        <p:spPr/>
        <p:txBody>
          <a:bodyPr/>
          <a:lstStyle/>
          <a:p>
            <a:fld id="{0B8B1391-06DF-4FB8-84E3-C1B6C4C6C46C}" type="datetime1">
              <a:rPr lang="nl-BE" noProof="0" smtClean="0"/>
              <a:t>13/11/2022</a:t>
            </a:fld>
            <a:endParaRPr lang="nl-NL" noProof="0" dirty="0"/>
          </a:p>
        </p:txBody>
      </p:sp>
      <p:sp>
        <p:nvSpPr>
          <p:cNvPr id="3" name="Footer Placeholder 2"/>
          <p:cNvSpPr>
            <a:spLocks noGrp="1"/>
          </p:cNvSpPr>
          <p:nvPr>
            <p:ph type="ftr" sz="quarter" idx="11"/>
          </p:nvPr>
        </p:nvSpPr>
        <p:spPr/>
        <p:txBody>
          <a:bodyPr/>
          <a:lstStyle/>
          <a:p>
            <a:endParaRPr lang="nl-NL" noProof="0" dirty="0"/>
          </a:p>
        </p:txBody>
      </p:sp>
      <p:sp>
        <p:nvSpPr>
          <p:cNvPr id="8" name="Tijdelijke aanduiding voor tekst 7">
            <a:extLst>
              <a:ext uri="{FF2B5EF4-FFF2-40B4-BE49-F238E27FC236}">
                <a16:creationId xmlns:a16="http://schemas.microsoft.com/office/drawing/2014/main" id="{0301F6D1-3E66-4198-8305-F0FF1745CC94}"/>
              </a:ext>
            </a:extLst>
          </p:cNvPr>
          <p:cNvSpPr>
            <a:spLocks noGrp="1"/>
          </p:cNvSpPr>
          <p:nvPr>
            <p:ph type="body" sz="quarter" idx="13"/>
          </p:nvPr>
        </p:nvSpPr>
        <p:spPr>
          <a:xfrm>
            <a:off x="914399" y="1011602"/>
            <a:ext cx="7754938" cy="6908398"/>
          </a:xfrm>
          <a:solidFill>
            <a:srgbClr val="E9F0FA"/>
          </a:solidFill>
        </p:spPr>
        <p:txBody>
          <a:bodyPr>
            <a:normAutofit/>
          </a:bodyPr>
          <a:lstStyle>
            <a:lvl1pPr marL="85725" indent="0">
              <a:buNone/>
              <a:defRPr sz="5400" u="sng" cap="all" baseline="0">
                <a:solidFill>
                  <a:srgbClr val="1E64C8"/>
                </a:solidFill>
              </a:defRPr>
            </a:lvl1pPr>
            <a:lvl2pPr marL="984250" indent="-625475">
              <a:defRPr>
                <a:solidFill>
                  <a:srgbClr val="1E64C8"/>
                </a:solidFill>
              </a:defRPr>
            </a:lvl2pPr>
            <a:lvl3pPr>
              <a:defRPr>
                <a:solidFill>
                  <a:srgbClr val="1E64C8"/>
                </a:solidFill>
              </a:defRPr>
            </a:lvl3pPr>
            <a:lvl4pPr>
              <a:defRPr>
                <a:solidFill>
                  <a:srgbClr val="1E64C8"/>
                </a:solidFill>
              </a:defRPr>
            </a:lvl4pPr>
            <a:lvl5pPr>
              <a:defRPr>
                <a:solidFill>
                  <a:srgbClr val="1E64C8"/>
                </a:solidFill>
              </a:defRPr>
            </a:lvl5pPr>
          </a:lstStyle>
          <a:p>
            <a:pPr lvl="0"/>
            <a:r>
              <a:rPr lang="en-US"/>
              <a:t>Click to edit Master text styles</a:t>
            </a:r>
          </a:p>
        </p:txBody>
      </p:sp>
    </p:spTree>
    <p:extLst>
      <p:ext uri="{BB962C8B-B14F-4D97-AF65-F5344CB8AC3E}">
        <p14:creationId xmlns:p14="http://schemas.microsoft.com/office/powerpoint/2010/main" val="37723802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0118" y="136025"/>
            <a:ext cx="15705282" cy="863693"/>
          </a:xfrm>
          <a:prstGeom prst="rect">
            <a:avLst/>
          </a:prstGeom>
        </p:spPr>
        <p:txBody>
          <a:bodyPr vert="horz" lIns="91440" tIns="45720" rIns="91440" bIns="45720" rtlCol="0" anchor="t" anchorCtr="0">
            <a:noAutofit/>
          </a:bodyPr>
          <a:lstStyle/>
          <a:p>
            <a:r>
              <a:rPr lang="nl-BE" noProof="0" dirty="0"/>
              <a:t>Klik om de stijl te bewerken</a:t>
            </a:r>
          </a:p>
        </p:txBody>
      </p:sp>
      <p:sp>
        <p:nvSpPr>
          <p:cNvPr id="3" name="Text Placeholder 2"/>
          <p:cNvSpPr>
            <a:spLocks noGrp="1"/>
          </p:cNvSpPr>
          <p:nvPr>
            <p:ph type="body" idx="1"/>
          </p:nvPr>
        </p:nvSpPr>
        <p:spPr>
          <a:xfrm>
            <a:off x="835825" y="1194364"/>
            <a:ext cx="15699575" cy="6696000"/>
          </a:xfrm>
          <a:prstGeom prst="rect">
            <a:avLst/>
          </a:prstGeom>
        </p:spPr>
        <p:txBody>
          <a:bodyPr vert="horz" lIns="91440" tIns="45720" rIns="91440" bIns="45720" rtlCol="0">
            <a:normAutofit/>
          </a:bodyPr>
          <a:lstStyle/>
          <a:p>
            <a:pPr lvl="0"/>
            <a:r>
              <a:rPr lang="nl-BE" noProof="0" dirty="0"/>
              <a:t>Click </a:t>
            </a:r>
            <a:r>
              <a:rPr lang="nl-BE" noProof="0" dirty="0" err="1"/>
              <a:t>to</a:t>
            </a:r>
            <a:r>
              <a:rPr lang="nl-BE" noProof="0" dirty="0"/>
              <a:t> </a:t>
            </a:r>
            <a:r>
              <a:rPr lang="nl-BE" noProof="0" dirty="0" err="1"/>
              <a:t>edit</a:t>
            </a:r>
            <a:r>
              <a:rPr lang="nl-BE" noProof="0" dirty="0"/>
              <a:t> Master </a:t>
            </a:r>
            <a:r>
              <a:rPr lang="nl-BE" noProof="0" dirty="0" err="1"/>
              <a:t>text</a:t>
            </a:r>
            <a:r>
              <a:rPr lang="nl-BE" noProof="0" dirty="0"/>
              <a:t> </a:t>
            </a:r>
            <a:r>
              <a:rPr lang="nl-BE" noProof="0" dirty="0" err="1"/>
              <a:t>styles</a:t>
            </a:r>
            <a:endParaRPr lang="nl-BE" noProof="0" dirty="0"/>
          </a:p>
          <a:p>
            <a:pPr lvl="1"/>
            <a:r>
              <a:rPr lang="nl-BE" noProof="0" dirty="0"/>
              <a:t>Second level</a:t>
            </a:r>
          </a:p>
          <a:p>
            <a:pPr lvl="2"/>
            <a:r>
              <a:rPr lang="nl-BE" noProof="0" dirty="0" err="1"/>
              <a:t>Third</a:t>
            </a:r>
            <a:r>
              <a:rPr lang="nl-BE" noProof="0" dirty="0"/>
              <a:t> level</a:t>
            </a:r>
          </a:p>
        </p:txBody>
      </p:sp>
      <p:sp>
        <p:nvSpPr>
          <p:cNvPr id="4" name="Date Placeholder 3"/>
          <p:cNvSpPr>
            <a:spLocks noGrp="1"/>
          </p:cNvSpPr>
          <p:nvPr>
            <p:ph type="dt" sz="half" idx="2"/>
          </p:nvPr>
        </p:nvSpPr>
        <p:spPr>
          <a:xfrm>
            <a:off x="4072394" y="8948703"/>
            <a:ext cx="2297926" cy="519289"/>
          </a:xfrm>
          <a:prstGeom prst="rect">
            <a:avLst/>
          </a:prstGeom>
        </p:spPr>
        <p:txBody>
          <a:bodyPr vert="horz" lIns="91440" tIns="45720" rIns="91440" bIns="45720" rtlCol="0" anchor="ctr"/>
          <a:lstStyle>
            <a:lvl1pPr algn="l">
              <a:defRPr sz="1707">
                <a:solidFill>
                  <a:schemeClr val="tx1">
                    <a:tint val="75000"/>
                  </a:schemeClr>
                </a:solidFill>
              </a:defRPr>
            </a:lvl1pPr>
          </a:lstStyle>
          <a:p>
            <a:fld id="{AA108A5B-A2D1-49B3-93D9-D13151D373AF}" type="datetime1">
              <a:rPr lang="nl-BE" noProof="0" smtClean="0"/>
              <a:t>13/11/2022</a:t>
            </a:fld>
            <a:endParaRPr lang="nl-BE" noProof="0" dirty="0"/>
          </a:p>
        </p:txBody>
      </p:sp>
      <p:sp>
        <p:nvSpPr>
          <p:cNvPr id="5" name="Footer Placeholder 4"/>
          <p:cNvSpPr>
            <a:spLocks noGrp="1"/>
          </p:cNvSpPr>
          <p:nvPr>
            <p:ph type="ftr" sz="quarter" idx="3"/>
          </p:nvPr>
        </p:nvSpPr>
        <p:spPr>
          <a:xfrm>
            <a:off x="6810236" y="8994423"/>
            <a:ext cx="8353564" cy="437932"/>
          </a:xfrm>
          <a:prstGeom prst="rect">
            <a:avLst/>
          </a:prstGeom>
        </p:spPr>
        <p:txBody>
          <a:bodyPr vert="horz" lIns="91440" tIns="45720" rIns="91440" bIns="45720" rtlCol="0" anchor="ctr"/>
          <a:lstStyle>
            <a:lvl1pPr algn="ctr">
              <a:defRPr sz="1707">
                <a:solidFill>
                  <a:schemeClr val="tx1">
                    <a:tint val="75000"/>
                  </a:schemeClr>
                </a:solidFill>
              </a:defRPr>
            </a:lvl1pPr>
          </a:lstStyle>
          <a:p>
            <a:endParaRPr lang="nl-BE" noProof="0" dirty="0"/>
          </a:p>
        </p:txBody>
      </p:sp>
      <p:sp>
        <p:nvSpPr>
          <p:cNvPr id="6" name="Slide Number Placeholder 5"/>
          <p:cNvSpPr>
            <a:spLocks noGrp="1"/>
          </p:cNvSpPr>
          <p:nvPr>
            <p:ph type="sldNum" sz="quarter" idx="4"/>
          </p:nvPr>
        </p:nvSpPr>
        <p:spPr>
          <a:xfrm>
            <a:off x="15590520" y="8948703"/>
            <a:ext cx="921880" cy="519289"/>
          </a:xfrm>
          <a:prstGeom prst="rect">
            <a:avLst/>
          </a:prstGeom>
        </p:spPr>
        <p:txBody>
          <a:bodyPr vert="horz" lIns="91440" tIns="45720" rIns="91440" bIns="45720" rtlCol="0" anchor="ctr"/>
          <a:lstStyle>
            <a:lvl1pPr algn="r">
              <a:defRPr sz="1707">
                <a:solidFill>
                  <a:srgbClr val="1E64C8"/>
                </a:solidFill>
              </a:defRPr>
            </a:lvl1pPr>
          </a:lstStyle>
          <a:p>
            <a:fld id="{7AE184E0-0BD4-4705-A12B-9B71DDE63301}" type="slidenum">
              <a:rPr lang="nl-BE" noProof="0" smtClean="0"/>
              <a:pPr/>
              <a:t>‹nr.›</a:t>
            </a:fld>
            <a:endParaRPr lang="nl-BE" noProof="0" dirty="0"/>
          </a:p>
        </p:txBody>
      </p:sp>
      <p:sp>
        <p:nvSpPr>
          <p:cNvPr id="7" name="Title positioning box" hidden="1"/>
          <p:cNvSpPr/>
          <p:nvPr userDrawn="1"/>
        </p:nvSpPr>
        <p:spPr>
          <a:xfrm>
            <a:off x="927265" y="367200"/>
            <a:ext cx="15480000" cy="46364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 positoning box" hidden="1"/>
          <p:cNvSpPr/>
          <p:nvPr userDrawn="1"/>
        </p:nvSpPr>
        <p:spPr>
          <a:xfrm>
            <a:off x="927265" y="1584000"/>
            <a:ext cx="8229600" cy="630000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Logo positioning box" hidden="1"/>
          <p:cNvSpPr/>
          <p:nvPr userDrawn="1"/>
        </p:nvSpPr>
        <p:spPr>
          <a:xfrm flipV="1">
            <a:off x="928800" y="7878842"/>
            <a:ext cx="15478465" cy="1416353"/>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1" name="Picture 10"/>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483617" y="7906160"/>
            <a:ext cx="2308379" cy="1847440"/>
          </a:xfrm>
          <a:prstGeom prst="rect">
            <a:avLst/>
          </a:prstGeom>
        </p:spPr>
      </p:pic>
      <p:sp>
        <p:nvSpPr>
          <p:cNvPr id="12" name="Text positoning box" hidden="1"/>
          <p:cNvSpPr/>
          <p:nvPr userDrawn="1"/>
        </p:nvSpPr>
        <p:spPr>
          <a:xfrm>
            <a:off x="9172105" y="1584000"/>
            <a:ext cx="914400" cy="630000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ext positoning box" hidden="1"/>
          <p:cNvSpPr/>
          <p:nvPr userDrawn="1"/>
        </p:nvSpPr>
        <p:spPr>
          <a:xfrm>
            <a:off x="10099369" y="1356360"/>
            <a:ext cx="6307895" cy="652764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770589907"/>
      </p:ext>
    </p:extLst>
  </p:cSld>
  <p:clrMap bg1="lt1" tx1="dk1" bg2="lt2" tx2="dk2" accent1="accent1" accent2="accent2" accent3="accent3" accent4="accent4" accent5="accent5" accent6="accent6" hlink="hlink" folHlink="folHlink"/>
  <p:sldLayoutIdLst>
    <p:sldLayoutId id="2147483672" r:id="rId1"/>
    <p:sldLayoutId id="2147483661" r:id="rId2"/>
    <p:sldLayoutId id="2147483673" r:id="rId3"/>
    <p:sldLayoutId id="2147483662" r:id="rId4"/>
    <p:sldLayoutId id="2147483674" r:id="rId5"/>
    <p:sldLayoutId id="2147483666" r:id="rId6"/>
    <p:sldLayoutId id="2147483675" r:id="rId7"/>
    <p:sldLayoutId id="2147483677" r:id="rId8"/>
    <p:sldLayoutId id="2147483678" r:id="rId9"/>
    <p:sldLayoutId id="2147483676" r:id="rId10"/>
  </p:sldLayoutIdLst>
  <p:hf hdr="0" ftr="0" dt="0"/>
  <p:txStyles>
    <p:titleStyle>
      <a:lvl1pPr algn="l" defTabSz="1300368" rtl="0" eaLnBrk="1" latinLnBrk="0" hangingPunct="1">
        <a:lnSpc>
          <a:spcPct val="90000"/>
        </a:lnSpc>
        <a:spcBef>
          <a:spcPct val="0"/>
        </a:spcBef>
        <a:buNone/>
        <a:defRPr sz="5400" u="sng" kern="1200" cap="all" baseline="0">
          <a:solidFill>
            <a:srgbClr val="1E64C8"/>
          </a:solidFill>
          <a:uFill>
            <a:solidFill>
              <a:srgbClr val="1E64C8"/>
            </a:solidFill>
          </a:uFill>
          <a:latin typeface="+mj-lt"/>
          <a:ea typeface="+mj-ea"/>
          <a:cs typeface="+mj-cs"/>
        </a:defRPr>
      </a:lvl1pPr>
    </p:titleStyle>
    <p:bodyStyle>
      <a:lvl1pPr marL="536575" indent="-450850" algn="l" defTabSz="1300368" rtl="0" eaLnBrk="1" latinLnBrk="0" hangingPunct="1">
        <a:lnSpc>
          <a:spcPct val="120000"/>
        </a:lnSpc>
        <a:spcBef>
          <a:spcPts val="0"/>
        </a:spcBef>
        <a:buFont typeface="Arial" panose="020B0604020202020204" pitchFamily="34" charset="0"/>
        <a:buChar char="̶"/>
        <a:defRPr sz="4800" kern="1200">
          <a:solidFill>
            <a:schemeClr val="tx1"/>
          </a:solidFill>
          <a:latin typeface="+mn-lt"/>
          <a:ea typeface="+mn-ea"/>
          <a:cs typeface="+mn-cs"/>
        </a:defRPr>
      </a:lvl1pPr>
      <a:lvl2pPr marL="1169988" indent="-450850" algn="l" defTabSz="457200" rtl="0" eaLnBrk="1" latinLnBrk="0" hangingPunct="1">
        <a:lnSpc>
          <a:spcPct val="120000"/>
        </a:lnSpc>
        <a:spcBef>
          <a:spcPts val="0"/>
        </a:spcBef>
        <a:buFont typeface="Arial" panose="020B0604020202020204" pitchFamily="34" charset="0"/>
        <a:buChar char="̶"/>
        <a:tabLst/>
        <a:defRPr sz="4800" kern="1200">
          <a:solidFill>
            <a:schemeClr val="tx1"/>
          </a:solidFill>
          <a:latin typeface="+mn-lt"/>
          <a:ea typeface="+mn-ea"/>
          <a:cs typeface="+mn-cs"/>
        </a:defRPr>
      </a:lvl2pPr>
      <a:lvl3pPr marL="1755775" indent="-450000" algn="l" defTabSz="1300368" rtl="0" eaLnBrk="1" latinLnBrk="0" hangingPunct="1">
        <a:lnSpc>
          <a:spcPct val="120000"/>
        </a:lnSpc>
        <a:spcBef>
          <a:spcPts val="0"/>
        </a:spcBef>
        <a:buFont typeface="Arial" panose="020B0604020202020204" pitchFamily="34" charset="0"/>
        <a:buChar char="‒"/>
        <a:defRPr sz="4800" kern="1200">
          <a:solidFill>
            <a:schemeClr val="tx1"/>
          </a:solidFill>
          <a:latin typeface="+mn-lt"/>
          <a:ea typeface="+mn-ea"/>
          <a:cs typeface="+mn-cs"/>
        </a:defRPr>
      </a:lvl3pPr>
      <a:lvl4pPr marL="1441450" indent="-550863" algn="l" defTabSz="1300368" rtl="0" eaLnBrk="1" latinLnBrk="0" hangingPunct="1">
        <a:lnSpc>
          <a:spcPct val="120000"/>
        </a:lnSpc>
        <a:spcBef>
          <a:spcPts val="0"/>
        </a:spcBef>
        <a:buFont typeface="Arial" panose="020B0604020202020204" pitchFamily="34" charset="0"/>
        <a:buChar char="–"/>
        <a:defRPr sz="4800" kern="1200">
          <a:solidFill>
            <a:schemeClr val="tx1"/>
          </a:solidFill>
          <a:latin typeface="+mn-lt"/>
          <a:ea typeface="+mn-ea"/>
          <a:cs typeface="+mn-cs"/>
        </a:defRPr>
      </a:lvl4pPr>
      <a:lvl5pPr marL="2600325" indent="-1158875" algn="l" defTabSz="1300368" rtl="0" eaLnBrk="1" latinLnBrk="0" hangingPunct="1">
        <a:lnSpc>
          <a:spcPct val="120000"/>
        </a:lnSpc>
        <a:spcBef>
          <a:spcPts val="0"/>
        </a:spcBef>
        <a:buFont typeface="Arial" panose="020B0604020202020204" pitchFamily="34" charset="0"/>
        <a:buNone/>
        <a:defRPr sz="4800" kern="1200">
          <a:solidFill>
            <a:schemeClr val="tx1"/>
          </a:solidFill>
          <a:latin typeface="+mn-lt"/>
          <a:ea typeface="+mn-ea"/>
          <a:cs typeface="+mn-cs"/>
        </a:defRPr>
      </a:lvl5pPr>
      <a:lvl6pPr marL="3576013" indent="-325092" algn="l" defTabSz="1300368" rtl="0" eaLnBrk="1" latinLnBrk="0" hangingPunct="1">
        <a:lnSpc>
          <a:spcPct val="90000"/>
        </a:lnSpc>
        <a:spcBef>
          <a:spcPts val="711"/>
        </a:spcBef>
        <a:buFont typeface="Arial" panose="020B0604020202020204" pitchFamily="34" charset="0"/>
        <a:buChar char="•"/>
        <a:defRPr sz="2560" kern="1200">
          <a:solidFill>
            <a:schemeClr val="tx1"/>
          </a:solidFill>
          <a:latin typeface="+mn-lt"/>
          <a:ea typeface="+mn-ea"/>
          <a:cs typeface="+mn-cs"/>
        </a:defRPr>
      </a:lvl6pPr>
      <a:lvl7pPr marL="4226197" indent="-325092" algn="l" defTabSz="1300368" rtl="0" eaLnBrk="1" latinLnBrk="0" hangingPunct="1">
        <a:lnSpc>
          <a:spcPct val="90000"/>
        </a:lnSpc>
        <a:spcBef>
          <a:spcPts val="711"/>
        </a:spcBef>
        <a:buFont typeface="Arial" panose="020B0604020202020204" pitchFamily="34" charset="0"/>
        <a:buChar char="•"/>
        <a:defRPr sz="2560" kern="1200">
          <a:solidFill>
            <a:schemeClr val="tx1"/>
          </a:solidFill>
          <a:latin typeface="+mn-lt"/>
          <a:ea typeface="+mn-ea"/>
          <a:cs typeface="+mn-cs"/>
        </a:defRPr>
      </a:lvl7pPr>
      <a:lvl8pPr marL="4876381" indent="-325092" algn="l" defTabSz="1300368" rtl="0" eaLnBrk="1" latinLnBrk="0" hangingPunct="1">
        <a:lnSpc>
          <a:spcPct val="90000"/>
        </a:lnSpc>
        <a:spcBef>
          <a:spcPts val="711"/>
        </a:spcBef>
        <a:buFont typeface="Arial" panose="020B0604020202020204" pitchFamily="34" charset="0"/>
        <a:buChar char="•"/>
        <a:defRPr sz="2560" kern="1200">
          <a:solidFill>
            <a:schemeClr val="tx1"/>
          </a:solidFill>
          <a:latin typeface="+mn-lt"/>
          <a:ea typeface="+mn-ea"/>
          <a:cs typeface="+mn-cs"/>
        </a:defRPr>
      </a:lvl8pPr>
      <a:lvl9pPr marL="5526565" indent="-325092" algn="l" defTabSz="1300368" rtl="0" eaLnBrk="1" latinLnBrk="0" hangingPunct="1">
        <a:lnSpc>
          <a:spcPct val="90000"/>
        </a:lnSpc>
        <a:spcBef>
          <a:spcPts val="711"/>
        </a:spcBef>
        <a:buFont typeface="Arial" panose="020B0604020202020204" pitchFamily="34" charset="0"/>
        <a:buChar char="•"/>
        <a:defRPr sz="2560" kern="1200">
          <a:solidFill>
            <a:schemeClr val="tx1"/>
          </a:solidFill>
          <a:latin typeface="+mn-lt"/>
          <a:ea typeface="+mn-ea"/>
          <a:cs typeface="+mn-cs"/>
        </a:defRPr>
      </a:lvl9pPr>
    </p:bodyStyle>
    <p:otherStyle>
      <a:defPPr>
        <a:defRPr lang="en-US"/>
      </a:defPPr>
      <a:lvl1pPr marL="0" algn="l" defTabSz="1300368" rtl="0" eaLnBrk="1" latinLnBrk="0" hangingPunct="1">
        <a:defRPr sz="2560" kern="1200">
          <a:solidFill>
            <a:schemeClr val="tx1"/>
          </a:solidFill>
          <a:latin typeface="+mn-lt"/>
          <a:ea typeface="+mn-ea"/>
          <a:cs typeface="+mn-cs"/>
        </a:defRPr>
      </a:lvl1pPr>
      <a:lvl2pPr marL="650184" algn="l" defTabSz="1300368" rtl="0" eaLnBrk="1" latinLnBrk="0" hangingPunct="1">
        <a:defRPr sz="2560" kern="1200">
          <a:solidFill>
            <a:schemeClr val="tx1"/>
          </a:solidFill>
          <a:latin typeface="+mn-lt"/>
          <a:ea typeface="+mn-ea"/>
          <a:cs typeface="+mn-cs"/>
        </a:defRPr>
      </a:lvl2pPr>
      <a:lvl3pPr marL="1300368" algn="l" defTabSz="1300368" rtl="0" eaLnBrk="1" latinLnBrk="0" hangingPunct="1">
        <a:defRPr sz="2560" kern="1200">
          <a:solidFill>
            <a:schemeClr val="tx1"/>
          </a:solidFill>
          <a:latin typeface="+mn-lt"/>
          <a:ea typeface="+mn-ea"/>
          <a:cs typeface="+mn-cs"/>
        </a:defRPr>
      </a:lvl3pPr>
      <a:lvl4pPr marL="1950552" algn="l" defTabSz="1300368" rtl="0" eaLnBrk="1" latinLnBrk="0" hangingPunct="1">
        <a:defRPr sz="2560" kern="1200">
          <a:solidFill>
            <a:schemeClr val="tx1"/>
          </a:solidFill>
          <a:latin typeface="+mn-lt"/>
          <a:ea typeface="+mn-ea"/>
          <a:cs typeface="+mn-cs"/>
        </a:defRPr>
      </a:lvl4pPr>
      <a:lvl5pPr marL="2600736" algn="l" defTabSz="1300368" rtl="0" eaLnBrk="1" latinLnBrk="0" hangingPunct="1">
        <a:defRPr sz="2560" kern="1200">
          <a:solidFill>
            <a:schemeClr val="tx1"/>
          </a:solidFill>
          <a:latin typeface="+mn-lt"/>
          <a:ea typeface="+mn-ea"/>
          <a:cs typeface="+mn-cs"/>
        </a:defRPr>
      </a:lvl5pPr>
      <a:lvl6pPr marL="3250921" algn="l" defTabSz="1300368" rtl="0" eaLnBrk="1" latinLnBrk="0" hangingPunct="1">
        <a:defRPr sz="2560" kern="1200">
          <a:solidFill>
            <a:schemeClr val="tx1"/>
          </a:solidFill>
          <a:latin typeface="+mn-lt"/>
          <a:ea typeface="+mn-ea"/>
          <a:cs typeface="+mn-cs"/>
        </a:defRPr>
      </a:lvl6pPr>
      <a:lvl7pPr marL="3901105" algn="l" defTabSz="1300368" rtl="0" eaLnBrk="1" latinLnBrk="0" hangingPunct="1">
        <a:defRPr sz="2560" kern="1200">
          <a:solidFill>
            <a:schemeClr val="tx1"/>
          </a:solidFill>
          <a:latin typeface="+mn-lt"/>
          <a:ea typeface="+mn-ea"/>
          <a:cs typeface="+mn-cs"/>
        </a:defRPr>
      </a:lvl7pPr>
      <a:lvl8pPr marL="4551289" algn="l" defTabSz="1300368" rtl="0" eaLnBrk="1" latinLnBrk="0" hangingPunct="1">
        <a:defRPr sz="2560" kern="1200">
          <a:solidFill>
            <a:schemeClr val="tx1"/>
          </a:solidFill>
          <a:latin typeface="+mn-lt"/>
          <a:ea typeface="+mn-ea"/>
          <a:cs typeface="+mn-cs"/>
        </a:defRPr>
      </a:lvl8pPr>
      <a:lvl9pPr marL="5201473" algn="l" defTabSz="1300368" rtl="0" eaLnBrk="1" latinLnBrk="0" hangingPunct="1">
        <a:defRPr sz="25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4.xml"/><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4.xml"/><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0.xml"/><Relationship Id="rId5" Type="http://schemas.openxmlformats.org/officeDocument/2006/relationships/image" Target="../media/image13.png"/><Relationship Id="rId4" Type="http://schemas.openxmlformats.org/officeDocument/2006/relationships/image" Target="../media/image12.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1625078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el 16"/>
          <p:cNvSpPr>
            <a:spLocks noGrp="1"/>
          </p:cNvSpPr>
          <p:nvPr>
            <p:ph type="ctrTitle"/>
          </p:nvPr>
        </p:nvSpPr>
        <p:spPr/>
        <p:txBody>
          <a:bodyPr/>
          <a:lstStyle/>
          <a:p>
            <a:r>
              <a:rPr lang="nl-NL" dirty="0"/>
              <a:t>Project stappenteller</a:t>
            </a:r>
          </a:p>
        </p:txBody>
      </p:sp>
      <p:sp>
        <p:nvSpPr>
          <p:cNvPr id="18" name="Ondertitel 17"/>
          <p:cNvSpPr>
            <a:spLocks noGrp="1"/>
          </p:cNvSpPr>
          <p:nvPr>
            <p:ph type="subTitle" idx="1"/>
          </p:nvPr>
        </p:nvSpPr>
        <p:spPr/>
        <p:txBody>
          <a:bodyPr/>
          <a:lstStyle/>
          <a:p>
            <a:r>
              <a:rPr lang="nl-NL" dirty="0"/>
              <a:t>Sessie 3/ Linde Roggeman/ 15-11-2022</a:t>
            </a:r>
          </a:p>
        </p:txBody>
      </p:sp>
      <p:sp>
        <p:nvSpPr>
          <p:cNvPr id="6" name="Text Placeholder Organsation L1/L2"/>
          <p:cNvSpPr>
            <a:spLocks noGrp="1"/>
          </p:cNvSpPr>
          <p:nvPr>
            <p:ph type="body" sz="quarter" idx="10"/>
          </p:nvPr>
        </p:nvSpPr>
        <p:spPr/>
        <p:txBody>
          <a:bodyPr/>
          <a:lstStyle/>
          <a:p>
            <a:pPr marL="0" indent="0">
              <a:buNone/>
            </a:pPr>
            <a:endParaRPr lang="nl-BE" dirty="0"/>
          </a:p>
        </p:txBody>
      </p:sp>
      <p:sp>
        <p:nvSpPr>
          <p:cNvPr id="19" name="Tijdelijke aanduiding voor afbeelding 18"/>
          <p:cNvSpPr>
            <a:spLocks noGrp="1"/>
          </p:cNvSpPr>
          <p:nvPr>
            <p:ph type="pic" sz="quarter" idx="11"/>
          </p:nvPr>
        </p:nvSpPr>
        <p:spPr/>
      </p:sp>
      <p:sp>
        <p:nvSpPr>
          <p:cNvPr id="20" name="Tijdelijke aanduiding voor afbeelding 19"/>
          <p:cNvSpPr>
            <a:spLocks noGrp="1"/>
          </p:cNvSpPr>
          <p:nvPr>
            <p:ph type="pic" sz="quarter" idx="12"/>
          </p:nvPr>
        </p:nvSpPr>
        <p:spPr/>
      </p:sp>
      <p:sp>
        <p:nvSpPr>
          <p:cNvPr id="21" name="Tijdelijke aanduiding voor afbeelding 20"/>
          <p:cNvSpPr>
            <a:spLocks noGrp="1"/>
          </p:cNvSpPr>
          <p:nvPr>
            <p:ph type="pic" sz="quarter" idx="13"/>
          </p:nvPr>
        </p:nvSpPr>
        <p:spPr/>
      </p:sp>
      <p:sp>
        <p:nvSpPr>
          <p:cNvPr id="22" name="Tijdelijke aanduiding voor afbeelding 21"/>
          <p:cNvSpPr>
            <a:spLocks noGrp="1"/>
          </p:cNvSpPr>
          <p:nvPr>
            <p:ph type="pic" sz="quarter" idx="14"/>
          </p:nvPr>
        </p:nvSpPr>
        <p:spPr/>
      </p:sp>
    </p:spTree>
    <p:extLst>
      <p:ext uri="{BB962C8B-B14F-4D97-AF65-F5344CB8AC3E}">
        <p14:creationId xmlns:p14="http://schemas.microsoft.com/office/powerpoint/2010/main" val="33556180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ctrTitle"/>
          </p:nvPr>
        </p:nvSpPr>
        <p:spPr/>
        <p:txBody>
          <a:bodyPr/>
          <a:lstStyle/>
          <a:p>
            <a:r>
              <a:rPr lang="nl-NL" dirty="0"/>
              <a:t>Introductie tot </a:t>
            </a:r>
            <a:r>
              <a:rPr lang="nl-NL" dirty="0" err="1"/>
              <a:t>android</a:t>
            </a:r>
            <a:endParaRPr lang="nl-NL" dirty="0"/>
          </a:p>
        </p:txBody>
      </p:sp>
      <p:sp>
        <p:nvSpPr>
          <p:cNvPr id="5" name="Slide Number Placeholder 4"/>
          <p:cNvSpPr>
            <a:spLocks noGrp="1"/>
          </p:cNvSpPr>
          <p:nvPr>
            <p:ph type="sldNum" sz="quarter" idx="4"/>
          </p:nvPr>
        </p:nvSpPr>
        <p:spPr/>
        <p:txBody>
          <a:bodyPr/>
          <a:lstStyle/>
          <a:p>
            <a:fld id="{7AE184E0-0BD4-4705-A12B-9B71DDE63301}" type="slidenum">
              <a:rPr lang="nl-BE" smtClean="0"/>
              <a:pPr/>
              <a:t>3</a:t>
            </a:fld>
            <a:endParaRPr lang="nl-BE" dirty="0"/>
          </a:p>
        </p:txBody>
      </p:sp>
    </p:spTree>
    <p:extLst>
      <p:ext uri="{BB962C8B-B14F-4D97-AF65-F5344CB8AC3E}">
        <p14:creationId xmlns:p14="http://schemas.microsoft.com/office/powerpoint/2010/main" val="27601868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9651329-CAEE-AF0A-E0B2-92DBAA1AD9C9}"/>
              </a:ext>
            </a:extLst>
          </p:cNvPr>
          <p:cNvSpPr>
            <a:spLocks noGrp="1"/>
          </p:cNvSpPr>
          <p:nvPr>
            <p:ph type="title"/>
          </p:nvPr>
        </p:nvSpPr>
        <p:spPr/>
        <p:txBody>
          <a:bodyPr/>
          <a:lstStyle/>
          <a:p>
            <a:r>
              <a:rPr lang="nl-BE" dirty="0"/>
              <a:t>inleiding</a:t>
            </a:r>
          </a:p>
        </p:txBody>
      </p:sp>
      <p:sp>
        <p:nvSpPr>
          <p:cNvPr id="3" name="Tijdelijke aanduiding voor inhoud 2">
            <a:extLst>
              <a:ext uri="{FF2B5EF4-FFF2-40B4-BE49-F238E27FC236}">
                <a16:creationId xmlns:a16="http://schemas.microsoft.com/office/drawing/2014/main" id="{C8FC162D-DEED-0E78-C26F-BFFAE525319A}"/>
              </a:ext>
            </a:extLst>
          </p:cNvPr>
          <p:cNvSpPr>
            <a:spLocks noGrp="1"/>
          </p:cNvSpPr>
          <p:nvPr>
            <p:ph idx="1"/>
          </p:nvPr>
        </p:nvSpPr>
        <p:spPr/>
        <p:txBody>
          <a:bodyPr/>
          <a:lstStyle/>
          <a:p>
            <a:r>
              <a:rPr lang="nl-BE" dirty="0"/>
              <a:t>Mock-up UI </a:t>
            </a:r>
          </a:p>
          <a:p>
            <a:r>
              <a:rPr lang="nl-BE" dirty="0" err="1"/>
              <a:t>Material</a:t>
            </a:r>
            <a:r>
              <a:rPr lang="nl-BE" dirty="0"/>
              <a:t> Design</a:t>
            </a:r>
          </a:p>
          <a:p>
            <a:r>
              <a:rPr lang="nl-BE" dirty="0"/>
              <a:t>Interactie: gebruiker-UI</a:t>
            </a:r>
          </a:p>
        </p:txBody>
      </p:sp>
      <p:sp>
        <p:nvSpPr>
          <p:cNvPr id="4" name="Tijdelijke aanduiding voor dianummer 3">
            <a:extLst>
              <a:ext uri="{FF2B5EF4-FFF2-40B4-BE49-F238E27FC236}">
                <a16:creationId xmlns:a16="http://schemas.microsoft.com/office/drawing/2014/main" id="{1A51B121-6AE6-49C9-D043-D92044EA72BA}"/>
              </a:ext>
            </a:extLst>
          </p:cNvPr>
          <p:cNvSpPr>
            <a:spLocks noGrp="1"/>
          </p:cNvSpPr>
          <p:nvPr>
            <p:ph type="sldNum" sz="quarter" idx="12"/>
          </p:nvPr>
        </p:nvSpPr>
        <p:spPr/>
        <p:txBody>
          <a:bodyPr/>
          <a:lstStyle/>
          <a:p>
            <a:fld id="{7AE184E0-0BD4-4705-A12B-9B71DDE63301}" type="slidenum">
              <a:rPr lang="nl-BE" noProof="0" smtClean="0"/>
              <a:t>4</a:t>
            </a:fld>
            <a:endParaRPr lang="nl-BE" noProof="0" dirty="0"/>
          </a:p>
        </p:txBody>
      </p:sp>
    </p:spTree>
    <p:extLst>
      <p:ext uri="{BB962C8B-B14F-4D97-AF65-F5344CB8AC3E}">
        <p14:creationId xmlns:p14="http://schemas.microsoft.com/office/powerpoint/2010/main" val="7734365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DE568CA-85A8-C8E5-9CE1-ECA8E6ED52F3}"/>
              </a:ext>
            </a:extLst>
          </p:cNvPr>
          <p:cNvSpPr>
            <a:spLocks noGrp="1"/>
          </p:cNvSpPr>
          <p:nvPr>
            <p:ph type="title"/>
          </p:nvPr>
        </p:nvSpPr>
        <p:spPr/>
        <p:txBody>
          <a:bodyPr/>
          <a:lstStyle/>
          <a:p>
            <a:r>
              <a:rPr lang="nl-BE" dirty="0"/>
              <a:t>Mock-up Ui</a:t>
            </a:r>
          </a:p>
        </p:txBody>
      </p:sp>
      <p:sp>
        <p:nvSpPr>
          <p:cNvPr id="4" name="Tijdelijke aanduiding voor dianummer 3">
            <a:extLst>
              <a:ext uri="{FF2B5EF4-FFF2-40B4-BE49-F238E27FC236}">
                <a16:creationId xmlns:a16="http://schemas.microsoft.com/office/drawing/2014/main" id="{A5588332-C647-DD0C-B627-B870EF8A1B99}"/>
              </a:ext>
            </a:extLst>
          </p:cNvPr>
          <p:cNvSpPr>
            <a:spLocks noGrp="1"/>
          </p:cNvSpPr>
          <p:nvPr>
            <p:ph type="sldNum" sz="quarter" idx="12"/>
          </p:nvPr>
        </p:nvSpPr>
        <p:spPr/>
        <p:txBody>
          <a:bodyPr/>
          <a:lstStyle/>
          <a:p>
            <a:fld id="{7AE184E0-0BD4-4705-A12B-9B71DDE63301}" type="slidenum">
              <a:rPr lang="nl-BE" noProof="0" smtClean="0"/>
              <a:t>5</a:t>
            </a:fld>
            <a:endParaRPr lang="nl-BE" noProof="0" dirty="0"/>
          </a:p>
        </p:txBody>
      </p:sp>
      <p:sp>
        <p:nvSpPr>
          <p:cNvPr id="7" name="Tijdelijke aanduiding voor inhoud 6">
            <a:extLst>
              <a:ext uri="{FF2B5EF4-FFF2-40B4-BE49-F238E27FC236}">
                <a16:creationId xmlns:a16="http://schemas.microsoft.com/office/drawing/2014/main" id="{17EBEE1B-CCCC-9CC9-AD37-B9CB2EE5BF22}"/>
              </a:ext>
            </a:extLst>
          </p:cNvPr>
          <p:cNvSpPr>
            <a:spLocks noGrp="1"/>
          </p:cNvSpPr>
          <p:nvPr>
            <p:ph idx="1"/>
          </p:nvPr>
        </p:nvSpPr>
        <p:spPr/>
        <p:txBody>
          <a:bodyPr/>
          <a:lstStyle/>
          <a:p>
            <a:endParaRPr lang="nl-BE" dirty="0"/>
          </a:p>
        </p:txBody>
      </p:sp>
      <p:pic>
        <p:nvPicPr>
          <p:cNvPr id="1026" name="Picture 2" descr="Mobiele telefoon Pictogram in Miu Icons">
            <a:extLst>
              <a:ext uri="{FF2B5EF4-FFF2-40B4-BE49-F238E27FC236}">
                <a16:creationId xmlns:a16="http://schemas.microsoft.com/office/drawing/2014/main" id="{87B914D5-03EF-1501-BBD2-0A161C184F9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86107" y="891699"/>
            <a:ext cx="7667537" cy="7667537"/>
          </a:xfrm>
          <a:prstGeom prst="rect">
            <a:avLst/>
          </a:prstGeom>
          <a:noFill/>
          <a:extLst>
            <a:ext uri="{909E8E84-426E-40DD-AFC4-6F175D3DCCD1}">
              <a14:hiddenFill xmlns:a14="http://schemas.microsoft.com/office/drawing/2010/main">
                <a:solidFill>
                  <a:srgbClr val="FFFFFF"/>
                </a:solidFill>
              </a14:hiddenFill>
            </a:ext>
          </a:extLst>
        </p:spPr>
      </p:pic>
      <p:pic>
        <p:nvPicPr>
          <p:cNvPr id="5" name="Afbeelding 4">
            <a:extLst>
              <a:ext uri="{FF2B5EF4-FFF2-40B4-BE49-F238E27FC236}">
                <a16:creationId xmlns:a16="http://schemas.microsoft.com/office/drawing/2014/main" id="{8EDC9386-0254-178E-1F44-CBC2262B5D07}"/>
              </a:ext>
            </a:extLst>
          </p:cNvPr>
          <p:cNvPicPr>
            <a:picLocks noChangeAspect="1"/>
          </p:cNvPicPr>
          <p:nvPr/>
        </p:nvPicPr>
        <p:blipFill rotWithShape="1">
          <a:blip r:embed="rId4"/>
          <a:srcRect r="691" b="76272"/>
          <a:stretch/>
        </p:blipFill>
        <p:spPr>
          <a:xfrm>
            <a:off x="6430007" y="1755392"/>
            <a:ext cx="3179735" cy="992589"/>
          </a:xfrm>
          <a:prstGeom prst="rect">
            <a:avLst/>
          </a:prstGeom>
        </p:spPr>
      </p:pic>
      <p:pic>
        <p:nvPicPr>
          <p:cNvPr id="8" name="Afbeelding 7">
            <a:extLst>
              <a:ext uri="{FF2B5EF4-FFF2-40B4-BE49-F238E27FC236}">
                <a16:creationId xmlns:a16="http://schemas.microsoft.com/office/drawing/2014/main" id="{9C1568D0-B537-3594-2771-37077490B31A}"/>
              </a:ext>
            </a:extLst>
          </p:cNvPr>
          <p:cNvPicPr>
            <a:picLocks noChangeAspect="1"/>
          </p:cNvPicPr>
          <p:nvPr/>
        </p:nvPicPr>
        <p:blipFill>
          <a:blip r:embed="rId5"/>
          <a:stretch>
            <a:fillRect/>
          </a:stretch>
        </p:blipFill>
        <p:spPr>
          <a:xfrm>
            <a:off x="6641868" y="2747982"/>
            <a:ext cx="2967873" cy="4545286"/>
          </a:xfrm>
          <a:prstGeom prst="rect">
            <a:avLst/>
          </a:prstGeom>
        </p:spPr>
      </p:pic>
    </p:spTree>
    <p:extLst>
      <p:ext uri="{BB962C8B-B14F-4D97-AF65-F5344CB8AC3E}">
        <p14:creationId xmlns:p14="http://schemas.microsoft.com/office/powerpoint/2010/main" val="1142940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CE0B504-5B7A-00BB-E6FC-AA910ECEF950}"/>
              </a:ext>
            </a:extLst>
          </p:cNvPr>
          <p:cNvSpPr>
            <a:spLocks noGrp="1"/>
          </p:cNvSpPr>
          <p:nvPr>
            <p:ph type="title"/>
          </p:nvPr>
        </p:nvSpPr>
        <p:spPr/>
        <p:txBody>
          <a:bodyPr/>
          <a:lstStyle/>
          <a:p>
            <a:r>
              <a:rPr lang="nl-BE" dirty="0" err="1"/>
              <a:t>Material</a:t>
            </a:r>
            <a:r>
              <a:rPr lang="nl-BE" dirty="0"/>
              <a:t> design</a:t>
            </a:r>
          </a:p>
        </p:txBody>
      </p:sp>
      <p:sp>
        <p:nvSpPr>
          <p:cNvPr id="4" name="Tijdelijke aanduiding voor dianummer 3">
            <a:extLst>
              <a:ext uri="{FF2B5EF4-FFF2-40B4-BE49-F238E27FC236}">
                <a16:creationId xmlns:a16="http://schemas.microsoft.com/office/drawing/2014/main" id="{C637C90B-D495-433F-BC4A-1AA469625619}"/>
              </a:ext>
            </a:extLst>
          </p:cNvPr>
          <p:cNvSpPr>
            <a:spLocks noGrp="1"/>
          </p:cNvSpPr>
          <p:nvPr>
            <p:ph type="sldNum" sz="quarter" idx="12"/>
          </p:nvPr>
        </p:nvSpPr>
        <p:spPr/>
        <p:txBody>
          <a:bodyPr/>
          <a:lstStyle/>
          <a:p>
            <a:fld id="{7AE184E0-0BD4-4705-A12B-9B71DDE63301}" type="slidenum">
              <a:rPr lang="nl-BE" noProof="0" smtClean="0"/>
              <a:t>6</a:t>
            </a:fld>
            <a:endParaRPr lang="nl-BE" noProof="0" dirty="0"/>
          </a:p>
        </p:txBody>
      </p:sp>
      <p:pic>
        <p:nvPicPr>
          <p:cNvPr id="7" name="Picture 2" descr="Mobiele telefoon Pictogram in Miu Icons">
            <a:extLst>
              <a:ext uri="{FF2B5EF4-FFF2-40B4-BE49-F238E27FC236}">
                <a16:creationId xmlns:a16="http://schemas.microsoft.com/office/drawing/2014/main" id="{52E7F49B-599B-0AFE-5D94-44A36451525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86107" y="1471835"/>
            <a:ext cx="7087401" cy="7087401"/>
          </a:xfrm>
          <a:prstGeom prst="rect">
            <a:avLst/>
          </a:prstGeom>
          <a:noFill/>
          <a:extLst>
            <a:ext uri="{909E8E84-426E-40DD-AFC4-6F175D3DCCD1}">
              <a14:hiddenFill xmlns:a14="http://schemas.microsoft.com/office/drawing/2010/main">
                <a:solidFill>
                  <a:srgbClr val="FFFFFF"/>
                </a:solidFill>
              </a14:hiddenFill>
            </a:ext>
          </a:extLst>
        </p:spPr>
      </p:pic>
      <p:pic>
        <p:nvPicPr>
          <p:cNvPr id="6" name="Afbeelding 5">
            <a:extLst>
              <a:ext uri="{FF2B5EF4-FFF2-40B4-BE49-F238E27FC236}">
                <a16:creationId xmlns:a16="http://schemas.microsoft.com/office/drawing/2014/main" id="{0FC48632-B207-8BE0-A389-A34417528E87}"/>
              </a:ext>
            </a:extLst>
          </p:cNvPr>
          <p:cNvPicPr>
            <a:picLocks noChangeAspect="1"/>
          </p:cNvPicPr>
          <p:nvPr/>
        </p:nvPicPr>
        <p:blipFill rotWithShape="1">
          <a:blip r:embed="rId4"/>
          <a:srcRect b="91852"/>
          <a:stretch/>
        </p:blipFill>
        <p:spPr>
          <a:xfrm>
            <a:off x="6283354" y="2290195"/>
            <a:ext cx="2894202" cy="402672"/>
          </a:xfrm>
          <a:prstGeom prst="rect">
            <a:avLst/>
          </a:prstGeom>
        </p:spPr>
      </p:pic>
      <p:cxnSp>
        <p:nvCxnSpPr>
          <p:cNvPr id="11" name="Rechte verbindingslijn met pijl 10">
            <a:extLst>
              <a:ext uri="{FF2B5EF4-FFF2-40B4-BE49-F238E27FC236}">
                <a16:creationId xmlns:a16="http://schemas.microsoft.com/office/drawing/2014/main" id="{855EF036-E737-7578-CEAE-1E446ECAA61F}"/>
              </a:ext>
            </a:extLst>
          </p:cNvPr>
          <p:cNvCxnSpPr/>
          <p:nvPr/>
        </p:nvCxnSpPr>
        <p:spPr>
          <a:xfrm>
            <a:off x="8514826" y="2852257"/>
            <a:ext cx="1635853" cy="0"/>
          </a:xfrm>
          <a:prstGeom prst="straightConnector1">
            <a:avLst/>
          </a:prstGeom>
          <a:ln w="31750">
            <a:headEnd type="none" w="lg" len="lg"/>
            <a:tailEnd type="triangle"/>
          </a:ln>
        </p:spPr>
        <p:style>
          <a:lnRef idx="1">
            <a:schemeClr val="accent1"/>
          </a:lnRef>
          <a:fillRef idx="0">
            <a:schemeClr val="accent1"/>
          </a:fillRef>
          <a:effectRef idx="0">
            <a:schemeClr val="accent1"/>
          </a:effectRef>
          <a:fontRef idx="minor">
            <a:schemeClr val="tx1"/>
          </a:fontRef>
        </p:style>
      </p:cxnSp>
      <p:sp>
        <p:nvSpPr>
          <p:cNvPr id="12" name="Tekstvak 11">
            <a:extLst>
              <a:ext uri="{FF2B5EF4-FFF2-40B4-BE49-F238E27FC236}">
                <a16:creationId xmlns:a16="http://schemas.microsoft.com/office/drawing/2014/main" id="{01375C5A-EA69-3ADD-FB22-AC1BF6589798}"/>
              </a:ext>
            </a:extLst>
          </p:cNvPr>
          <p:cNvSpPr txBox="1"/>
          <p:nvPr/>
        </p:nvSpPr>
        <p:spPr>
          <a:xfrm>
            <a:off x="10535846" y="3405880"/>
            <a:ext cx="2114025" cy="511615"/>
          </a:xfrm>
          <a:prstGeom prst="rect">
            <a:avLst/>
          </a:prstGeom>
          <a:noFill/>
        </p:spPr>
        <p:txBody>
          <a:bodyPr wrap="square" rtlCol="0">
            <a:spAutoFit/>
          </a:bodyPr>
          <a:lstStyle/>
          <a:p>
            <a:pPr algn="l">
              <a:lnSpc>
                <a:spcPct val="120000"/>
              </a:lnSpc>
            </a:pPr>
            <a:r>
              <a:rPr lang="nl-BE" sz="2500" dirty="0" err="1"/>
              <a:t>EditText</a:t>
            </a:r>
            <a:endParaRPr lang="nl-BE" sz="2500" dirty="0"/>
          </a:p>
        </p:txBody>
      </p:sp>
      <p:cxnSp>
        <p:nvCxnSpPr>
          <p:cNvPr id="13" name="Rechte verbindingslijn met pijl 12">
            <a:extLst>
              <a:ext uri="{FF2B5EF4-FFF2-40B4-BE49-F238E27FC236}">
                <a16:creationId xmlns:a16="http://schemas.microsoft.com/office/drawing/2014/main" id="{01B8D5C2-37D5-8809-5FB1-A6D4F11D77A4}"/>
              </a:ext>
            </a:extLst>
          </p:cNvPr>
          <p:cNvCxnSpPr/>
          <p:nvPr/>
        </p:nvCxnSpPr>
        <p:spPr>
          <a:xfrm>
            <a:off x="8860173" y="5009626"/>
            <a:ext cx="1635853" cy="0"/>
          </a:xfrm>
          <a:prstGeom prst="straightConnector1">
            <a:avLst/>
          </a:prstGeom>
          <a:ln w="31750">
            <a:headEnd type="none" w="lg" len="lg"/>
            <a:tailEnd type="triangle"/>
          </a:ln>
        </p:spPr>
        <p:style>
          <a:lnRef idx="1">
            <a:schemeClr val="accent1"/>
          </a:lnRef>
          <a:fillRef idx="0">
            <a:schemeClr val="accent1"/>
          </a:fillRef>
          <a:effectRef idx="0">
            <a:schemeClr val="accent1"/>
          </a:effectRef>
          <a:fontRef idx="minor">
            <a:schemeClr val="tx1"/>
          </a:fontRef>
        </p:style>
      </p:cxnSp>
      <p:cxnSp>
        <p:nvCxnSpPr>
          <p:cNvPr id="14" name="Rechte verbindingslijn met pijl 13">
            <a:extLst>
              <a:ext uri="{FF2B5EF4-FFF2-40B4-BE49-F238E27FC236}">
                <a16:creationId xmlns:a16="http://schemas.microsoft.com/office/drawing/2014/main" id="{B74F68F1-DCA2-A215-1539-C58CA33BD9D3}"/>
              </a:ext>
            </a:extLst>
          </p:cNvPr>
          <p:cNvCxnSpPr/>
          <p:nvPr/>
        </p:nvCxnSpPr>
        <p:spPr>
          <a:xfrm>
            <a:off x="8944062" y="6184084"/>
            <a:ext cx="1635853" cy="0"/>
          </a:xfrm>
          <a:prstGeom prst="straightConnector1">
            <a:avLst/>
          </a:prstGeom>
          <a:ln w="31750">
            <a:headEnd type="none" w="lg" len="lg"/>
            <a:tailEnd type="triangle"/>
          </a:ln>
        </p:spPr>
        <p:style>
          <a:lnRef idx="1">
            <a:schemeClr val="accent1"/>
          </a:lnRef>
          <a:fillRef idx="0">
            <a:schemeClr val="accent1"/>
          </a:fillRef>
          <a:effectRef idx="0">
            <a:schemeClr val="accent1"/>
          </a:effectRef>
          <a:fontRef idx="minor">
            <a:schemeClr val="tx1"/>
          </a:fontRef>
        </p:style>
      </p:cxnSp>
      <p:cxnSp>
        <p:nvCxnSpPr>
          <p:cNvPr id="15" name="Rechte verbindingslijn met pijl 14">
            <a:extLst>
              <a:ext uri="{FF2B5EF4-FFF2-40B4-BE49-F238E27FC236}">
                <a16:creationId xmlns:a16="http://schemas.microsoft.com/office/drawing/2014/main" id="{DAED4C4B-0304-E638-2C98-7C17EE1FD72D}"/>
              </a:ext>
            </a:extLst>
          </p:cNvPr>
          <p:cNvCxnSpPr/>
          <p:nvPr/>
        </p:nvCxnSpPr>
        <p:spPr>
          <a:xfrm>
            <a:off x="8669337" y="6948880"/>
            <a:ext cx="1635853" cy="0"/>
          </a:xfrm>
          <a:prstGeom prst="straightConnector1">
            <a:avLst/>
          </a:prstGeom>
          <a:ln w="31750">
            <a:headEnd type="none" w="lg" len="lg"/>
            <a:tailEnd type="triangle"/>
          </a:ln>
        </p:spPr>
        <p:style>
          <a:lnRef idx="1">
            <a:schemeClr val="accent1"/>
          </a:lnRef>
          <a:fillRef idx="0">
            <a:schemeClr val="accent1"/>
          </a:fillRef>
          <a:effectRef idx="0">
            <a:schemeClr val="accent1"/>
          </a:effectRef>
          <a:fontRef idx="minor">
            <a:schemeClr val="tx1"/>
          </a:fontRef>
        </p:style>
      </p:cxnSp>
      <p:cxnSp>
        <p:nvCxnSpPr>
          <p:cNvPr id="16" name="Rechte verbindingslijn met pijl 15">
            <a:extLst>
              <a:ext uri="{FF2B5EF4-FFF2-40B4-BE49-F238E27FC236}">
                <a16:creationId xmlns:a16="http://schemas.microsoft.com/office/drawing/2014/main" id="{01AB446A-0814-5531-5190-0BADE0286F07}"/>
              </a:ext>
            </a:extLst>
          </p:cNvPr>
          <p:cNvCxnSpPr/>
          <p:nvPr/>
        </p:nvCxnSpPr>
        <p:spPr>
          <a:xfrm>
            <a:off x="8800052" y="3677174"/>
            <a:ext cx="1635853" cy="0"/>
          </a:xfrm>
          <a:prstGeom prst="straightConnector1">
            <a:avLst/>
          </a:prstGeom>
          <a:ln w="31750">
            <a:headEnd type="none" w="lg" len="lg"/>
            <a:tailEnd type="triangle"/>
          </a:ln>
        </p:spPr>
        <p:style>
          <a:lnRef idx="1">
            <a:schemeClr val="accent1"/>
          </a:lnRef>
          <a:fillRef idx="0">
            <a:schemeClr val="accent1"/>
          </a:fillRef>
          <a:effectRef idx="0">
            <a:schemeClr val="accent1"/>
          </a:effectRef>
          <a:fontRef idx="minor">
            <a:schemeClr val="tx1"/>
          </a:fontRef>
        </p:style>
      </p:cxnSp>
      <p:sp>
        <p:nvSpPr>
          <p:cNvPr id="17" name="Tekstvak 16">
            <a:extLst>
              <a:ext uri="{FF2B5EF4-FFF2-40B4-BE49-F238E27FC236}">
                <a16:creationId xmlns:a16="http://schemas.microsoft.com/office/drawing/2014/main" id="{A63100BB-1768-712F-134B-0D3321F0D914}"/>
              </a:ext>
            </a:extLst>
          </p:cNvPr>
          <p:cNvSpPr txBox="1"/>
          <p:nvPr/>
        </p:nvSpPr>
        <p:spPr>
          <a:xfrm>
            <a:off x="10535847" y="2723682"/>
            <a:ext cx="2114025" cy="511615"/>
          </a:xfrm>
          <a:prstGeom prst="rect">
            <a:avLst/>
          </a:prstGeom>
          <a:noFill/>
        </p:spPr>
        <p:txBody>
          <a:bodyPr wrap="square" rtlCol="0">
            <a:spAutoFit/>
          </a:bodyPr>
          <a:lstStyle/>
          <a:p>
            <a:pPr algn="l">
              <a:lnSpc>
                <a:spcPct val="120000"/>
              </a:lnSpc>
            </a:pPr>
            <a:r>
              <a:rPr lang="nl-BE" sz="2500" dirty="0" err="1"/>
              <a:t>EditText</a:t>
            </a:r>
            <a:endParaRPr lang="nl-BE" sz="2500" dirty="0"/>
          </a:p>
        </p:txBody>
      </p:sp>
      <p:sp>
        <p:nvSpPr>
          <p:cNvPr id="18" name="Tekstvak 17">
            <a:extLst>
              <a:ext uri="{FF2B5EF4-FFF2-40B4-BE49-F238E27FC236}">
                <a16:creationId xmlns:a16="http://schemas.microsoft.com/office/drawing/2014/main" id="{3CD4256C-8127-C17B-C980-CEBED6165E3D}"/>
              </a:ext>
            </a:extLst>
          </p:cNvPr>
          <p:cNvSpPr txBox="1"/>
          <p:nvPr/>
        </p:nvSpPr>
        <p:spPr>
          <a:xfrm>
            <a:off x="10579915" y="5928276"/>
            <a:ext cx="2114025" cy="511615"/>
          </a:xfrm>
          <a:prstGeom prst="rect">
            <a:avLst/>
          </a:prstGeom>
          <a:noFill/>
        </p:spPr>
        <p:txBody>
          <a:bodyPr wrap="square" rtlCol="0">
            <a:spAutoFit/>
          </a:bodyPr>
          <a:lstStyle/>
          <a:p>
            <a:pPr algn="l">
              <a:lnSpc>
                <a:spcPct val="120000"/>
              </a:lnSpc>
            </a:pPr>
            <a:r>
              <a:rPr lang="nl-BE" sz="2500" dirty="0" err="1"/>
              <a:t>EditText</a:t>
            </a:r>
            <a:endParaRPr lang="nl-BE" sz="2500" dirty="0"/>
          </a:p>
        </p:txBody>
      </p:sp>
      <p:sp>
        <p:nvSpPr>
          <p:cNvPr id="19" name="Tekstvak 18">
            <a:extLst>
              <a:ext uri="{FF2B5EF4-FFF2-40B4-BE49-F238E27FC236}">
                <a16:creationId xmlns:a16="http://schemas.microsoft.com/office/drawing/2014/main" id="{051EE863-A4CC-1A47-1F06-3B83D237ED92}"/>
              </a:ext>
            </a:extLst>
          </p:cNvPr>
          <p:cNvSpPr txBox="1"/>
          <p:nvPr/>
        </p:nvSpPr>
        <p:spPr>
          <a:xfrm>
            <a:off x="10685450" y="4703453"/>
            <a:ext cx="2114025" cy="511615"/>
          </a:xfrm>
          <a:prstGeom prst="rect">
            <a:avLst/>
          </a:prstGeom>
          <a:noFill/>
        </p:spPr>
        <p:txBody>
          <a:bodyPr wrap="square" rtlCol="0">
            <a:spAutoFit/>
          </a:bodyPr>
          <a:lstStyle/>
          <a:p>
            <a:pPr algn="l">
              <a:lnSpc>
                <a:spcPct val="120000"/>
              </a:lnSpc>
            </a:pPr>
            <a:r>
              <a:rPr lang="nl-BE" sz="2500" dirty="0" err="1"/>
              <a:t>Progressbar</a:t>
            </a:r>
            <a:endParaRPr lang="nl-BE" sz="2500" dirty="0"/>
          </a:p>
        </p:txBody>
      </p:sp>
      <p:sp>
        <p:nvSpPr>
          <p:cNvPr id="20" name="Tekstvak 19">
            <a:extLst>
              <a:ext uri="{FF2B5EF4-FFF2-40B4-BE49-F238E27FC236}">
                <a16:creationId xmlns:a16="http://schemas.microsoft.com/office/drawing/2014/main" id="{6A9E9831-EF4C-2D5C-BE86-60454EEDB976}"/>
              </a:ext>
            </a:extLst>
          </p:cNvPr>
          <p:cNvSpPr txBox="1"/>
          <p:nvPr/>
        </p:nvSpPr>
        <p:spPr>
          <a:xfrm>
            <a:off x="10535845" y="6637297"/>
            <a:ext cx="2114025" cy="511615"/>
          </a:xfrm>
          <a:prstGeom prst="rect">
            <a:avLst/>
          </a:prstGeom>
          <a:noFill/>
        </p:spPr>
        <p:txBody>
          <a:bodyPr wrap="square" rtlCol="0">
            <a:spAutoFit/>
          </a:bodyPr>
          <a:lstStyle/>
          <a:p>
            <a:pPr algn="l">
              <a:lnSpc>
                <a:spcPct val="120000"/>
              </a:lnSpc>
            </a:pPr>
            <a:r>
              <a:rPr lang="nl-BE" sz="2500" dirty="0" err="1"/>
              <a:t>TextView</a:t>
            </a:r>
            <a:endParaRPr lang="nl-BE" sz="2500" dirty="0"/>
          </a:p>
        </p:txBody>
      </p:sp>
      <p:sp>
        <p:nvSpPr>
          <p:cNvPr id="5" name="Tijdelijke aanduiding voor inhoud 4">
            <a:extLst>
              <a:ext uri="{FF2B5EF4-FFF2-40B4-BE49-F238E27FC236}">
                <a16:creationId xmlns:a16="http://schemas.microsoft.com/office/drawing/2014/main" id="{BE46FEC1-9005-A531-93F3-B66921E865AC}"/>
              </a:ext>
            </a:extLst>
          </p:cNvPr>
          <p:cNvSpPr>
            <a:spLocks noGrp="1"/>
          </p:cNvSpPr>
          <p:nvPr>
            <p:ph idx="1"/>
          </p:nvPr>
        </p:nvSpPr>
        <p:spPr/>
        <p:txBody>
          <a:bodyPr/>
          <a:lstStyle/>
          <a:p>
            <a:endParaRPr lang="nl-BE" dirty="0"/>
          </a:p>
        </p:txBody>
      </p:sp>
      <p:pic>
        <p:nvPicPr>
          <p:cNvPr id="22" name="Afbeelding 21">
            <a:extLst>
              <a:ext uri="{FF2B5EF4-FFF2-40B4-BE49-F238E27FC236}">
                <a16:creationId xmlns:a16="http://schemas.microsoft.com/office/drawing/2014/main" id="{24B8B48F-A692-A48C-83EB-4B36A3E14AC8}"/>
              </a:ext>
            </a:extLst>
          </p:cNvPr>
          <p:cNvPicPr>
            <a:picLocks noChangeAspect="1"/>
          </p:cNvPicPr>
          <p:nvPr/>
        </p:nvPicPr>
        <p:blipFill>
          <a:blip r:embed="rId5"/>
          <a:stretch>
            <a:fillRect/>
          </a:stretch>
        </p:blipFill>
        <p:spPr>
          <a:xfrm>
            <a:off x="6572688" y="2589171"/>
            <a:ext cx="2287485" cy="4740177"/>
          </a:xfrm>
          <a:prstGeom prst="rect">
            <a:avLst/>
          </a:prstGeom>
        </p:spPr>
      </p:pic>
    </p:spTree>
    <p:extLst>
      <p:ext uri="{BB962C8B-B14F-4D97-AF65-F5344CB8AC3E}">
        <p14:creationId xmlns:p14="http://schemas.microsoft.com/office/powerpoint/2010/main" val="3918476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A04E53F-F9EA-98BF-2F1F-BF19FA8BC92F}"/>
              </a:ext>
            </a:extLst>
          </p:cNvPr>
          <p:cNvSpPr>
            <a:spLocks noGrp="1"/>
          </p:cNvSpPr>
          <p:nvPr>
            <p:ph type="title"/>
          </p:nvPr>
        </p:nvSpPr>
        <p:spPr/>
        <p:txBody>
          <a:bodyPr/>
          <a:lstStyle/>
          <a:p>
            <a:r>
              <a:rPr lang="nl-BE"/>
              <a:t>Interactie gebruiker-ui</a:t>
            </a:r>
          </a:p>
        </p:txBody>
      </p:sp>
      <p:sp>
        <p:nvSpPr>
          <p:cNvPr id="3" name="Tijdelijke aanduiding voor inhoud 2">
            <a:extLst>
              <a:ext uri="{FF2B5EF4-FFF2-40B4-BE49-F238E27FC236}">
                <a16:creationId xmlns:a16="http://schemas.microsoft.com/office/drawing/2014/main" id="{0F663E58-597C-381F-D214-C5E4818300C3}"/>
              </a:ext>
            </a:extLst>
          </p:cNvPr>
          <p:cNvSpPr>
            <a:spLocks noGrp="1"/>
          </p:cNvSpPr>
          <p:nvPr>
            <p:ph idx="1"/>
          </p:nvPr>
        </p:nvSpPr>
        <p:spPr/>
        <p:txBody>
          <a:bodyPr/>
          <a:lstStyle/>
          <a:p>
            <a:pPr marL="85725" indent="0">
              <a:buNone/>
            </a:pPr>
            <a:r>
              <a:rPr lang="nl-BE" dirty="0"/>
              <a:t>Grafiek vooruitgang?									Aantal calorieën?</a:t>
            </a:r>
          </a:p>
        </p:txBody>
      </p:sp>
      <p:sp>
        <p:nvSpPr>
          <p:cNvPr id="4" name="Tijdelijke aanduiding voor dianummer 3">
            <a:extLst>
              <a:ext uri="{FF2B5EF4-FFF2-40B4-BE49-F238E27FC236}">
                <a16:creationId xmlns:a16="http://schemas.microsoft.com/office/drawing/2014/main" id="{E1F6A93B-D3C3-B705-1E59-5DA6CFB9FD31}"/>
              </a:ext>
            </a:extLst>
          </p:cNvPr>
          <p:cNvSpPr>
            <a:spLocks noGrp="1"/>
          </p:cNvSpPr>
          <p:nvPr>
            <p:ph type="sldNum" sz="quarter" idx="12"/>
          </p:nvPr>
        </p:nvSpPr>
        <p:spPr/>
        <p:txBody>
          <a:bodyPr/>
          <a:lstStyle/>
          <a:p>
            <a:fld id="{7AE184E0-0BD4-4705-A12B-9B71DDE63301}" type="slidenum">
              <a:rPr lang="nl-BE" noProof="0" smtClean="0"/>
              <a:t>7</a:t>
            </a:fld>
            <a:endParaRPr lang="nl-BE" noProof="0" dirty="0"/>
          </a:p>
        </p:txBody>
      </p:sp>
      <p:pic>
        <p:nvPicPr>
          <p:cNvPr id="6" name="Afbeelding 5">
            <a:extLst>
              <a:ext uri="{FF2B5EF4-FFF2-40B4-BE49-F238E27FC236}">
                <a16:creationId xmlns:a16="http://schemas.microsoft.com/office/drawing/2014/main" id="{EC0160B5-70F5-22DE-51B7-C8212C597815}"/>
              </a:ext>
            </a:extLst>
          </p:cNvPr>
          <p:cNvPicPr>
            <a:picLocks noChangeAspect="1"/>
          </p:cNvPicPr>
          <p:nvPr/>
        </p:nvPicPr>
        <p:blipFill>
          <a:blip r:embed="rId3"/>
          <a:stretch>
            <a:fillRect/>
          </a:stretch>
        </p:blipFill>
        <p:spPr>
          <a:xfrm>
            <a:off x="1298304" y="2256095"/>
            <a:ext cx="6457471" cy="5214483"/>
          </a:xfrm>
          <a:prstGeom prst="rect">
            <a:avLst/>
          </a:prstGeom>
        </p:spPr>
      </p:pic>
      <p:sp>
        <p:nvSpPr>
          <p:cNvPr id="7" name="Tekstvak 6">
            <a:extLst>
              <a:ext uri="{FF2B5EF4-FFF2-40B4-BE49-F238E27FC236}">
                <a16:creationId xmlns:a16="http://schemas.microsoft.com/office/drawing/2014/main" id="{C50E2D2A-D60C-9D80-D098-67324425F109}"/>
              </a:ext>
            </a:extLst>
          </p:cNvPr>
          <p:cNvSpPr txBox="1"/>
          <p:nvPr/>
        </p:nvSpPr>
        <p:spPr>
          <a:xfrm>
            <a:off x="4214553" y="7126701"/>
            <a:ext cx="1695796" cy="343877"/>
          </a:xfrm>
          <a:prstGeom prst="rect">
            <a:avLst/>
          </a:prstGeom>
          <a:noFill/>
        </p:spPr>
        <p:txBody>
          <a:bodyPr wrap="square" rtlCol="0">
            <a:spAutoFit/>
          </a:bodyPr>
          <a:lstStyle/>
          <a:p>
            <a:pPr algn="l">
              <a:lnSpc>
                <a:spcPct val="120000"/>
              </a:lnSpc>
            </a:pPr>
            <a:r>
              <a:rPr lang="nl-BE" sz="1500" dirty="0"/>
              <a:t>Dagen</a:t>
            </a:r>
          </a:p>
        </p:txBody>
      </p:sp>
      <p:sp>
        <p:nvSpPr>
          <p:cNvPr id="10" name="Tekstvak 9">
            <a:extLst>
              <a:ext uri="{FF2B5EF4-FFF2-40B4-BE49-F238E27FC236}">
                <a16:creationId xmlns:a16="http://schemas.microsoft.com/office/drawing/2014/main" id="{08949E45-6666-0FEB-EAE8-98BD7DF749A4}"/>
              </a:ext>
            </a:extLst>
          </p:cNvPr>
          <p:cNvSpPr txBox="1"/>
          <p:nvPr/>
        </p:nvSpPr>
        <p:spPr>
          <a:xfrm rot="16200000">
            <a:off x="622344" y="4615164"/>
            <a:ext cx="1695796" cy="343877"/>
          </a:xfrm>
          <a:prstGeom prst="rect">
            <a:avLst/>
          </a:prstGeom>
          <a:noFill/>
        </p:spPr>
        <p:txBody>
          <a:bodyPr wrap="square" rtlCol="0">
            <a:spAutoFit/>
          </a:bodyPr>
          <a:lstStyle/>
          <a:p>
            <a:pPr algn="l">
              <a:lnSpc>
                <a:spcPct val="120000"/>
              </a:lnSpc>
            </a:pPr>
            <a:r>
              <a:rPr lang="nl-BE" sz="1500" dirty="0"/>
              <a:t>Aantal stappen</a:t>
            </a:r>
          </a:p>
        </p:txBody>
      </p:sp>
      <p:pic>
        <p:nvPicPr>
          <p:cNvPr id="12" name="Afbeelding 11">
            <a:extLst>
              <a:ext uri="{FF2B5EF4-FFF2-40B4-BE49-F238E27FC236}">
                <a16:creationId xmlns:a16="http://schemas.microsoft.com/office/drawing/2014/main" id="{B1780C80-067F-1C5F-18AA-229CCE880664}"/>
              </a:ext>
            </a:extLst>
          </p:cNvPr>
          <p:cNvPicPr>
            <a:picLocks noChangeAspect="1"/>
          </p:cNvPicPr>
          <p:nvPr/>
        </p:nvPicPr>
        <p:blipFill>
          <a:blip r:embed="rId4"/>
          <a:stretch>
            <a:fillRect/>
          </a:stretch>
        </p:blipFill>
        <p:spPr>
          <a:xfrm>
            <a:off x="10257748" y="3273915"/>
            <a:ext cx="6038955" cy="2736186"/>
          </a:xfrm>
          <a:prstGeom prst="rect">
            <a:avLst/>
          </a:prstGeom>
        </p:spPr>
      </p:pic>
    </p:spTree>
    <p:extLst>
      <p:ext uri="{BB962C8B-B14F-4D97-AF65-F5344CB8AC3E}">
        <p14:creationId xmlns:p14="http://schemas.microsoft.com/office/powerpoint/2010/main" val="14909075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857D4F1-CF0A-418D-6495-5FB19E1CBB64}"/>
              </a:ext>
            </a:extLst>
          </p:cNvPr>
          <p:cNvSpPr>
            <a:spLocks noGrp="1"/>
          </p:cNvSpPr>
          <p:nvPr>
            <p:ph type="title"/>
          </p:nvPr>
        </p:nvSpPr>
        <p:spPr/>
        <p:txBody>
          <a:bodyPr/>
          <a:lstStyle/>
          <a:p>
            <a:r>
              <a:rPr lang="nl-BE" dirty="0"/>
              <a:t>Conclusie</a:t>
            </a:r>
          </a:p>
        </p:txBody>
      </p:sp>
      <p:sp>
        <p:nvSpPr>
          <p:cNvPr id="3" name="Tijdelijke aanduiding voor inhoud 2">
            <a:extLst>
              <a:ext uri="{FF2B5EF4-FFF2-40B4-BE49-F238E27FC236}">
                <a16:creationId xmlns:a16="http://schemas.microsoft.com/office/drawing/2014/main" id="{F09EFD08-6CD4-B184-7A37-F8AE93CB55DB}"/>
              </a:ext>
            </a:extLst>
          </p:cNvPr>
          <p:cNvSpPr>
            <a:spLocks noGrp="1"/>
          </p:cNvSpPr>
          <p:nvPr>
            <p:ph idx="1"/>
          </p:nvPr>
        </p:nvSpPr>
        <p:spPr/>
        <p:txBody>
          <a:bodyPr/>
          <a:lstStyle/>
          <a:p>
            <a:r>
              <a:rPr lang="nl-BE" dirty="0"/>
              <a:t>Leren werken met Android Studio</a:t>
            </a:r>
          </a:p>
          <a:p>
            <a:r>
              <a:rPr lang="nl-BE" dirty="0"/>
              <a:t>Nog veel verbeteringen in toekomst</a:t>
            </a:r>
          </a:p>
        </p:txBody>
      </p:sp>
      <p:sp>
        <p:nvSpPr>
          <p:cNvPr id="4" name="Tijdelijke aanduiding voor dianummer 3">
            <a:extLst>
              <a:ext uri="{FF2B5EF4-FFF2-40B4-BE49-F238E27FC236}">
                <a16:creationId xmlns:a16="http://schemas.microsoft.com/office/drawing/2014/main" id="{C60937BC-A8F1-A4A6-6534-1FC1B86E50E8}"/>
              </a:ext>
            </a:extLst>
          </p:cNvPr>
          <p:cNvSpPr>
            <a:spLocks noGrp="1"/>
          </p:cNvSpPr>
          <p:nvPr>
            <p:ph type="sldNum" sz="quarter" idx="12"/>
          </p:nvPr>
        </p:nvSpPr>
        <p:spPr/>
        <p:txBody>
          <a:bodyPr/>
          <a:lstStyle/>
          <a:p>
            <a:fld id="{7AE184E0-0BD4-4705-A12B-9B71DDE63301}" type="slidenum">
              <a:rPr lang="nl-BE" noProof="0" smtClean="0"/>
              <a:t>8</a:t>
            </a:fld>
            <a:endParaRPr lang="nl-BE" noProof="0" dirty="0"/>
          </a:p>
        </p:txBody>
      </p:sp>
    </p:spTree>
    <p:extLst>
      <p:ext uri="{BB962C8B-B14F-4D97-AF65-F5344CB8AC3E}">
        <p14:creationId xmlns:p14="http://schemas.microsoft.com/office/powerpoint/2010/main" val="8812638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jdelijke aanduiding voor tekst 3"/>
          <p:cNvSpPr>
            <a:spLocks noGrp="1"/>
          </p:cNvSpPr>
          <p:nvPr>
            <p:ph type="body" sz="quarter" idx="10"/>
          </p:nvPr>
        </p:nvSpPr>
        <p:spPr/>
        <p:txBody>
          <a:bodyPr>
            <a:normAutofit/>
          </a:bodyPr>
          <a:lstStyle/>
          <a:p>
            <a:pPr marL="85725" indent="0">
              <a:buNone/>
            </a:pPr>
            <a:r>
              <a:rPr lang="nl-NL" sz="2400"/>
              <a:t>Universiteit Gent</a:t>
            </a:r>
            <a:br>
              <a:rPr lang="nl-NL" sz="2400" dirty="0"/>
            </a:br>
            <a:r>
              <a:rPr lang="nl-NL" sz="2400"/>
              <a:t>@ugent</a:t>
            </a:r>
          </a:p>
          <a:p>
            <a:pPr marL="85725" indent="0">
              <a:buNone/>
            </a:pPr>
            <a:r>
              <a:rPr lang="nl-NL"/>
              <a:t>@ugent</a:t>
            </a:r>
            <a:br>
              <a:rPr lang="nl-NL" sz="2400" dirty="0"/>
            </a:br>
            <a:r>
              <a:rPr lang="nl-NL" sz="2400" dirty="0" err="1"/>
              <a:t>Ghent</a:t>
            </a:r>
            <a:r>
              <a:rPr lang="nl-NL" sz="2400" dirty="0"/>
              <a:t> University</a:t>
            </a:r>
          </a:p>
          <a:p>
            <a:endParaRPr lang="nl-NL" dirty="0"/>
          </a:p>
        </p:txBody>
      </p:sp>
      <p:sp>
        <p:nvSpPr>
          <p:cNvPr id="2" name="Title 1"/>
          <p:cNvSpPr>
            <a:spLocks noGrp="1"/>
          </p:cNvSpPr>
          <p:nvPr>
            <p:ph type="ctrTitle"/>
          </p:nvPr>
        </p:nvSpPr>
        <p:spPr/>
        <p:txBody>
          <a:bodyPr/>
          <a:lstStyle/>
          <a:p>
            <a:pPr defTabSz="539750"/>
            <a:r>
              <a:rPr lang="nl-BE" sz="3500" dirty="0"/>
              <a:t>Linde Roggeman</a:t>
            </a:r>
            <a:br>
              <a:rPr lang="nl-BE" dirty="0"/>
            </a:br>
            <a:r>
              <a:rPr lang="nl-BE" dirty="0"/>
              <a:t>Student</a:t>
            </a:r>
            <a:br>
              <a:rPr lang="nl-BE" dirty="0"/>
            </a:br>
            <a:br>
              <a:rPr lang="nl-BE" dirty="0"/>
            </a:br>
            <a:br>
              <a:rPr lang="nl-BE" cap="all" dirty="0"/>
            </a:br>
            <a:br>
              <a:rPr lang="nl-BE" dirty="0"/>
            </a:br>
            <a:r>
              <a:rPr lang="nl-BE" dirty="0"/>
              <a:t>E	Linde.Roggeman@ugent.be</a:t>
            </a:r>
            <a:br>
              <a:rPr lang="nl-BE" dirty="0"/>
            </a:br>
            <a:r>
              <a:rPr lang="nl-BE" dirty="0"/>
              <a:t>T	+32 478 19 63 80</a:t>
            </a:r>
            <a:br>
              <a:rPr lang="nl-BE" dirty="0"/>
            </a:br>
            <a:br>
              <a:rPr lang="nl-BE" dirty="0"/>
            </a:br>
            <a:br>
              <a:rPr lang="nl-BE" dirty="0"/>
            </a:br>
            <a:r>
              <a:rPr lang="nl-BE" dirty="0"/>
              <a:t>www.ugent.be</a:t>
            </a:r>
            <a:br>
              <a:rPr lang="nl-BE" dirty="0"/>
            </a:br>
            <a:br>
              <a:rPr lang="nl-BE" dirty="0"/>
            </a:br>
            <a:endParaRPr lang="nl-BE" dirty="0"/>
          </a:p>
        </p:txBody>
      </p:sp>
      <p:pic>
        <p:nvPicPr>
          <p:cNvPr id="5"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710619" y="3175459"/>
            <a:ext cx="280417" cy="335281"/>
          </a:xfrm>
          <a:prstGeom prst="rect">
            <a:avLst/>
          </a:prstGeom>
        </p:spPr>
      </p:pic>
      <p:pic>
        <p:nvPicPr>
          <p:cNvPr id="6"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710618" y="3592583"/>
            <a:ext cx="280417" cy="356617"/>
          </a:xfrm>
          <a:prstGeom prst="rect">
            <a:avLst/>
          </a:prstGeom>
        </p:spPr>
      </p:pic>
      <p:pic>
        <p:nvPicPr>
          <p:cNvPr id="8" name="Picture 11">
            <a:extLst>
              <a:ext uri="{FF2B5EF4-FFF2-40B4-BE49-F238E27FC236}">
                <a16:creationId xmlns:a16="http://schemas.microsoft.com/office/drawing/2014/main" id="{9C65D37A-CA68-4EBF-BDD0-3316C208CDA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710351" y="4122000"/>
            <a:ext cx="280643" cy="280800"/>
          </a:xfrm>
          <a:prstGeom prst="rect">
            <a:avLst/>
          </a:prstGeom>
        </p:spPr>
      </p:pic>
      <p:pic>
        <p:nvPicPr>
          <p:cNvPr id="9" name="Picture 12">
            <a:extLst>
              <a:ext uri="{FF2B5EF4-FFF2-40B4-BE49-F238E27FC236}">
                <a16:creationId xmlns:a16="http://schemas.microsoft.com/office/drawing/2014/main" id="{90E2AC58-C23E-443B-9CAF-789461110C6E}"/>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710351" y="4560042"/>
            <a:ext cx="280417" cy="280417"/>
          </a:xfrm>
          <a:prstGeom prst="rect">
            <a:avLst/>
          </a:prstGeom>
        </p:spPr>
      </p:pic>
    </p:spTree>
    <p:extLst>
      <p:ext uri="{BB962C8B-B14F-4D97-AF65-F5344CB8AC3E}">
        <p14:creationId xmlns:p14="http://schemas.microsoft.com/office/powerpoint/2010/main" val="411963799"/>
      </p:ext>
    </p:extLst>
  </p:cSld>
  <p:clrMapOvr>
    <a:masterClrMapping/>
  </p:clrMapOvr>
</p:sld>
</file>

<file path=ppt/theme/theme1.xml><?xml version="1.0" encoding="utf-8"?>
<a:theme xmlns:a="http://schemas.openxmlformats.org/drawingml/2006/main" name="Office Theme">
  <a:themeElements>
    <a:clrScheme name="UGent Corporate">
      <a:dk1>
        <a:sysClr val="windowText" lastClr="000000"/>
      </a:dk1>
      <a:lt1>
        <a:sysClr val="window" lastClr="FFFFFF"/>
      </a:lt1>
      <a:dk2>
        <a:srgbClr val="1E64C8"/>
      </a:dk2>
      <a:lt2>
        <a:srgbClr val="E9F0FA"/>
      </a:lt2>
      <a:accent1>
        <a:srgbClr val="1E64C8"/>
      </a:accent1>
      <a:accent2>
        <a:srgbClr val="FFD200"/>
      </a:accent2>
      <a:accent3>
        <a:srgbClr val="3574CE"/>
      </a:accent3>
      <a:accent4>
        <a:srgbClr val="4B83D3"/>
      </a:accent4>
      <a:accent5>
        <a:srgbClr val="6293D9"/>
      </a:accent5>
      <a:accent6>
        <a:srgbClr val="78A2DE"/>
      </a:accent6>
      <a:hlink>
        <a:srgbClr val="1E64C8"/>
      </a:hlink>
      <a:folHlink>
        <a:srgbClr val="3574CE"/>
      </a:folHlink>
    </a:clrScheme>
    <a:fontScheme name="Universiteit Gent">
      <a:majorFont>
        <a:latin typeface="Arial"/>
        <a:ea typeface=""/>
        <a:cs typeface=""/>
      </a:majorFont>
      <a:minorFont>
        <a:latin typeface="Arial"/>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w="31750">
          <a:solidFill>
            <a:srgbClr val="1E64C8"/>
          </a:solid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31750">
          <a:headEnd type="none" w="lg" len="lg"/>
          <a:tailEnd type="none" w="lg" len="lg"/>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marL="342900" indent="-342900" algn="l">
          <a:lnSpc>
            <a:spcPct val="120000"/>
          </a:lnSpc>
          <a:buFont typeface="Arial" panose="020B0604020202020204" pitchFamily="34" charset="0"/>
          <a:buChar char="–"/>
          <a:defRPr sz="2500" smtClean="0"/>
        </a:defPPr>
      </a:lstStyle>
    </a:txDef>
  </a:objectDefaults>
  <a:extraClrSchemeLst/>
  <a:extLst>
    <a:ext uri="{05A4C25C-085E-4340-85A3-A5531E510DB2}">
      <thm15:themeFamily xmlns:thm15="http://schemas.microsoft.com/office/thememl/2012/main" name="PowerPoint_UGent_NL.potx" id="{CB7437A3-AF41-4FB5-A0AD-03A95F42239C}" vid="{CFCB6CCD-58ED-4028-89EA-51F8B0C9C38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634CDDE6FDD39540B59C06E78D3E63EA" ma:contentTypeVersion="2" ma:contentTypeDescription="Create a new document." ma:contentTypeScope="" ma:versionID="a85c2e49b7f7e64ac81a1012b03ae783">
  <xsd:schema xmlns:xsd="http://www.w3.org/2001/XMLSchema" xmlns:xs="http://www.w3.org/2001/XMLSchema" xmlns:p="http://schemas.microsoft.com/office/2006/metadata/properties" xmlns:ns2="05784072-49b5-478c-80d8-0c47df73688e" targetNamespace="http://schemas.microsoft.com/office/2006/metadata/properties" ma:root="true" ma:fieldsID="8589722ad036324e1f246b8b9921c20b" ns2:_="">
    <xsd:import namespace="05784072-49b5-478c-80d8-0c47df73688e"/>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5784072-49b5-478c-80d8-0c47df73688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6CAE774-8B3E-473D-BDFE-C5D4E65AD898}">
  <ds:schemaRefs>
    <ds:schemaRef ds:uri="http://schemas.microsoft.com/sharepoint/v3/contenttype/forms"/>
  </ds:schemaRefs>
</ds:datastoreItem>
</file>

<file path=customXml/itemProps2.xml><?xml version="1.0" encoding="utf-8"?>
<ds:datastoreItem xmlns:ds="http://schemas.openxmlformats.org/officeDocument/2006/customXml" ds:itemID="{D2B680FB-98B3-4F4C-AB81-C35DF9197F39}">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66C5316E-29D7-4A1B-98AB-D5B9D12D409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5784072-49b5-478c-80d8-0c47df73688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PowerPoint_UGent_NL</Template>
  <TotalTime>0</TotalTime>
  <Words>862</Words>
  <Application>Microsoft Office PowerPoint</Application>
  <PresentationFormat>Aangepast</PresentationFormat>
  <Paragraphs>57</Paragraphs>
  <Slides>9</Slides>
  <Notes>7</Notes>
  <HiddenSlides>0</HiddenSlides>
  <MMClips>0</MMClips>
  <ScaleCrop>false</ScaleCrop>
  <HeadingPairs>
    <vt:vector size="6" baseType="variant">
      <vt:variant>
        <vt:lpstr>Gebruikte lettertypen</vt:lpstr>
      </vt:variant>
      <vt:variant>
        <vt:i4>3</vt:i4>
      </vt:variant>
      <vt:variant>
        <vt:lpstr>Thema</vt:lpstr>
      </vt:variant>
      <vt:variant>
        <vt:i4>1</vt:i4>
      </vt:variant>
      <vt:variant>
        <vt:lpstr>Diatitels</vt:lpstr>
      </vt:variant>
      <vt:variant>
        <vt:i4>9</vt:i4>
      </vt:variant>
    </vt:vector>
  </HeadingPairs>
  <TitlesOfParts>
    <vt:vector size="13" baseType="lpstr">
      <vt:lpstr>Arial</vt:lpstr>
      <vt:lpstr>Calibri</vt:lpstr>
      <vt:lpstr>Times New Roman</vt:lpstr>
      <vt:lpstr>Office Theme</vt:lpstr>
      <vt:lpstr>PowerPoint-presentatie</vt:lpstr>
      <vt:lpstr>Project stappenteller</vt:lpstr>
      <vt:lpstr>Introductie tot android</vt:lpstr>
      <vt:lpstr>inleiding</vt:lpstr>
      <vt:lpstr>Mock-up Ui</vt:lpstr>
      <vt:lpstr>Material design</vt:lpstr>
      <vt:lpstr>Interactie gebruiker-ui</vt:lpstr>
      <vt:lpstr>Conclusie</vt:lpstr>
      <vt:lpstr>Linde Roggeman Student    E Linde.Roggeman@ugent.be T +32 478 19 63 80   www.ugent.be  </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Bo De Munck</dc:creator>
  <cp:keywords/>
  <dc:description/>
  <cp:lastModifiedBy>Linde Roggeman</cp:lastModifiedBy>
  <cp:revision>16</cp:revision>
  <cp:lastPrinted>2016-10-27T14:59:04Z</cp:lastPrinted>
  <dcterms:created xsi:type="dcterms:W3CDTF">2022-10-22T14:19:13Z</dcterms:created>
  <dcterms:modified xsi:type="dcterms:W3CDTF">2022-11-13T16:09:01Z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Licensed to">
    <vt:lpwstr>Ghent University</vt:lpwstr>
  </property>
  <property fmtid="{D5CDD505-2E9C-101B-9397-08002B2CF9AE}" pid="3" name="Version">
    <vt:lpwstr>1.1</vt:lpwstr>
  </property>
  <property fmtid="{D5CDD505-2E9C-101B-9397-08002B2CF9AE}" pid="4" name="Date">
    <vt:filetime>2019-05-23T22:00:00Z</vt:filetime>
  </property>
  <property fmtid="{D5CDD505-2E9C-101B-9397-08002B2CF9AE}" pid="5" name="Build">
    <vt:lpwstr>20</vt:lpwstr>
  </property>
  <property fmtid="{D5CDD505-2E9C-101B-9397-08002B2CF9AE}" pid="6" name="ContentTypeId">
    <vt:lpwstr>0x010100634CDDE6FDD39540B59C06E78D3E63EA</vt:lpwstr>
  </property>
</Properties>
</file>