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9"/>
  </p:notesMasterIdLst>
  <p:sldIdLst>
    <p:sldId id="259" r:id="rId5"/>
    <p:sldId id="281" r:id="rId6"/>
    <p:sldId id="276" r:id="rId7"/>
    <p:sldId id="264" r:id="rId8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57856" autoAdjust="0"/>
  </p:normalViewPr>
  <p:slideViewPr>
    <p:cSldViewPr snapToGrid="0" showGuides="1">
      <p:cViewPr varScale="1">
        <p:scale>
          <a:sx n="47" d="100"/>
          <a:sy n="47" d="100"/>
        </p:scale>
        <p:origin x="2274" y="54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Na deze </a:t>
            </a:r>
            <a:r>
              <a:rPr lang="nl-BE" dirty="0" err="1"/>
              <a:t>labsessie</a:t>
            </a:r>
            <a:r>
              <a:rPr lang="nl-BE" dirty="0"/>
              <a:t> hebben we dus een eerste </a:t>
            </a:r>
            <a:r>
              <a:rPr lang="nl-BE" dirty="0" err="1"/>
              <a:t>mock</a:t>
            </a:r>
            <a:r>
              <a:rPr lang="nl-BE" dirty="0"/>
              <a:t>-up van onze stappenteller. Deze is echter nog heel basic, dus we moeten er nog heel wat aan veranderen. We kunnen deze in de toekomst nog veel verbeteren.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9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B479-7F46-4F25-BB6E-D6622F648414}" type="datetime1">
              <a:rPr lang="nl-BE" smtClean="0"/>
              <a:t>16/12/2022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25481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70000"/>
            <a:ext cx="15183366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dirty="0"/>
              <a:t>tweede niveau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F5B7-E703-4F9C-9218-405C51BA03C9}" type="datetime1">
              <a:rPr lang="nl-BE" noProof="0" smtClean="0"/>
              <a:t>16/12/2022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820F-4617-40D4-91D7-7CDDE422D262}" type="datetime1">
              <a:rPr lang="nl-BE" noProof="0" smtClean="0"/>
              <a:t>16/12/2022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A509-3AF4-4576-8808-26F2C2578E6F}" type="datetime1">
              <a:rPr lang="nl-BE" noProof="0" smtClean="0"/>
              <a:t>16/12/2022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8907-6F83-40D7-8FFF-5BA01C1AF801}" type="datetime1">
              <a:rPr lang="nl-BE" noProof="0" smtClean="0"/>
              <a:t>16/12/2022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EEA4-D184-481F-9883-49DBF90010CD}" type="datetime1">
              <a:rPr lang="nl-BE" noProof="0" smtClean="0"/>
              <a:t>16/12/2022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6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1391-06DF-4FB8-84E3-C1B6C4C6C46C}" type="datetime1">
              <a:rPr lang="nl-BE" noProof="0" smtClean="0"/>
              <a:t>16/12/2022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3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8A5B-A2D1-49B3-93D9-D13151D373AF}" type="datetime1">
              <a:rPr lang="nl-BE" noProof="0" smtClean="0"/>
              <a:t>16/12/2022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C6D0-0592-48FD-B2E1-1EAD2A3B0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5E67E-DF72-4911-B413-C2F8E9810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A5FA-A658-40C3-9B62-8D6D8F84C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AA78B5-960E-4680-9F1B-FAE416E97C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4866166-B41E-4F17-B3CA-11AC4F3F03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958BB8-D8D3-4F80-A1C5-6665B58098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972D41-6CA7-4321-A395-036661C1DA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7212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7D4F1-CF0A-418D-6495-5FB19E1C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EFD08-6CD4-B184-7A37-F8AE93CB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Eerste stappenteller</a:t>
            </a:r>
          </a:p>
          <a:p>
            <a:r>
              <a:rPr lang="nl-BE" dirty="0"/>
              <a:t>Verbeteringen interface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0937BC-A8F1-A4A6-6534-1FC1B86E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88126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nl-NL" sz="2400"/>
              <a:t>Universiteit Gent</a:t>
            </a:r>
            <a:br>
              <a:rPr lang="nl-NL" sz="2400" dirty="0"/>
            </a:br>
            <a:r>
              <a:rPr lang="nl-NL" sz="2400"/>
              <a:t>@ugent</a:t>
            </a:r>
          </a:p>
          <a:p>
            <a:pPr marL="85725" indent="0">
              <a:buNone/>
            </a:pPr>
            <a:r>
              <a:rPr lang="nl-NL"/>
              <a:t>@ugent</a:t>
            </a:r>
            <a:br>
              <a:rPr lang="nl-NL" sz="2400" dirty="0"/>
            </a:br>
            <a:r>
              <a:rPr lang="nl-NL" sz="2400" dirty="0" err="1"/>
              <a:t>Ghent</a:t>
            </a:r>
            <a:r>
              <a:rPr lang="nl-NL" sz="2400" dirty="0"/>
              <a:t>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539750"/>
            <a:r>
              <a:rPr lang="nl-BE" sz="3500" dirty="0"/>
              <a:t>Maxim Ponomariov</a:t>
            </a:r>
            <a:br>
              <a:rPr lang="nl-BE" dirty="0"/>
            </a:br>
            <a:r>
              <a:rPr lang="nl-BE" dirty="0"/>
              <a:t>Student</a:t>
            </a:r>
            <a:br>
              <a:rPr lang="nl-BE" dirty="0"/>
            </a:br>
            <a:br>
              <a:rPr lang="nl-BE" dirty="0"/>
            </a:br>
            <a:br>
              <a:rPr lang="nl-BE" cap="all" dirty="0"/>
            </a:br>
            <a:br>
              <a:rPr lang="nl-BE" dirty="0"/>
            </a:br>
            <a:r>
              <a:rPr lang="nl-BE" dirty="0"/>
              <a:t>E	Maxim.Ponomariov@UGent.be</a:t>
            </a:r>
            <a:br>
              <a:rPr lang="nl-BE" dirty="0"/>
            </a:br>
            <a:r>
              <a:rPr lang="nl-BE" dirty="0"/>
              <a:t>T	+32 485 60 41 89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www.ugent.be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9C65D37A-CA68-4EBF-BDD0-3316C208C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90E2AC58-C23E-443B-9CAF-789461110C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Corporate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1E64C8"/>
      </a:accent1>
      <a:accent2>
        <a:srgbClr val="FFD200"/>
      </a:accent2>
      <a:accent3>
        <a:srgbClr val="3574CE"/>
      </a:accent3>
      <a:accent4>
        <a:srgbClr val="4B83D3"/>
      </a:accent4>
      <a:accent5>
        <a:srgbClr val="6293D9"/>
      </a:accent5>
      <a:accent6>
        <a:srgbClr val="78A2DE"/>
      </a:accent6>
      <a:hlink>
        <a:srgbClr val="1E64C8"/>
      </a:hlink>
      <a:folHlink>
        <a:srgbClr val="3574CE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NL.potx" id="{CB7437A3-AF41-4FB5-A0AD-03A95F42239C}" vid="{CFCB6CCD-58ED-4028-89EA-51F8B0C9C3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4CDDE6FDD39540B59C06E78D3E63EA" ma:contentTypeVersion="2" ma:contentTypeDescription="Create a new document." ma:contentTypeScope="" ma:versionID="a85c2e49b7f7e64ac81a1012b03ae783">
  <xsd:schema xmlns:xsd="http://www.w3.org/2001/XMLSchema" xmlns:xs="http://www.w3.org/2001/XMLSchema" xmlns:p="http://schemas.microsoft.com/office/2006/metadata/properties" xmlns:ns2="05784072-49b5-478c-80d8-0c47df73688e" targetNamespace="http://schemas.microsoft.com/office/2006/metadata/properties" ma:root="true" ma:fieldsID="8589722ad036324e1f246b8b9921c20b" ns2:_="">
    <xsd:import namespace="05784072-49b5-478c-80d8-0c47df7368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84072-49b5-478c-80d8-0c47df7368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C5316E-29D7-4A1B-98AB-D5B9D12D409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5784072-49b5-478c-80d8-0c47df73688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CAE774-8B3E-473D-BDFE-C5D4E65AD8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680FB-98B3-4F4C-AB81-C35DF9197F39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</Template>
  <TotalTime>1</TotalTime>
  <Words>94</Words>
  <Application>Microsoft Office PowerPoint</Application>
  <PresentationFormat>Custom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Conclusie</vt:lpstr>
      <vt:lpstr>Maxim Ponomariov Student    E Maxim.Ponomariov@UGent.be T +32 485 60 41 89   www.ugent.be 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 De Munck</dc:creator>
  <cp:keywords/>
  <dc:description/>
  <cp:lastModifiedBy>Maxim Ponomariov</cp:lastModifiedBy>
  <cp:revision>24</cp:revision>
  <cp:lastPrinted>2016-10-27T14:59:04Z</cp:lastPrinted>
  <dcterms:created xsi:type="dcterms:W3CDTF">2022-10-22T14:19:13Z</dcterms:created>
  <dcterms:modified xsi:type="dcterms:W3CDTF">2022-12-16T16:22:47Z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lpwstr>20</vt:lpwstr>
  </property>
  <property fmtid="{D5CDD505-2E9C-101B-9397-08002B2CF9AE}" pid="6" name="ContentTypeId">
    <vt:lpwstr>0x010100634CDDE6FDD39540B59C06E78D3E63EA</vt:lpwstr>
  </property>
</Properties>
</file>