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76" r:id="rId5"/>
    <p:sldId id="277" r:id="rId6"/>
    <p:sldId id="278" r:id="rId7"/>
    <p:sldId id="279" r:id="rId8"/>
    <p:sldId id="281" r:id="rId9"/>
    <p:sldId id="280" r:id="rId1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57856" autoAdjust="0"/>
  </p:normalViewPr>
  <p:slideViewPr>
    <p:cSldViewPr snapToGrid="0" showGuides="1">
      <p:cViewPr varScale="1">
        <p:scale>
          <a:sx n="81" d="100"/>
          <a:sy n="81" d="100"/>
        </p:scale>
        <p:origin x="276" y="108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9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6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FDEE-30C0-4B89-B2B3-A56DC7E974DA}" type="datetime1">
              <a:rPr lang="nl-BE" smtClean="0"/>
              <a:t>18/12/2022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Maxim Ponomariov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25481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70000"/>
            <a:ext cx="15183366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dirty="0"/>
              <a:t>tweede niveau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34E-536F-424D-B203-35FE99C9D1B3}" type="datetime1">
              <a:rPr lang="nl-BE" noProof="0" smtClean="0"/>
              <a:t>18/12/2022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/>
              <a:t>Maxim Ponomariov</a:t>
            </a:r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A41-4378-4493-B9FE-70A1F7209651}" type="datetime1">
              <a:rPr lang="nl-BE" noProof="0" smtClean="0"/>
              <a:t>18/12/2022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/>
              <a:t>Maxim Ponomariov</a:t>
            </a:r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6FC7-F850-454C-AC17-11F093F8AC1B}" type="datetime1">
              <a:rPr lang="nl-BE" noProof="0" smtClean="0"/>
              <a:t>18/12/2022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/>
              <a:t>Maxim Ponomariov</a:t>
            </a:r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8A2-36B9-44EB-8038-5B70D3FDEF3B}" type="datetime1">
              <a:rPr lang="nl-BE" noProof="0" smtClean="0"/>
              <a:t>18/12/2022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Maxim Ponomariov</a:t>
            </a:r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DED7-2AF1-4C3D-8ECD-A49A719B8C7A}" type="datetime1">
              <a:rPr lang="nl-BE" noProof="0" smtClean="0"/>
              <a:t>18/12/2022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Maxim Ponomariov</a:t>
            </a:r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6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5D08-9015-4EA1-B2E8-2B928D65B8E1}" type="datetime1">
              <a:rPr lang="nl-BE" noProof="0" smtClean="0"/>
              <a:t>18/12/2022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Maxim Ponomariov</a:t>
            </a:r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38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B5AE-3E9C-47BB-944D-47D19AA2F331}" type="datetime1">
              <a:rPr lang="nl-BE" noProof="0" smtClean="0"/>
              <a:t>18/12/2022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noProof="0"/>
              <a:t>Maxim Ponomariov</a:t>
            </a:r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7D4F1-CF0A-418D-6495-5FB19E1C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Dummy-detector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EFD08-6CD4-B184-7A37-F8AE93CB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Filteren data</a:t>
            </a:r>
          </a:p>
          <a:p>
            <a:r>
              <a:rPr lang="nl-BE" dirty="0"/>
              <a:t>1D signaal</a:t>
            </a:r>
          </a:p>
          <a:p>
            <a:r>
              <a:rPr lang="nl-BE" dirty="0" err="1"/>
              <a:t>addAccelerationData</a:t>
            </a:r>
            <a:r>
              <a:rPr lang="nl-BE" dirty="0"/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0937BC-A8F1-A4A6-6534-1FC1B86E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</a:t>
            </a:fld>
            <a:endParaRPr lang="nl-B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B82E-386C-4332-B448-7412F810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2400" noProof="0" dirty="0"/>
              <a:t>Maxim Ponomariov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5FFEA-086F-493A-A740-DC6C50CF1E0F}"/>
              </a:ext>
            </a:extLst>
          </p:cNvPr>
          <p:cNvSpPr/>
          <p:nvPr/>
        </p:nvSpPr>
        <p:spPr>
          <a:xfrm>
            <a:off x="10302240" y="1849120"/>
            <a:ext cx="6035040" cy="1483360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E9F09-9CFD-421F-997F-CB2928CF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182" y="2200921"/>
            <a:ext cx="4869156" cy="7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6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1451-54BD-4466-9E40-01420CC3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DREMPEL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A830-A0E4-416D-912A-7C245EB3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SimpleTresholdDetector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BD169-A348-4D78-991D-CFF95074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</a:t>
            </a:fld>
            <a:endParaRPr lang="nl-B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B14F-517D-4A8D-ABDA-C502DC51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2400" noProof="0" dirty="0"/>
              <a:t>Maxim Ponomariov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1A326-E29C-4C3D-9854-2D929457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932" y="2493244"/>
            <a:ext cx="9706810" cy="64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F544-4AA1-4046-BB90-B9959DBD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ALGORITME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53ED3-940D-441D-8831-D3F10084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2240-4622-4819-9E3A-15F854FC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2400" noProof="0" dirty="0"/>
              <a:t>Maxim Ponomariov</a:t>
            </a:r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B6F327D6-CB4F-4C9F-8797-64054DFDCD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897" y="2409666"/>
            <a:ext cx="7382123" cy="4934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Afbeelding 7">
            <a:extLst>
              <a:ext uri="{FF2B5EF4-FFF2-40B4-BE49-F238E27FC236}">
                <a16:creationId xmlns:a16="http://schemas.microsoft.com/office/drawing/2014/main" id="{CFFDE70D-3F10-4274-847D-D7719C11AE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6880" y="2409666"/>
            <a:ext cx="6014720" cy="4934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285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4D67-5B74-4824-918A-0961AA91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OFFLINE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777F-E221-4EBE-984D-CC24E5B6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Testen detectors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AD44C-06B0-47FF-8E7E-FEDCA9D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3943-ACC3-4799-B7FA-97F20B72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2400" noProof="0" dirty="0"/>
              <a:t>Maxim Ponomariov</a:t>
            </a:r>
          </a:p>
        </p:txBody>
      </p:sp>
    </p:spTree>
    <p:extLst>
      <p:ext uri="{BB962C8B-B14F-4D97-AF65-F5344CB8AC3E}">
        <p14:creationId xmlns:p14="http://schemas.microsoft.com/office/powerpoint/2010/main" val="154120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44A6-A63C-41A7-AEAB-3488A42F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randgevallen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330B-3A7D-49CA-9A4F-BF6E181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Ruis</a:t>
            </a:r>
          </a:p>
          <a:p>
            <a:r>
              <a:rPr lang="nl-BE" dirty="0"/>
              <a:t>Onnauwkeurig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8952F-1B36-456A-8D9D-A5008750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9022-21D9-47DC-B744-96DB2EBC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2400" noProof="0" dirty="0"/>
              <a:t>Maxim Ponomariov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7680F-FD7D-46C2-BBF6-BAD75AF1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338" y="3342070"/>
            <a:ext cx="9904021" cy="4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6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4EE0-D084-4755-A8BC-F09688E1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Complexere detectors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54DC-6747-45B0-948D-2DEB6D03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DynamicTresholdDetector</a:t>
            </a:r>
            <a:endParaRPr lang="nl-BE" dirty="0"/>
          </a:p>
          <a:p>
            <a:r>
              <a:rPr lang="nl-BE" dirty="0"/>
              <a:t>Vergelijken detectors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F615-89C0-4856-A068-30E3D727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57C2-4132-49B4-B26E-71B9EB00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2400" noProof="0" dirty="0"/>
              <a:t>Maxim Ponomariov</a:t>
            </a:r>
          </a:p>
        </p:txBody>
      </p:sp>
    </p:spTree>
    <p:extLst>
      <p:ext uri="{BB962C8B-B14F-4D97-AF65-F5344CB8AC3E}">
        <p14:creationId xmlns:p14="http://schemas.microsoft.com/office/powerpoint/2010/main" val="70327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Corporate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1E64C8"/>
      </a:accent1>
      <a:accent2>
        <a:srgbClr val="FFD200"/>
      </a:accent2>
      <a:accent3>
        <a:srgbClr val="3574CE"/>
      </a:accent3>
      <a:accent4>
        <a:srgbClr val="4B83D3"/>
      </a:accent4>
      <a:accent5>
        <a:srgbClr val="6293D9"/>
      </a:accent5>
      <a:accent6>
        <a:srgbClr val="78A2DE"/>
      </a:accent6>
      <a:hlink>
        <a:srgbClr val="1E64C8"/>
      </a:hlink>
      <a:folHlink>
        <a:srgbClr val="3574CE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–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NL.potx" id="{CB7437A3-AF41-4FB5-A0AD-03A95F42239C}" vid="{CFCB6CCD-58ED-4028-89EA-51F8B0C9C3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4CDDE6FDD39540B59C06E78D3E63EA" ma:contentTypeVersion="2" ma:contentTypeDescription="Create a new document." ma:contentTypeScope="" ma:versionID="a85c2e49b7f7e64ac81a1012b03ae783">
  <xsd:schema xmlns:xsd="http://www.w3.org/2001/XMLSchema" xmlns:xs="http://www.w3.org/2001/XMLSchema" xmlns:p="http://schemas.microsoft.com/office/2006/metadata/properties" xmlns:ns2="05784072-49b5-478c-80d8-0c47df73688e" targetNamespace="http://schemas.microsoft.com/office/2006/metadata/properties" ma:root="true" ma:fieldsID="8589722ad036324e1f246b8b9921c20b" ns2:_="">
    <xsd:import namespace="05784072-49b5-478c-80d8-0c47df7368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784072-49b5-478c-80d8-0c47df7368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B680FB-98B3-4F4C-AB81-C35DF9197F39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05784072-49b5-478c-80d8-0c47df73688e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C5316E-29D7-4A1B-98AB-D5B9D12D409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5784072-49b5-478c-80d8-0c47df73688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CAE774-8B3E-473D-BDFE-C5D4E65AD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PowerPoint_UGent_NL</Template>
  <TotalTime>125</TotalTime>
  <Words>42</Words>
  <Application>Microsoft Office PowerPoint</Application>
  <PresentationFormat>Custom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Dummy-detector</vt:lpstr>
      <vt:lpstr>DREMPEL</vt:lpstr>
      <vt:lpstr>ALGORITME</vt:lpstr>
      <vt:lpstr>OFFLINE analysis</vt:lpstr>
      <vt:lpstr>randgevallen</vt:lpstr>
      <vt:lpstr>Complexere detectors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Bo De Munck</dc:creator>
  <cp:keywords/>
  <dc:description/>
  <cp:lastModifiedBy>Maxim Ponomariov</cp:lastModifiedBy>
  <cp:revision>30</cp:revision>
  <cp:lastPrinted>2016-10-27T14:59:04Z</cp:lastPrinted>
  <dcterms:created xsi:type="dcterms:W3CDTF">2022-10-22T14:19:13Z</dcterms:created>
  <dcterms:modified xsi:type="dcterms:W3CDTF">2022-12-18T14:27:27Z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lpwstr>20</vt:lpwstr>
  </property>
  <property fmtid="{D5CDD505-2E9C-101B-9397-08002B2CF9AE}" pid="6" name="ContentTypeId">
    <vt:lpwstr>0x010100634CDDE6FDD39540B59C06E78D3E63EA</vt:lpwstr>
  </property>
</Properties>
</file>