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73" r:id="rId5"/>
    <p:sldId id="269" r:id="rId6"/>
    <p:sldId id="272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800000"/>
    <a:srgbClr val="9330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62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7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2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90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40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542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82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8528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09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272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54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53EE-327D-4A72-B4C2-A5BEA245225D}" type="datetimeFigureOut">
              <a:rPr lang="pt-BR" smtClean="0"/>
              <a:pPr/>
              <a:t>18/11/2017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07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Relatório de Combate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3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10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</a:t>
            </a:r>
            <a:endParaRPr lang="pt-BR" dirty="0"/>
          </a:p>
        </p:txBody>
      </p:sp>
      <p:pic>
        <p:nvPicPr>
          <p:cNvPr id="5" name="Espaço Reservado para Conteúdo 4" descr="Image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25" y="2139420"/>
            <a:ext cx="5054369" cy="3671783"/>
          </a:xfr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haparral Pro" panose="02060503040505020203" pitchFamily="18" charset="0"/>
                <a:ea typeface="+mj-ea"/>
                <a:cs typeface="+mj-cs"/>
              </a:rPr>
              <a:t>Problemas levantados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haparral Pro" panose="02060503040505020203" pitchFamily="18" charset="0"/>
                <a:ea typeface="+mj-ea"/>
                <a:cs typeface="+mj-cs"/>
              </a:rPr>
              <a:t> no PC2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haparral Pro" panose="02060503040505020203" pitchFamily="18" charset="0"/>
              <a:ea typeface="+mj-ea"/>
              <a:cs typeface="+mj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05303" y="2103120"/>
            <a:ext cx="52773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- Peso da estrutura;</a:t>
            </a: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- Dissipação de calor;</a:t>
            </a: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- Espaço interno;</a:t>
            </a:r>
          </a:p>
          <a:p>
            <a:pPr>
              <a:buFontTx/>
              <a:buChar char="-"/>
            </a:pPr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Material;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Objetivos atingidos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28998" y="1459732"/>
            <a:ext cx="5157787" cy="823912"/>
          </a:xfrm>
        </p:spPr>
        <p:txBody>
          <a:bodyPr>
            <a:normAutofit/>
          </a:bodyPr>
          <a:lstStyle/>
          <a:p>
            <a:r>
              <a:rPr lang="pt-BR" sz="36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6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71388" y="2683302"/>
            <a:ext cx="5359594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Mudança de projeto estrutural</a:t>
            </a: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Aumento no espaço interno</a:t>
            </a:r>
          </a:p>
          <a:p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6547725" y="1496796"/>
            <a:ext cx="5157787" cy="823912"/>
          </a:xfrm>
        </p:spPr>
        <p:txBody>
          <a:bodyPr>
            <a:normAutofit/>
          </a:bodyPr>
          <a:lstStyle/>
          <a:p>
            <a:r>
              <a:rPr lang="pt-BR" sz="36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6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sz="half" idx="2"/>
          </p:nvPr>
        </p:nvSpPr>
        <p:spPr>
          <a:xfrm>
            <a:off x="6600034" y="2560425"/>
            <a:ext cx="5195725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Código de reversibilidade </a:t>
            </a:r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concluído e testado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PCB </a:t>
            </a:r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concluída</a:t>
            </a: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Dissipação de calor resolvida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9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Problemas Enfrentados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28998" y="1525046"/>
            <a:ext cx="5157787" cy="823912"/>
          </a:xfrm>
        </p:spPr>
        <p:txBody>
          <a:bodyPr>
            <a:normAutofit/>
          </a:bodyPr>
          <a:lstStyle/>
          <a:p>
            <a:r>
              <a:rPr lang="pt-BR" sz="36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6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936703" y="2787805"/>
            <a:ext cx="4906536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Demora na construção da </a:t>
            </a:r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arma</a:t>
            </a: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Materiais para cobertura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6456285" y="1588236"/>
            <a:ext cx="5157787" cy="823912"/>
          </a:xfrm>
        </p:spPr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sz="half" idx="2"/>
          </p:nvPr>
        </p:nvSpPr>
        <p:spPr>
          <a:xfrm>
            <a:off x="6508595" y="2717180"/>
            <a:ext cx="4906536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Definição de componentes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Tempo de espera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0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>
                <a:solidFill>
                  <a:srgbClr val="FFC000"/>
                </a:solidFill>
                <a:latin typeface="Chaparral Pro" panose="02060503040505020203" pitchFamily="18" charset="0"/>
              </a:rPr>
              <a:t>Resultados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025" t="6800" r="21471" b="13115"/>
          <a:stretch/>
        </p:blipFill>
        <p:spPr>
          <a:xfrm>
            <a:off x="3962400" y="1524000"/>
            <a:ext cx="5875808" cy="43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>
                <a:solidFill>
                  <a:srgbClr val="FFC000"/>
                </a:solidFill>
                <a:latin typeface="Chaparral Pro" panose="02060503040505020203" pitchFamily="18" charset="0"/>
              </a:rPr>
              <a:t>Resultados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4450" y="914400"/>
            <a:ext cx="71501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>
                <a:solidFill>
                  <a:srgbClr val="FFC000"/>
                </a:solidFill>
                <a:latin typeface="Chaparral Pro" panose="02060503040505020203" pitchFamily="18" charset="0"/>
              </a:rPr>
              <a:t>Resultados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125" y="1843088"/>
            <a:ext cx="4838700" cy="400728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8513" y="517525"/>
            <a:ext cx="4318000" cy="43361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4126" y="3743325"/>
            <a:ext cx="4229100" cy="29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2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Placa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6300" y="1180306"/>
            <a:ext cx="4953000" cy="4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02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Obrigado!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3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45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80</Words>
  <Application>Microsoft Macintosh PowerPoint</Application>
  <PresentationFormat>Personalizar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Relatório de Combate</vt:lpstr>
      <vt:lpstr>V</vt:lpstr>
      <vt:lpstr>Objetivos atingidos</vt:lpstr>
      <vt:lpstr>Problemas Enfrentados</vt:lpstr>
      <vt:lpstr>Slide 5</vt:lpstr>
      <vt:lpstr>Slide 6</vt:lpstr>
      <vt:lpstr>Slide 7</vt:lpstr>
      <vt:lpstr>Slide 8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</dc:title>
  <dc:creator>Arthur Gonzaga</dc:creator>
  <cp:lastModifiedBy>Daniel</cp:lastModifiedBy>
  <cp:revision>17</cp:revision>
  <dcterms:created xsi:type="dcterms:W3CDTF">2017-08-21T22:55:00Z</dcterms:created>
  <dcterms:modified xsi:type="dcterms:W3CDTF">2017-11-18T02:50:32Z</dcterms:modified>
</cp:coreProperties>
</file>