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66" r:id="rId7"/>
    <p:sldId id="269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800000"/>
    <a:srgbClr val="93300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562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572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52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490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840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542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5829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8528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809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5272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554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53EE-327D-4A72-B4C2-A5BEA245225D}" type="datetimeFigureOut">
              <a:rPr lang="pt-BR" smtClean="0"/>
              <a:pPr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07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5409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Relatório de Combate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Ponto de Controle 2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10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</a:t>
            </a:r>
            <a:endParaRPr lang="pt-BR" dirty="0"/>
          </a:p>
        </p:txBody>
      </p:sp>
      <p:pic>
        <p:nvPicPr>
          <p:cNvPr id="5" name="Espaço Reservado para Conteúdo 4" descr="Imagem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225" y="1727646"/>
            <a:ext cx="6124678" cy="4449317"/>
          </a:xfr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haparral Pro" panose="02060503040505020203" pitchFamily="18" charset="0"/>
                <a:ea typeface="+mj-ea"/>
                <a:cs typeface="+mj-cs"/>
              </a:rPr>
              <a:t>Vertical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haparral Pro" panose="02060503040505020203" pitchFamily="18" charset="0"/>
                <a:ea typeface="+mj-ea"/>
                <a:cs typeface="+mj-cs"/>
              </a:rPr>
              <a:t> </a:t>
            </a:r>
            <a:r>
              <a:rPr kumimoji="0" lang="pt-BR" sz="44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haparral Pro" panose="02060503040505020203" pitchFamily="18" charset="0"/>
                <a:ea typeface="+mj-ea"/>
                <a:cs typeface="+mj-cs"/>
              </a:rPr>
              <a:t>Spinner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haparral Pro" panose="020605030405050202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Cronograma inicial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Estrutura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758301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Modificar o CAD com detalhes</a:t>
            </a: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 Realizar simulações  dinâmicas e estáticas de esforços  mecânicos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Testar os componentes de forma individual por meio de protótipos </a:t>
            </a:r>
          </a:p>
          <a:p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Eletrônica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Elaborar o código de controle</a:t>
            </a: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Verificar a funcionalidade dos componentes escolhidos</a:t>
            </a: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Testar a movimentação do robô </a:t>
            </a:r>
          </a:p>
          <a:p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66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Objetivos Alcançados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Estrutura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26764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Modificações finais do CAD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Elaboração do protótipo de movimentação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Eletrônica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Confecção da placa de testes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Término do código de controle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Testes e verificação da movimentação e controle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25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Problemas Enfrentados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28998" y="1525046"/>
            <a:ext cx="5157787" cy="823912"/>
          </a:xfrm>
        </p:spPr>
        <p:txBody>
          <a:bodyPr>
            <a:normAutofit/>
          </a:bodyPr>
          <a:lstStyle/>
          <a:p>
            <a:r>
              <a:rPr lang="pt-BR" sz="36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Estrutura</a:t>
            </a:r>
            <a:endParaRPr lang="pt-BR" sz="36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936703" y="2787805"/>
            <a:ext cx="4906536" cy="34568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Simulações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Materiais</a:t>
            </a: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Peso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6456285" y="1588236"/>
            <a:ext cx="5157787" cy="823912"/>
          </a:xfrm>
        </p:spPr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Eletrônica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sz="half" idx="2"/>
          </p:nvPr>
        </p:nvSpPr>
        <p:spPr>
          <a:xfrm>
            <a:off x="6508595" y="2717180"/>
            <a:ext cx="4906536" cy="34568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Espaço interno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Dissipação de calor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89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Resultados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6" name="Espaço Reservado para Conteúdo 5" descr="WhatsApp Image 2017-10-16 at 10.55.4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6841688" y="3207807"/>
            <a:ext cx="2824827" cy="3766435"/>
          </a:xfrm>
        </p:spPr>
      </p:pic>
      <p:pic>
        <p:nvPicPr>
          <p:cNvPr id="8" name="Imagem 7" descr="WhatsApp Image 2017-10-16 at 10.55.42 AM (1).jpeg"/>
          <p:cNvPicPr>
            <a:picLocks noChangeAspect="1"/>
          </p:cNvPicPr>
          <p:nvPr/>
        </p:nvPicPr>
        <p:blipFill>
          <a:blip r:embed="rId3"/>
          <a:srcRect l="11317" t="-335" r="21363"/>
          <a:stretch>
            <a:fillRect/>
          </a:stretch>
        </p:blipFill>
        <p:spPr>
          <a:xfrm>
            <a:off x="561702" y="2142308"/>
            <a:ext cx="4554370" cy="38182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5726" y="496389"/>
            <a:ext cx="4291314" cy="293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31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Nova arma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7885" y="1540056"/>
            <a:ext cx="6157641" cy="482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5409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Obrigado!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Ponto de Controle 1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45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105</Words>
  <Application>Microsoft Office PowerPoint</Application>
  <PresentationFormat>Personalizar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Relatório de Combate</vt:lpstr>
      <vt:lpstr>V</vt:lpstr>
      <vt:lpstr>Cronograma inicial</vt:lpstr>
      <vt:lpstr>Objetivos Alcançados</vt:lpstr>
      <vt:lpstr>Problemas Enfrentados</vt:lpstr>
      <vt:lpstr>Resultados</vt:lpstr>
      <vt:lpstr>Nova arma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</dc:title>
  <dc:creator>Arthur Gonzaga</dc:creator>
  <cp:lastModifiedBy>Daniel</cp:lastModifiedBy>
  <cp:revision>12</cp:revision>
  <dcterms:created xsi:type="dcterms:W3CDTF">2017-08-21T22:55:00Z</dcterms:created>
  <dcterms:modified xsi:type="dcterms:W3CDTF">2017-10-16T20:56:30Z</dcterms:modified>
</cp:coreProperties>
</file>