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800000"/>
    <a:srgbClr val="933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Respostas aos Questionários Semanais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Porcentagem de respostas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77.27</c:v>
                </c:pt>
                <c:pt idx="1">
                  <c:v>68.180000000000007</c:v>
                </c:pt>
                <c:pt idx="2">
                  <c:v>77.27</c:v>
                </c:pt>
                <c:pt idx="3">
                  <c:v>61.9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E-47EB-B851-46738D61AC3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66265936"/>
        <c:axId val="2066271344"/>
      </c:lineChart>
      <c:catAx>
        <c:axId val="20662659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66271344"/>
        <c:crosses val="autoZero"/>
        <c:auto val="1"/>
        <c:lblAlgn val="ctr"/>
        <c:lblOffset val="100"/>
        <c:noMultiLvlLbl val="0"/>
      </c:catAx>
      <c:valAx>
        <c:axId val="20662713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6626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Atividades Completas</c:v>
                </c:pt>
              </c:strCache>
            </c:strRef>
          </c:tx>
          <c:spPr>
            <a:ln w="34925" cap="rnd">
              <a:solidFill>
                <a:schemeClr val="accent4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shade val="7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92.85</c:v>
                </c:pt>
                <c:pt idx="1">
                  <c:v>58.82</c:v>
                </c:pt>
                <c:pt idx="2">
                  <c:v>84.61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C1-4C12-A1E6-1D48BDCA9E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 equipe</c:v>
                </c:pt>
              </c:strCache>
            </c:strRef>
          </c:tx>
          <c:spPr>
            <a:ln w="34925" cap="rnd">
              <a:solidFill>
                <a:schemeClr val="accent4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tint val="7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71.75</c:v>
                </c:pt>
                <c:pt idx="1">
                  <c:v>40.1</c:v>
                </c:pt>
                <c:pt idx="2">
                  <c:v>65.38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C1-4C12-A1E6-1D48BDCA9EB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6263440"/>
        <c:axId val="2066262192"/>
      </c:lineChart>
      <c:catAx>
        <c:axId val="206626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66262192"/>
        <c:crosses val="autoZero"/>
        <c:auto val="1"/>
        <c:lblAlgn val="ctr"/>
        <c:lblOffset val="100"/>
        <c:noMultiLvlLbl val="0"/>
      </c:catAx>
      <c:valAx>
        <c:axId val="20662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6626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2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0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9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8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2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4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53EE-327D-4A72-B4C2-A5BEA245225D}" type="datetimeFigureOut">
              <a:rPr lang="pt-BR" smtClean="0"/>
              <a:t>26/08/2017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937B-A137-4109-9753-5C24CCD2EC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7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5409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Relatório de Gestão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Ponto de Controle 1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Sprint 1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Prós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44411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Trabalho em outras áreas</a:t>
            </a: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Número reduzido de reuniões presenciais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Contras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Adaptação com a metodologia</a:t>
            </a: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Gestão de tempo</a:t>
            </a: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Descontentamento com a posição dentro da equipe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83420" y="4486275"/>
            <a:ext cx="5157787" cy="154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Destaques: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Matheus Pereira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Ygor Borgonove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Sprint 2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Prós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4441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Conclusão das atividades com êxito</a:t>
            </a: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Empenho e entendimento da metodologia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Contras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Falta de Comunicação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83420" y="4486275"/>
            <a:ext cx="5157787" cy="154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Destaques: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Nauam Reis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Filipe Freitas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Sprint 3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Prós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44411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Integração</a:t>
            </a: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Comunicação</a:t>
            </a: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Mais encontros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Contras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Queda de produção </a:t>
            </a: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Ociosidade</a:t>
            </a: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Atraso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83420" y="4486275"/>
            <a:ext cx="5157787" cy="154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Destaques: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Elpídio Cândido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Vitor Almeida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Sprint 4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Prós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44411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Produtividade em alta para terminar as apresentações</a:t>
            </a: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Finalização das atividades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Contras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Falta de planejamento para as próximas </a:t>
            </a:r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semanas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Não utilização do </a:t>
            </a:r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Trello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83420" y="4486275"/>
            <a:ext cx="5157787" cy="154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Destaques: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Daniel Carvalho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Ygor Borgonove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Resultados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53135"/>
              </p:ext>
            </p:extLst>
          </p:nvPr>
        </p:nvGraphicFramePr>
        <p:xfrm>
          <a:off x="720634" y="1520860"/>
          <a:ext cx="10173789" cy="487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41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Resultados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2556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5409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Obrigado!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Ponto de Controle 1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Chaparral Pro</vt:lpstr>
      <vt:lpstr>Office Theme</vt:lpstr>
      <vt:lpstr>Relatório de Gestão</vt:lpstr>
      <vt:lpstr>Sprint 1</vt:lpstr>
      <vt:lpstr>Sprint 2</vt:lpstr>
      <vt:lpstr>Sprint 3</vt:lpstr>
      <vt:lpstr>Sprint 4</vt:lpstr>
      <vt:lpstr>Resultados</vt:lpstr>
      <vt:lpstr>Resultados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</dc:title>
  <dc:creator>Arthur Gonzaga</dc:creator>
  <cp:lastModifiedBy>Arthur Gonzaga</cp:lastModifiedBy>
  <cp:revision>10</cp:revision>
  <dcterms:created xsi:type="dcterms:W3CDTF">2017-08-21T22:55:00Z</dcterms:created>
  <dcterms:modified xsi:type="dcterms:W3CDTF">2017-08-26T07:59:52Z</dcterms:modified>
</cp:coreProperties>
</file>