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68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0000"/>
    <a:srgbClr val="800000"/>
    <a:srgbClr val="9330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62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7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2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90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542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8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52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09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72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5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53EE-327D-4A72-B4C2-A5BEA245225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07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1914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Combate - </a:t>
            </a:r>
            <a:r>
              <a:rPr lang="pt-BR" dirty="0" err="1">
                <a:solidFill>
                  <a:srgbClr val="FFC000"/>
                </a:solidFill>
                <a:latin typeface="Chaparral Pro" panose="02060503040505020203" pitchFamily="18" charset="0"/>
              </a:rPr>
              <a:t>BeetleWeight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10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D74EC49-FF66-441A-BA20-116005E8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246" y="252720"/>
            <a:ext cx="3915508" cy="104811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Peças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0E68B04-509D-4558-A2F2-EFC7FC672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017" y="2641678"/>
            <a:ext cx="3915508" cy="2706762"/>
          </a:xfrm>
        </p:spPr>
        <p:txBody>
          <a:bodyPr>
            <a:normAutofit lnSpcReduction="10000"/>
          </a:bodyPr>
          <a:lstStyle/>
          <a:p>
            <a:r>
              <a:rPr lang="pt-BR" sz="5400" dirty="0">
                <a:solidFill>
                  <a:srgbClr val="FFC000"/>
                </a:solidFill>
                <a:latin typeface="Chaparral Pro" panose="02060503040505020203" pitchFamily="18" charset="0"/>
              </a:rPr>
              <a:t>Mancais</a:t>
            </a:r>
          </a:p>
          <a:p>
            <a:endParaRPr lang="pt-BR" sz="54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2800" dirty="0">
                <a:solidFill>
                  <a:srgbClr val="FFC000"/>
                </a:solidFill>
                <a:latin typeface="Chaparral Pro" panose="02060503040505020203" pitchFamily="18" charset="0"/>
              </a:rPr>
              <a:t>Material: Nylon</a:t>
            </a:r>
          </a:p>
          <a:p>
            <a:r>
              <a:rPr lang="pt-BR" sz="2800" dirty="0">
                <a:solidFill>
                  <a:srgbClr val="FFC000"/>
                </a:solidFill>
                <a:latin typeface="Chaparral Pro" panose="02060503040505020203" pitchFamily="18" charset="0"/>
              </a:rPr>
              <a:t>Local: Torneadora Ceará</a:t>
            </a:r>
          </a:p>
          <a:p>
            <a:endParaRPr lang="pt-BR" sz="28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9C8DE4F-CC2B-468B-B0B9-4EBCB307B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74" t="11046" r="23535" b="12128"/>
          <a:stretch/>
        </p:blipFill>
        <p:spPr>
          <a:xfrm>
            <a:off x="3809491" y="2339724"/>
            <a:ext cx="2483792" cy="33106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CB440F3D-BFA0-4450-8051-DB2C0C499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51" t="9847" r="15668" b="5093"/>
          <a:stretch/>
        </p:blipFill>
        <p:spPr>
          <a:xfrm>
            <a:off x="6399300" y="1986885"/>
            <a:ext cx="5311937" cy="40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8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D74EC49-FF66-441A-BA20-116005E8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246" y="252720"/>
            <a:ext cx="3915508" cy="104811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Peças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0E68B04-509D-4558-A2F2-EFC7FC672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61" y="2435545"/>
            <a:ext cx="3915508" cy="2706762"/>
          </a:xfrm>
        </p:spPr>
        <p:txBody>
          <a:bodyPr>
            <a:normAutofit lnSpcReduction="10000"/>
          </a:bodyPr>
          <a:lstStyle/>
          <a:p>
            <a:r>
              <a:rPr lang="pt-BR" sz="5400" dirty="0">
                <a:solidFill>
                  <a:srgbClr val="FFC000"/>
                </a:solidFill>
                <a:latin typeface="Chaparral Pro" panose="02060503040505020203" pitchFamily="18" charset="0"/>
              </a:rPr>
              <a:t>Polias</a:t>
            </a:r>
          </a:p>
          <a:p>
            <a:endParaRPr lang="pt-BR" sz="54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2800" dirty="0">
                <a:solidFill>
                  <a:srgbClr val="FFC000"/>
                </a:solidFill>
                <a:latin typeface="Chaparral Pro" panose="02060503040505020203" pitchFamily="18" charset="0"/>
              </a:rPr>
              <a:t>Material: Alumínio</a:t>
            </a:r>
          </a:p>
          <a:p>
            <a:r>
              <a:rPr lang="pt-BR" sz="2800" dirty="0">
                <a:solidFill>
                  <a:srgbClr val="FFC000"/>
                </a:solidFill>
                <a:latin typeface="Chaparral Pro" panose="02060503040505020203" pitchFamily="18" charset="0"/>
              </a:rPr>
              <a:t>Local: Galpão</a:t>
            </a:r>
          </a:p>
          <a:p>
            <a:endParaRPr lang="pt-BR" sz="28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342E97D-E94D-42E8-B3FA-69B4E9CC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08" y="2066411"/>
            <a:ext cx="6455892" cy="34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73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0426952-D571-4435-B621-899F47C0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944" cy="43680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794CE32-0B6E-46BB-821B-F08EBF3F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23" y="0"/>
            <a:ext cx="5804169" cy="37088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41CEE0C-C571-451F-8911-55B43F4D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584" y="3326296"/>
            <a:ext cx="5334345" cy="35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63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D74EC49-FF66-441A-BA20-116005E8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246" y="252720"/>
            <a:ext cx="3915508" cy="104811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Arma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567" y="1561171"/>
            <a:ext cx="11161959" cy="448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848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D74EC49-FF66-441A-BA20-116005E8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246" y="252720"/>
            <a:ext cx="3915508" cy="104811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Arma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7221" y="1894662"/>
            <a:ext cx="4017342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6909" y="1481253"/>
            <a:ext cx="3343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0297" y="4800485"/>
            <a:ext cx="24765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84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C1D2CCF-D905-494A-BE80-F276D14A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76" y="13147"/>
            <a:ext cx="6898224" cy="68448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D74EC49-FF66-441A-BA20-116005E8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15" y="2387456"/>
            <a:ext cx="3915508" cy="104811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Orçamento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279627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Chaparral Pro" panose="02060503040505020203" pitchFamily="18" charset="0"/>
              </a:rPr>
              <a:t>Obrigado!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xmlns="" id="{C21D6E81-7941-4643-94C8-6563ECD3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456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</Words>
  <Application>Microsoft Office PowerPoint</Application>
  <PresentationFormat>Personalizar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Combate - BeetleWeight</vt:lpstr>
      <vt:lpstr>Peças</vt:lpstr>
      <vt:lpstr>Peças</vt:lpstr>
      <vt:lpstr>Slide 4</vt:lpstr>
      <vt:lpstr>Arma</vt:lpstr>
      <vt:lpstr>Arma</vt:lpstr>
      <vt:lpstr>Orçamento</vt:lpstr>
      <vt:lpstr>Obrigado!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</dc:title>
  <dc:creator>Arthur Gonzaga</dc:creator>
  <cp:lastModifiedBy>Daniel</cp:lastModifiedBy>
  <cp:revision>17</cp:revision>
  <dcterms:created xsi:type="dcterms:W3CDTF">2017-08-21T22:55:00Z</dcterms:created>
  <dcterms:modified xsi:type="dcterms:W3CDTF">2018-03-24T13:51:18Z</dcterms:modified>
</cp:coreProperties>
</file>