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3" r:id="rId4"/>
    <p:sldId id="264" r:id="rId5"/>
    <p:sldId id="265" r:id="rId6"/>
    <p:sldId id="267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0000"/>
    <a:srgbClr val="800000"/>
    <a:srgbClr val="93300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9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53EE-327D-4A72-B4C2-A5BEA245225D}" type="datetimeFigureOut">
              <a:rPr lang="pt-BR" smtClean="0"/>
              <a:pPr/>
              <a:t>13/11/2017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37B-A137-4109-9753-5C24CCD2EC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156219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53EE-327D-4A72-B4C2-A5BEA245225D}" type="datetimeFigureOut">
              <a:rPr lang="pt-BR" smtClean="0"/>
              <a:pPr/>
              <a:t>13/11/2017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37B-A137-4109-9753-5C24CCD2EC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5729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53EE-327D-4A72-B4C2-A5BEA245225D}" type="datetimeFigureOut">
              <a:rPr lang="pt-BR" smtClean="0"/>
              <a:pPr/>
              <a:t>13/11/2017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37B-A137-4109-9753-5C24CCD2EC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528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53EE-327D-4A72-B4C2-A5BEA245225D}" type="datetimeFigureOut">
              <a:rPr lang="pt-BR" smtClean="0"/>
              <a:pPr/>
              <a:t>13/11/2017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37B-A137-4109-9753-5C24CCD2EC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4901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53EE-327D-4A72-B4C2-A5BEA245225D}" type="datetimeFigureOut">
              <a:rPr lang="pt-BR" smtClean="0"/>
              <a:pPr/>
              <a:t>13/11/2017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37B-A137-4109-9753-5C24CCD2EC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84096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53EE-327D-4A72-B4C2-A5BEA245225D}" type="datetimeFigureOut">
              <a:rPr lang="pt-BR" smtClean="0"/>
              <a:pPr/>
              <a:t>13/11/2017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37B-A137-4109-9753-5C24CCD2EC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5429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53EE-327D-4A72-B4C2-A5BEA245225D}" type="datetimeFigureOut">
              <a:rPr lang="pt-BR" smtClean="0"/>
              <a:pPr/>
              <a:t>13/11/2017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37B-A137-4109-9753-5C24CCD2EC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58290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53EE-327D-4A72-B4C2-A5BEA245225D}" type="datetimeFigureOut">
              <a:rPr lang="pt-BR" smtClean="0"/>
              <a:pPr/>
              <a:t>13/11/2017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37B-A137-4109-9753-5C24CCD2EC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85287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53EE-327D-4A72-B4C2-A5BEA245225D}" type="datetimeFigureOut">
              <a:rPr lang="pt-BR" smtClean="0"/>
              <a:pPr/>
              <a:t>13/11/2017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37B-A137-4109-9753-5C24CCD2EC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8095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53EE-327D-4A72-B4C2-A5BEA245225D}" type="datetimeFigureOut">
              <a:rPr lang="pt-BR" smtClean="0"/>
              <a:pPr/>
              <a:t>13/11/2017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37B-A137-4109-9753-5C24CCD2EC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5272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53EE-327D-4A72-B4C2-A5BEA245225D}" type="datetimeFigureOut">
              <a:rPr lang="pt-BR" smtClean="0"/>
              <a:pPr/>
              <a:t>13/11/2017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37B-A137-4109-9753-5C24CCD2EC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5541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D53EE-327D-4A72-B4C2-A5BEA245225D}" type="datetimeFigureOut">
              <a:rPr lang="pt-BR" smtClean="0"/>
              <a:pPr/>
              <a:t>13/11/2017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3937B-A137-4109-9753-5C24CCD2EC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1079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55409"/>
            <a:ext cx="9144000" cy="238760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Workshop de PCB</a:t>
            </a:r>
            <a:endParaRPr lang="pt-BR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69656"/>
            <a:ext cx="9144000" cy="1655762"/>
          </a:xfrm>
        </p:spPr>
        <p:txBody>
          <a:bodyPr/>
          <a:lstStyle/>
          <a:p>
            <a:endParaRPr lang="pt-BR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43144" y="803055"/>
            <a:ext cx="2505712" cy="226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5107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</a:t>
            </a:r>
            <a:endParaRPr lang="pt-BR" dirty="0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68000" y="5414985"/>
            <a:ext cx="1595169" cy="1443015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400" dirty="0" smtClean="0">
                <a:solidFill>
                  <a:srgbClr val="FFC000"/>
                </a:solidFill>
                <a:latin typeface="Chaparral Pro" panose="02060503040505020203" pitchFamily="18" charset="0"/>
                <a:ea typeface="+mj-ea"/>
                <a:cs typeface="+mj-cs"/>
              </a:rPr>
              <a:t>Introdução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haparral Pro" panose="02060503040505020203" pitchFamily="18" charset="0"/>
              <a:ea typeface="+mj-ea"/>
              <a:cs typeface="+mj-cs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 Um dos estágios finais de concepção de um produto eletrônico é o projeto dos circuitos a partir de placas de circuito impresso.</a:t>
            </a:r>
            <a:r>
              <a:rPr lang="pt-BR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 </a:t>
            </a:r>
            <a:r>
              <a:rPr lang="pt-BR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Cronograma inicial</a:t>
            </a:r>
            <a:endParaRPr lang="pt-BR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200" b="0" u="sng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Estrutura</a:t>
            </a:r>
            <a:endParaRPr lang="pt-BR" sz="3200" b="0" u="sng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2758301"/>
          </a:xfrm>
        </p:spPr>
        <p:txBody>
          <a:bodyPr>
            <a:normAutofit lnSpcReduction="10000"/>
          </a:bodyPr>
          <a:lstStyle/>
          <a:p>
            <a:r>
              <a:rPr lang="pt-BR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Modificar o CAD com detalhes</a:t>
            </a:r>
          </a:p>
          <a:p>
            <a:r>
              <a:rPr lang="pt-BR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 Realizar simulações  </a:t>
            </a:r>
            <a:r>
              <a:rPr lang="pt-BR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dinâmicas e </a:t>
            </a:r>
            <a:r>
              <a:rPr lang="pt-BR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estáticas de esforços  mecânicos</a:t>
            </a:r>
            <a:endParaRPr lang="pt-BR" dirty="0">
              <a:solidFill>
                <a:srgbClr val="FFC000"/>
              </a:solidFill>
              <a:latin typeface="Chaparral Pro" panose="02060503040505020203" pitchFamily="18" charset="0"/>
            </a:endParaRPr>
          </a:p>
          <a:p>
            <a:r>
              <a:rPr lang="pt-BR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Testar os componentes de forma individual por meio de protótipos </a:t>
            </a:r>
          </a:p>
          <a:p>
            <a:endParaRPr lang="pt-BR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pt-BR" sz="3200" b="0" u="sng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Eletrônica</a:t>
            </a:r>
            <a:endParaRPr lang="pt-BR" sz="3200" b="0" u="sng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Elaborar o código de controle</a:t>
            </a:r>
          </a:p>
          <a:p>
            <a:r>
              <a:rPr lang="pt-BR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Verificar a funcionalidade dos componentes escolhidos</a:t>
            </a:r>
          </a:p>
          <a:p>
            <a:r>
              <a:rPr lang="pt-BR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Testar a movimentação do robô </a:t>
            </a:r>
          </a:p>
          <a:p>
            <a:endParaRPr lang="pt-BR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68000" y="5414985"/>
            <a:ext cx="1595169" cy="144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2666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Objetivos Alcançados</a:t>
            </a:r>
            <a:endParaRPr lang="pt-BR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200" b="0" u="sng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Estrutura</a:t>
            </a:r>
            <a:endParaRPr lang="pt-BR" sz="3200" b="0" u="sng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2267647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Modificações finais do CAD</a:t>
            </a:r>
            <a:endParaRPr lang="pt-BR" dirty="0">
              <a:solidFill>
                <a:srgbClr val="FFC000"/>
              </a:solidFill>
              <a:latin typeface="Chaparral Pro" panose="02060503040505020203" pitchFamily="18" charset="0"/>
            </a:endParaRPr>
          </a:p>
          <a:p>
            <a:r>
              <a:rPr lang="pt-BR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Elaboração do protótipo de movimentação</a:t>
            </a:r>
            <a:endParaRPr lang="pt-BR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pt-BR" sz="3200" b="0" u="sng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Eletrônica</a:t>
            </a:r>
            <a:endParaRPr lang="pt-BR" sz="3200" b="0" u="sng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Confecção da placa de testes</a:t>
            </a:r>
            <a:endParaRPr lang="pt-BR" dirty="0">
              <a:solidFill>
                <a:srgbClr val="FFC000"/>
              </a:solidFill>
              <a:latin typeface="Chaparral Pro" panose="02060503040505020203" pitchFamily="18" charset="0"/>
            </a:endParaRPr>
          </a:p>
          <a:p>
            <a:r>
              <a:rPr lang="pt-BR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Término do código de controle</a:t>
            </a:r>
            <a:endParaRPr lang="pt-BR" dirty="0">
              <a:solidFill>
                <a:srgbClr val="FFC000"/>
              </a:solidFill>
              <a:latin typeface="Chaparral Pro" panose="02060503040505020203" pitchFamily="18" charset="0"/>
            </a:endParaRPr>
          </a:p>
          <a:p>
            <a:r>
              <a:rPr lang="pt-BR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Testes e verificação da movimentação e controle</a:t>
            </a:r>
            <a:endParaRPr lang="pt-BR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68000" y="5414985"/>
            <a:ext cx="1595169" cy="144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4258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Problemas Enfrentados</a:t>
            </a:r>
            <a:endParaRPr lang="pt-BR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28998" y="1525046"/>
            <a:ext cx="5157787" cy="823912"/>
          </a:xfrm>
        </p:spPr>
        <p:txBody>
          <a:bodyPr>
            <a:normAutofit/>
          </a:bodyPr>
          <a:lstStyle/>
          <a:p>
            <a:r>
              <a:rPr lang="pt-BR" sz="3600" b="0" u="sng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Estrutura</a:t>
            </a:r>
            <a:endParaRPr lang="pt-BR" sz="3600" b="0" u="sng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half" idx="2"/>
          </p:nvPr>
        </p:nvSpPr>
        <p:spPr>
          <a:xfrm>
            <a:off x="936703" y="2787805"/>
            <a:ext cx="4906536" cy="3456877"/>
          </a:xfrm>
        </p:spPr>
        <p:txBody>
          <a:bodyPr>
            <a:normAutofit/>
          </a:bodyPr>
          <a:lstStyle/>
          <a:p>
            <a:r>
              <a:rPr lang="pt-BR" sz="3200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Simulações</a:t>
            </a:r>
            <a:endParaRPr lang="pt-BR" sz="3200" dirty="0">
              <a:solidFill>
                <a:srgbClr val="FFC000"/>
              </a:solidFill>
              <a:latin typeface="Chaparral Pro" panose="02060503040505020203" pitchFamily="18" charset="0"/>
            </a:endParaRPr>
          </a:p>
          <a:p>
            <a:r>
              <a:rPr lang="pt-BR" sz="3200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Materiais</a:t>
            </a:r>
          </a:p>
          <a:p>
            <a:r>
              <a:rPr lang="pt-BR" sz="3200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Peso</a:t>
            </a:r>
            <a:endParaRPr lang="pt-BR" sz="3200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68000" y="5414985"/>
            <a:ext cx="1595169" cy="1443015"/>
          </a:xfrm>
          <a:prstGeom prst="rect">
            <a:avLst/>
          </a:prstGeom>
        </p:spPr>
      </p:pic>
      <p:sp>
        <p:nvSpPr>
          <p:cNvPr id="12" name="Text Placeholder 4"/>
          <p:cNvSpPr>
            <a:spLocks noGrp="1"/>
          </p:cNvSpPr>
          <p:nvPr>
            <p:ph type="body" idx="1"/>
          </p:nvPr>
        </p:nvSpPr>
        <p:spPr>
          <a:xfrm>
            <a:off x="6456285" y="1588236"/>
            <a:ext cx="5157787" cy="823912"/>
          </a:xfrm>
        </p:spPr>
        <p:txBody>
          <a:bodyPr>
            <a:normAutofit/>
          </a:bodyPr>
          <a:lstStyle/>
          <a:p>
            <a:r>
              <a:rPr lang="pt-BR" sz="3200" b="0" u="sng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Eletrônica</a:t>
            </a:r>
            <a:endParaRPr lang="pt-BR" sz="3200" b="0" u="sng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sp>
        <p:nvSpPr>
          <p:cNvPr id="13" name="Subtitle 2"/>
          <p:cNvSpPr>
            <a:spLocks noGrp="1"/>
          </p:cNvSpPr>
          <p:nvPr>
            <p:ph sz="half" idx="2"/>
          </p:nvPr>
        </p:nvSpPr>
        <p:spPr>
          <a:xfrm>
            <a:off x="6508595" y="2717180"/>
            <a:ext cx="4906536" cy="3456877"/>
          </a:xfrm>
        </p:spPr>
        <p:txBody>
          <a:bodyPr>
            <a:normAutofit/>
          </a:bodyPr>
          <a:lstStyle/>
          <a:p>
            <a:r>
              <a:rPr lang="pt-BR" sz="3200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Espaço interno</a:t>
            </a:r>
            <a:endParaRPr lang="pt-BR" sz="3200" dirty="0">
              <a:solidFill>
                <a:srgbClr val="FFC000"/>
              </a:solidFill>
              <a:latin typeface="Chaparral Pro" panose="02060503040505020203" pitchFamily="18" charset="0"/>
            </a:endParaRPr>
          </a:p>
          <a:p>
            <a:r>
              <a:rPr lang="pt-BR" sz="3200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Dissipação de calor</a:t>
            </a:r>
            <a:endParaRPr lang="pt-BR" sz="3200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897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55409"/>
            <a:ext cx="9144000" cy="238760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Obrigado!</a:t>
            </a:r>
            <a:endParaRPr lang="pt-BR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69656"/>
            <a:ext cx="9144000" cy="1655762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Chaparral Pro" panose="02060503040505020203" pitchFamily="18" charset="0"/>
              </a:rPr>
              <a:t>Ponto de Controle 1</a:t>
            </a:r>
            <a:endParaRPr lang="pt-BR" dirty="0">
              <a:solidFill>
                <a:srgbClr val="FFC000"/>
              </a:solidFill>
              <a:latin typeface="Chaparral Pro" panose="020605030405050202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43144" y="803055"/>
            <a:ext cx="2505712" cy="226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4456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121</Words>
  <Application>Microsoft Office PowerPoint</Application>
  <PresentationFormat>Personalizar</PresentationFormat>
  <Paragraphs>31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Office Theme</vt:lpstr>
      <vt:lpstr>Workshop de PCB</vt:lpstr>
      <vt:lpstr>V</vt:lpstr>
      <vt:lpstr>Cronograma inicial</vt:lpstr>
      <vt:lpstr>Objetivos Alcançados</vt:lpstr>
      <vt:lpstr>Problemas Enfrentados</vt:lpstr>
      <vt:lpstr>Obrigado!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Apresentação</dc:title>
  <dc:creator>Arthur Gonzaga</dc:creator>
  <cp:lastModifiedBy>Daniel</cp:lastModifiedBy>
  <cp:revision>13</cp:revision>
  <dcterms:created xsi:type="dcterms:W3CDTF">2017-08-21T22:55:00Z</dcterms:created>
  <dcterms:modified xsi:type="dcterms:W3CDTF">2017-11-13T15:32:32Z</dcterms:modified>
</cp:coreProperties>
</file>