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4" r:id="rId5"/>
    <p:sldId id="273" r:id="rId6"/>
    <p:sldId id="275" r:id="rId7"/>
    <p:sldId id="271" r:id="rId8"/>
    <p:sldId id="274" r:id="rId9"/>
    <p:sldId id="272" r:id="rId10"/>
    <p:sldId id="276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5C39949-0070-4FE7-8D1A-ED7F8B47AD7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912AC75-D537-4324-88DA-5B270D986DD1}">
      <dgm:prSet phldrT="[文本]"/>
      <dgm:spPr/>
      <dgm:t>
        <a:bodyPr/>
        <a:lstStyle/>
        <a:p>
          <a:r>
            <a:rPr lang="zh-CN" altLang="en-US" dirty="0" smtClean="0"/>
            <a:t>总体概览</a:t>
          </a:r>
          <a:endParaRPr lang="zh-CN" altLang="en-US" dirty="0"/>
        </a:p>
      </dgm:t>
    </dgm:pt>
    <dgm:pt modelId="{56F189B9-8E24-4A84-A4A4-70E2FEFF14B8}" type="parTrans" cxnId="{6BD4529B-5CA4-486C-850B-76A308E63326}">
      <dgm:prSet/>
      <dgm:spPr/>
      <dgm:t>
        <a:bodyPr/>
        <a:lstStyle/>
        <a:p>
          <a:endParaRPr lang="zh-CN" altLang="en-US"/>
        </a:p>
      </dgm:t>
    </dgm:pt>
    <dgm:pt modelId="{3F742ECB-208A-4AD0-99BE-EE01925F9611}" type="sibTrans" cxnId="{6BD4529B-5CA4-486C-850B-76A308E63326}">
      <dgm:prSet/>
      <dgm:spPr/>
      <dgm:t>
        <a:bodyPr/>
        <a:lstStyle/>
        <a:p>
          <a:endParaRPr lang="zh-CN" altLang="en-US"/>
        </a:p>
      </dgm:t>
    </dgm:pt>
    <dgm:pt modelId="{2599BEFE-BF34-4222-B84A-D43B412217CF}">
      <dgm:prSet phldrT="[文本]"/>
      <dgm:spPr/>
      <dgm:t>
        <a:bodyPr/>
        <a:lstStyle/>
        <a:p>
          <a:endParaRPr lang="zh-CN" altLang="en-US" dirty="0"/>
        </a:p>
      </dgm:t>
    </dgm:pt>
    <dgm:pt modelId="{C8551FFD-6F68-4EFB-8766-1B36EEC0F11E}" type="parTrans" cxnId="{AA8D4F21-77D7-498D-BF8B-1EB11D4FBE34}">
      <dgm:prSet/>
      <dgm:spPr/>
      <dgm:t>
        <a:bodyPr/>
        <a:lstStyle/>
        <a:p>
          <a:endParaRPr lang="zh-CN" altLang="en-US"/>
        </a:p>
      </dgm:t>
    </dgm:pt>
    <dgm:pt modelId="{E4B75E97-801E-4BF4-ADF5-E0A7458171F6}" type="sibTrans" cxnId="{AA8D4F21-77D7-498D-BF8B-1EB11D4FBE34}">
      <dgm:prSet/>
      <dgm:spPr/>
      <dgm:t>
        <a:bodyPr/>
        <a:lstStyle/>
        <a:p>
          <a:endParaRPr lang="zh-CN" altLang="en-US"/>
        </a:p>
      </dgm:t>
    </dgm:pt>
    <dgm:pt modelId="{AFFF124E-104F-4A02-96D7-3DE88B710628}" type="pres">
      <dgm:prSet presAssocID="{65C39949-0070-4FE7-8D1A-ED7F8B47AD7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2A2B9EAD-7952-45BC-8DC4-BF6033E9A80E}" type="pres">
      <dgm:prSet presAssocID="{B912AC75-D537-4324-88DA-5B270D986DD1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E7DC998-5DA8-47B9-9F63-576EAD1116C2}" type="pres">
      <dgm:prSet presAssocID="{B912AC75-D537-4324-88DA-5B270D986DD1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F5000F05-BA8F-40AF-86C7-507100FBDED0}" type="presOf" srcId="{B912AC75-D537-4324-88DA-5B270D986DD1}" destId="{2A2B9EAD-7952-45BC-8DC4-BF6033E9A80E}" srcOrd="0" destOrd="0" presId="urn:microsoft.com/office/officeart/2005/8/layout/vList2"/>
    <dgm:cxn modelId="{AA8D4F21-77D7-498D-BF8B-1EB11D4FBE34}" srcId="{B912AC75-D537-4324-88DA-5B270D986DD1}" destId="{2599BEFE-BF34-4222-B84A-D43B412217CF}" srcOrd="0" destOrd="0" parTransId="{C8551FFD-6F68-4EFB-8766-1B36EEC0F11E}" sibTransId="{E4B75E97-801E-4BF4-ADF5-E0A7458171F6}"/>
    <dgm:cxn modelId="{3A2CEBF7-09A1-4EE2-B639-A364A6CF822E}" type="presOf" srcId="{65C39949-0070-4FE7-8D1A-ED7F8B47AD79}" destId="{AFFF124E-104F-4A02-96D7-3DE88B710628}" srcOrd="0" destOrd="0" presId="urn:microsoft.com/office/officeart/2005/8/layout/vList2"/>
    <dgm:cxn modelId="{F45E8D90-1D84-46E5-9882-1EB9084056FC}" type="presOf" srcId="{2599BEFE-BF34-4222-B84A-D43B412217CF}" destId="{2E7DC998-5DA8-47B9-9F63-576EAD1116C2}" srcOrd="0" destOrd="0" presId="urn:microsoft.com/office/officeart/2005/8/layout/vList2"/>
    <dgm:cxn modelId="{6BD4529B-5CA4-486C-850B-76A308E63326}" srcId="{65C39949-0070-4FE7-8D1A-ED7F8B47AD79}" destId="{B912AC75-D537-4324-88DA-5B270D986DD1}" srcOrd="0" destOrd="0" parTransId="{56F189B9-8E24-4A84-A4A4-70E2FEFF14B8}" sibTransId="{3F742ECB-208A-4AD0-99BE-EE01925F9611}"/>
    <dgm:cxn modelId="{84DCC783-2C9F-4E2C-B293-457FD65CA36E}" type="presParOf" srcId="{AFFF124E-104F-4A02-96D7-3DE88B710628}" destId="{2A2B9EAD-7952-45BC-8DC4-BF6033E9A80E}" srcOrd="0" destOrd="0" presId="urn:microsoft.com/office/officeart/2005/8/layout/vList2"/>
    <dgm:cxn modelId="{7B631B98-DE0D-470B-ABC9-53D7C9ABDF15}" type="presParOf" srcId="{AFFF124E-104F-4A02-96D7-3DE88B710628}" destId="{2E7DC998-5DA8-47B9-9F63-576EAD1116C2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E270160-5CB4-4FDD-80A3-9F8607EBC860}" type="doc">
      <dgm:prSet loTypeId="urn:microsoft.com/office/officeart/2005/8/layout/v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7B03002-AF00-402C-B10B-B44C4FFBEA5A}">
      <dgm:prSet phldrT="[文本]"/>
      <dgm:spPr/>
      <dgm:t>
        <a:bodyPr/>
        <a:lstStyle/>
        <a:p>
          <a:r>
            <a:rPr lang="zh-CN" altLang="en-US" dirty="0" smtClean="0"/>
            <a:t>设计时以应用场景出发</a:t>
          </a:r>
          <a:endParaRPr lang="zh-CN" altLang="en-US" dirty="0"/>
        </a:p>
      </dgm:t>
    </dgm:pt>
    <dgm:pt modelId="{4C85ACE7-1524-4133-ABEC-C9464C58675D}" type="parTrans" cxnId="{416F3AAE-2403-4BE0-8ADC-A23000244276}">
      <dgm:prSet/>
      <dgm:spPr/>
      <dgm:t>
        <a:bodyPr/>
        <a:lstStyle/>
        <a:p>
          <a:endParaRPr lang="zh-CN" altLang="en-US"/>
        </a:p>
      </dgm:t>
    </dgm:pt>
    <dgm:pt modelId="{FF5D7C0B-255E-4C98-B772-422D2D4AB296}" type="sibTrans" cxnId="{416F3AAE-2403-4BE0-8ADC-A23000244276}">
      <dgm:prSet/>
      <dgm:spPr/>
      <dgm:t>
        <a:bodyPr/>
        <a:lstStyle/>
        <a:p>
          <a:endParaRPr lang="zh-CN" altLang="en-US"/>
        </a:p>
      </dgm:t>
    </dgm:pt>
    <dgm:pt modelId="{73C2057A-8473-409D-9BBE-FD9606279294}">
      <dgm:prSet phldrT="[文本]"/>
      <dgm:spPr/>
      <dgm:t>
        <a:bodyPr/>
        <a:lstStyle/>
        <a:p>
          <a:r>
            <a:rPr lang="zh-CN" altLang="en-US" dirty="0" smtClean="0"/>
            <a:t>调研需要用到的内容</a:t>
          </a:r>
          <a:endParaRPr lang="zh-CN" altLang="en-US" dirty="0"/>
        </a:p>
      </dgm:t>
    </dgm:pt>
    <dgm:pt modelId="{8B135D54-3D54-49E5-A2CE-7975C51C7226}" type="parTrans" cxnId="{AF4EBEA3-F2E7-421F-B3BF-7D7AE10C895F}">
      <dgm:prSet/>
      <dgm:spPr/>
      <dgm:t>
        <a:bodyPr/>
        <a:lstStyle/>
        <a:p>
          <a:endParaRPr lang="zh-CN" altLang="en-US"/>
        </a:p>
      </dgm:t>
    </dgm:pt>
    <dgm:pt modelId="{2A05DC26-97D7-4723-B341-28EBBB7F71F9}" type="sibTrans" cxnId="{AF4EBEA3-F2E7-421F-B3BF-7D7AE10C895F}">
      <dgm:prSet/>
      <dgm:spPr/>
      <dgm:t>
        <a:bodyPr/>
        <a:lstStyle/>
        <a:p>
          <a:endParaRPr lang="zh-CN" altLang="en-US"/>
        </a:p>
      </dgm:t>
    </dgm:pt>
    <dgm:pt modelId="{9C87466F-C8DE-4B09-9FF4-1E893F8BEA40}">
      <dgm:prSet phldrT="[文本]"/>
      <dgm:spPr/>
      <dgm:t>
        <a:bodyPr/>
        <a:lstStyle/>
        <a:p>
          <a:r>
            <a:rPr lang="zh-CN" altLang="en-US" dirty="0" smtClean="0"/>
            <a:t>编码</a:t>
          </a:r>
          <a:endParaRPr lang="zh-CN" altLang="en-US" dirty="0"/>
        </a:p>
      </dgm:t>
    </dgm:pt>
    <dgm:pt modelId="{59FE9240-30B6-4618-A02B-5F00A92BB71A}" type="parTrans" cxnId="{5049684A-DC58-419A-B205-562CE409CE08}">
      <dgm:prSet/>
      <dgm:spPr/>
      <dgm:t>
        <a:bodyPr/>
        <a:lstStyle/>
        <a:p>
          <a:endParaRPr lang="zh-CN" altLang="en-US"/>
        </a:p>
      </dgm:t>
    </dgm:pt>
    <dgm:pt modelId="{697C67D0-8396-4959-8DF5-CB07F466E13D}" type="sibTrans" cxnId="{5049684A-DC58-419A-B205-562CE409CE08}">
      <dgm:prSet/>
      <dgm:spPr/>
      <dgm:t>
        <a:bodyPr/>
        <a:lstStyle/>
        <a:p>
          <a:endParaRPr lang="zh-CN" altLang="en-US"/>
        </a:p>
      </dgm:t>
    </dgm:pt>
    <dgm:pt modelId="{0F0E9D6B-04AA-46E2-81A0-8ED839D6DCFE}">
      <dgm:prSet phldrT="[文本]"/>
      <dgm:spPr/>
      <dgm:t>
        <a:bodyPr/>
        <a:lstStyle/>
        <a:p>
          <a:r>
            <a:rPr lang="zh-CN" altLang="en-US" dirty="0" smtClean="0"/>
            <a:t>理解设计</a:t>
          </a:r>
          <a:r>
            <a:rPr lang="en-US" altLang="zh-CN" dirty="0" smtClean="0"/>
            <a:t>(</a:t>
          </a:r>
          <a:r>
            <a:rPr lang="zh-CN" altLang="en-US" dirty="0" smtClean="0"/>
            <a:t>如不是本人设计</a:t>
          </a:r>
          <a:r>
            <a:rPr lang="en-US" altLang="zh-CN" dirty="0" smtClean="0"/>
            <a:t>)</a:t>
          </a:r>
          <a:endParaRPr lang="zh-CN" altLang="en-US" dirty="0"/>
        </a:p>
      </dgm:t>
    </dgm:pt>
    <dgm:pt modelId="{9B5F8566-017F-451F-B6EE-258EF4E887EB}" type="parTrans" cxnId="{4EA2E53A-3D55-456D-AF33-2F7AE684E04A}">
      <dgm:prSet/>
      <dgm:spPr/>
      <dgm:t>
        <a:bodyPr/>
        <a:lstStyle/>
        <a:p>
          <a:endParaRPr lang="zh-CN" altLang="en-US"/>
        </a:p>
      </dgm:t>
    </dgm:pt>
    <dgm:pt modelId="{0FDCC860-80D0-49C7-A685-8632D0B0F3BB}" type="sibTrans" cxnId="{4EA2E53A-3D55-456D-AF33-2F7AE684E04A}">
      <dgm:prSet/>
      <dgm:spPr/>
      <dgm:t>
        <a:bodyPr/>
        <a:lstStyle/>
        <a:p>
          <a:endParaRPr lang="zh-CN" altLang="en-US"/>
        </a:p>
      </dgm:t>
    </dgm:pt>
    <dgm:pt modelId="{EFD5F040-899F-49B1-93EC-9856776B8631}">
      <dgm:prSet phldrT="[文本]"/>
      <dgm:spPr/>
      <dgm:t>
        <a:bodyPr/>
        <a:lstStyle/>
        <a:p>
          <a:r>
            <a:rPr lang="zh-CN" altLang="en-US" dirty="0" smtClean="0"/>
            <a:t>随时质疑设计</a:t>
          </a:r>
          <a:endParaRPr lang="zh-CN" altLang="en-US" dirty="0"/>
        </a:p>
      </dgm:t>
    </dgm:pt>
    <dgm:pt modelId="{E369DBFA-22B0-40B8-8DF8-0AD137430822}" type="parTrans" cxnId="{986C946D-925D-4652-B9AD-A61747294287}">
      <dgm:prSet/>
      <dgm:spPr/>
      <dgm:t>
        <a:bodyPr/>
        <a:lstStyle/>
        <a:p>
          <a:endParaRPr lang="zh-CN" altLang="en-US"/>
        </a:p>
      </dgm:t>
    </dgm:pt>
    <dgm:pt modelId="{C4B7436A-1F9F-4248-B952-E74A18178F67}" type="sibTrans" cxnId="{986C946D-925D-4652-B9AD-A61747294287}">
      <dgm:prSet/>
      <dgm:spPr/>
      <dgm:t>
        <a:bodyPr/>
        <a:lstStyle/>
        <a:p>
          <a:endParaRPr lang="zh-CN" altLang="en-US"/>
        </a:p>
      </dgm:t>
    </dgm:pt>
    <dgm:pt modelId="{5CDA4187-9C7B-4F58-ACCC-6B363B9A62FD}">
      <dgm:prSet phldrT="[文本]"/>
      <dgm:spPr/>
      <dgm:t>
        <a:bodyPr/>
        <a:lstStyle/>
        <a:p>
          <a:r>
            <a:rPr lang="zh-CN" altLang="en-US" dirty="0" smtClean="0"/>
            <a:t>数据库设计</a:t>
          </a:r>
          <a:endParaRPr lang="zh-CN" altLang="en-US" dirty="0"/>
        </a:p>
      </dgm:t>
    </dgm:pt>
    <dgm:pt modelId="{C67CBE2B-F220-4CB6-A669-F33C91EBBA9F}" type="parTrans" cxnId="{E9C5B246-2960-40E2-8A2E-8254126C952D}">
      <dgm:prSet/>
      <dgm:spPr/>
      <dgm:t>
        <a:bodyPr/>
        <a:lstStyle/>
        <a:p>
          <a:endParaRPr lang="zh-CN" altLang="en-US"/>
        </a:p>
      </dgm:t>
    </dgm:pt>
    <dgm:pt modelId="{FBC4E2F6-E284-47DE-85E7-2A43198814A2}" type="sibTrans" cxnId="{E9C5B246-2960-40E2-8A2E-8254126C952D}">
      <dgm:prSet/>
      <dgm:spPr/>
      <dgm:t>
        <a:bodyPr/>
        <a:lstStyle/>
        <a:p>
          <a:endParaRPr lang="zh-CN" altLang="en-US"/>
        </a:p>
      </dgm:t>
    </dgm:pt>
    <dgm:pt modelId="{C1C12C94-FE91-4374-8EFE-267B38CE586C}">
      <dgm:prSet phldrT="[文本]"/>
      <dgm:spPr/>
      <dgm:t>
        <a:bodyPr/>
        <a:lstStyle/>
        <a:p>
          <a:r>
            <a:rPr lang="en-US" altLang="zh-CN" dirty="0" err="1" smtClean="0"/>
            <a:t>Todo</a:t>
          </a:r>
          <a:r>
            <a:rPr lang="en-US" altLang="zh-CN" dirty="0" smtClean="0"/>
            <a:t>/Check List</a:t>
          </a:r>
          <a:endParaRPr lang="zh-CN" altLang="en-US" dirty="0"/>
        </a:p>
      </dgm:t>
    </dgm:pt>
    <dgm:pt modelId="{C8EF4F60-0D87-4DFC-9EF4-3CFD7361152A}" type="parTrans" cxnId="{79203301-4E1B-4BF7-AEEE-304616229508}">
      <dgm:prSet/>
      <dgm:spPr/>
      <dgm:t>
        <a:bodyPr/>
        <a:lstStyle/>
        <a:p>
          <a:endParaRPr lang="zh-CN" altLang="en-US"/>
        </a:p>
      </dgm:t>
    </dgm:pt>
    <dgm:pt modelId="{1843F00E-69F1-4C54-9716-DCD61E0139E2}" type="sibTrans" cxnId="{79203301-4E1B-4BF7-AEEE-304616229508}">
      <dgm:prSet/>
      <dgm:spPr/>
      <dgm:t>
        <a:bodyPr/>
        <a:lstStyle/>
        <a:p>
          <a:endParaRPr lang="zh-CN" altLang="en-US"/>
        </a:p>
      </dgm:t>
    </dgm:pt>
    <dgm:pt modelId="{FECBED98-92D8-410A-8283-626BA29BE81C}">
      <dgm:prSet phldrT="[文本]"/>
      <dgm:spPr/>
      <dgm:t>
        <a:bodyPr/>
        <a:lstStyle/>
        <a:p>
          <a:r>
            <a:rPr lang="zh-CN" altLang="en-US" dirty="0" smtClean="0"/>
            <a:t>随时补充设计</a:t>
          </a:r>
          <a:endParaRPr lang="zh-CN" altLang="en-US" dirty="0"/>
        </a:p>
      </dgm:t>
    </dgm:pt>
    <dgm:pt modelId="{6A89AEC5-D1B5-4546-A12F-3C59C932D29C}" type="parTrans" cxnId="{E840D7C0-FB7B-4B30-A1B3-4F52A8F8648B}">
      <dgm:prSet/>
      <dgm:spPr/>
      <dgm:t>
        <a:bodyPr/>
        <a:lstStyle/>
        <a:p>
          <a:endParaRPr lang="zh-CN" altLang="en-US"/>
        </a:p>
      </dgm:t>
    </dgm:pt>
    <dgm:pt modelId="{07D23E81-3FF3-4A6F-8C84-9DFCF7E2F1DB}" type="sibTrans" cxnId="{E840D7C0-FB7B-4B30-A1B3-4F52A8F8648B}">
      <dgm:prSet/>
      <dgm:spPr/>
      <dgm:t>
        <a:bodyPr/>
        <a:lstStyle/>
        <a:p>
          <a:endParaRPr lang="zh-CN" altLang="en-US"/>
        </a:p>
      </dgm:t>
    </dgm:pt>
    <dgm:pt modelId="{446C52A7-25FA-47DE-BDB7-B039B1D149E1}">
      <dgm:prSet phldrT="[文本]"/>
      <dgm:spPr/>
      <dgm:t>
        <a:bodyPr/>
        <a:lstStyle/>
        <a:p>
          <a:r>
            <a:rPr lang="zh-CN" altLang="en-US" dirty="0" smtClean="0"/>
            <a:t>按照</a:t>
          </a:r>
          <a:r>
            <a:rPr lang="en-US" altLang="zh-CN" dirty="0" smtClean="0"/>
            <a:t>list</a:t>
          </a:r>
          <a:r>
            <a:rPr lang="zh-CN" altLang="en-US" dirty="0" smtClean="0"/>
            <a:t>完成编码</a:t>
          </a:r>
          <a:endParaRPr lang="zh-CN" altLang="en-US" dirty="0"/>
        </a:p>
      </dgm:t>
    </dgm:pt>
    <dgm:pt modelId="{43216E01-06CE-4C3F-903F-C7C6E9DB0C9C}" type="parTrans" cxnId="{168A1037-15AF-40FE-BFDB-F4F2C0F5C95A}">
      <dgm:prSet/>
      <dgm:spPr/>
      <dgm:t>
        <a:bodyPr/>
        <a:lstStyle/>
        <a:p>
          <a:endParaRPr lang="zh-CN" altLang="en-US"/>
        </a:p>
      </dgm:t>
    </dgm:pt>
    <dgm:pt modelId="{2665C6E4-3A6D-4A47-B53E-EF7F553BE9FB}" type="sibTrans" cxnId="{168A1037-15AF-40FE-BFDB-F4F2C0F5C95A}">
      <dgm:prSet/>
      <dgm:spPr/>
      <dgm:t>
        <a:bodyPr/>
        <a:lstStyle/>
        <a:p>
          <a:endParaRPr lang="zh-CN" altLang="en-US"/>
        </a:p>
      </dgm:t>
    </dgm:pt>
    <dgm:pt modelId="{A268F19A-112D-4BB2-AE3A-3D1A9FBDC127}">
      <dgm:prSet phldrT="[文本]"/>
      <dgm:spPr/>
      <dgm:t>
        <a:bodyPr/>
        <a:lstStyle/>
        <a:p>
          <a:r>
            <a:rPr lang="zh-CN" altLang="en-US" smtClean="0"/>
            <a:t>设计</a:t>
          </a:r>
          <a:endParaRPr lang="zh-CN" altLang="en-US" dirty="0"/>
        </a:p>
      </dgm:t>
    </dgm:pt>
    <dgm:pt modelId="{71FC5C5B-E62A-479C-9E6D-0EA252913AEE}" type="parTrans" cxnId="{6457FE5E-7E39-4233-B252-8FBEA0F8F8F9}">
      <dgm:prSet/>
      <dgm:spPr/>
      <dgm:t>
        <a:bodyPr/>
        <a:lstStyle/>
        <a:p>
          <a:endParaRPr lang="zh-CN" altLang="en-US"/>
        </a:p>
      </dgm:t>
    </dgm:pt>
    <dgm:pt modelId="{A9784366-5EB3-4365-B20A-F4AFD369437D}" type="sibTrans" cxnId="{6457FE5E-7E39-4233-B252-8FBEA0F8F8F9}">
      <dgm:prSet/>
      <dgm:spPr/>
      <dgm:t>
        <a:bodyPr/>
        <a:lstStyle/>
        <a:p>
          <a:endParaRPr lang="zh-CN" altLang="en-US"/>
        </a:p>
      </dgm:t>
    </dgm:pt>
    <dgm:pt modelId="{AD36C1CF-24D9-4EB4-B9DA-1EC1A2CB6934}">
      <dgm:prSet phldrT="[文本]"/>
      <dgm:spPr/>
      <dgm:t>
        <a:bodyPr/>
        <a:lstStyle/>
        <a:p>
          <a:r>
            <a:rPr lang="zh-CN" altLang="en-US" dirty="0" smtClean="0"/>
            <a:t>文档</a:t>
          </a:r>
          <a:endParaRPr lang="zh-CN" altLang="en-US" dirty="0"/>
        </a:p>
      </dgm:t>
    </dgm:pt>
    <dgm:pt modelId="{7E3C3845-41A9-4836-8CD6-D410686E7540}" type="parTrans" cxnId="{DD9EA738-4E24-4CAF-A24D-40700268D2D6}">
      <dgm:prSet/>
      <dgm:spPr/>
      <dgm:t>
        <a:bodyPr/>
        <a:lstStyle/>
        <a:p>
          <a:endParaRPr lang="zh-CN" altLang="en-US"/>
        </a:p>
      </dgm:t>
    </dgm:pt>
    <dgm:pt modelId="{D87FB8E6-3EAC-4B3C-BA42-7E96C8C91EA3}" type="sibTrans" cxnId="{DD9EA738-4E24-4CAF-A24D-40700268D2D6}">
      <dgm:prSet/>
      <dgm:spPr/>
      <dgm:t>
        <a:bodyPr/>
        <a:lstStyle/>
        <a:p>
          <a:endParaRPr lang="zh-CN" altLang="en-US"/>
        </a:p>
      </dgm:t>
    </dgm:pt>
    <dgm:pt modelId="{581C7927-6743-48CA-9B77-5C3D54A8378A}">
      <dgm:prSet phldrT="[文本]"/>
      <dgm:spPr/>
      <dgm:t>
        <a:bodyPr/>
        <a:lstStyle/>
        <a:p>
          <a:r>
            <a:rPr lang="zh-CN" altLang="en-US" dirty="0" smtClean="0"/>
            <a:t>确定读者</a:t>
          </a:r>
          <a:endParaRPr lang="zh-CN" altLang="en-US" dirty="0"/>
        </a:p>
      </dgm:t>
    </dgm:pt>
    <dgm:pt modelId="{570E9A2E-A781-42D1-BCD5-0B1482221314}" type="parTrans" cxnId="{3692C2B0-41BC-467F-95BA-AB79920D58AD}">
      <dgm:prSet/>
      <dgm:spPr/>
      <dgm:t>
        <a:bodyPr/>
        <a:lstStyle/>
        <a:p>
          <a:endParaRPr lang="zh-CN" altLang="en-US"/>
        </a:p>
      </dgm:t>
    </dgm:pt>
    <dgm:pt modelId="{836F2C6F-B239-4F3F-A1CB-C6078E6951F3}" type="sibTrans" cxnId="{3692C2B0-41BC-467F-95BA-AB79920D58AD}">
      <dgm:prSet/>
      <dgm:spPr/>
      <dgm:t>
        <a:bodyPr/>
        <a:lstStyle/>
        <a:p>
          <a:endParaRPr lang="zh-CN" altLang="en-US"/>
        </a:p>
      </dgm:t>
    </dgm:pt>
    <dgm:pt modelId="{6FF7EBBE-AE10-49A3-B214-148BDFED720A}">
      <dgm:prSet phldrT="[文本]"/>
      <dgm:spPr/>
      <dgm:t>
        <a:bodyPr/>
        <a:lstStyle/>
        <a:p>
          <a:r>
            <a:rPr lang="zh-CN" altLang="en-US" dirty="0" smtClean="0"/>
            <a:t>接口设计的意图</a:t>
          </a:r>
          <a:r>
            <a:rPr lang="en-US" altLang="zh-CN" dirty="0" smtClean="0"/>
            <a:t>/</a:t>
          </a:r>
          <a:r>
            <a:rPr lang="zh-CN" altLang="en-US" dirty="0" smtClean="0"/>
            <a:t>使用场景</a:t>
          </a:r>
          <a:endParaRPr lang="zh-CN" altLang="en-US" dirty="0"/>
        </a:p>
      </dgm:t>
    </dgm:pt>
    <dgm:pt modelId="{2CAA11DB-FFA7-454B-B3BB-8F850EFDEA6D}" type="parTrans" cxnId="{A5967079-D6C1-447B-A129-1EDD38F1D11F}">
      <dgm:prSet/>
      <dgm:spPr/>
      <dgm:t>
        <a:bodyPr/>
        <a:lstStyle/>
        <a:p>
          <a:endParaRPr lang="zh-CN" altLang="en-US"/>
        </a:p>
      </dgm:t>
    </dgm:pt>
    <dgm:pt modelId="{CA83BBE1-92F9-41E6-87A5-088A9355FEEB}" type="sibTrans" cxnId="{A5967079-D6C1-447B-A129-1EDD38F1D11F}">
      <dgm:prSet/>
      <dgm:spPr/>
      <dgm:t>
        <a:bodyPr/>
        <a:lstStyle/>
        <a:p>
          <a:endParaRPr lang="zh-CN" altLang="en-US"/>
        </a:p>
      </dgm:t>
    </dgm:pt>
    <dgm:pt modelId="{CD71D426-FCD1-4769-B7AC-B70283DBC355}">
      <dgm:prSet phldrT="[文本]"/>
      <dgm:spPr/>
      <dgm:t>
        <a:bodyPr/>
        <a:lstStyle/>
        <a:p>
          <a:r>
            <a:rPr lang="zh-CN" altLang="en-US" dirty="0" smtClean="0"/>
            <a:t>尽量提供样例</a:t>
          </a:r>
          <a:endParaRPr lang="zh-CN" altLang="en-US" dirty="0"/>
        </a:p>
      </dgm:t>
    </dgm:pt>
    <dgm:pt modelId="{1D57FE19-8E6C-4470-8ED0-537DBE7FF4CF}" type="parTrans" cxnId="{F8DE7177-D037-4173-819A-FE9F8BCB9298}">
      <dgm:prSet/>
      <dgm:spPr/>
      <dgm:t>
        <a:bodyPr/>
        <a:lstStyle/>
        <a:p>
          <a:endParaRPr lang="zh-CN" altLang="en-US"/>
        </a:p>
      </dgm:t>
    </dgm:pt>
    <dgm:pt modelId="{7D31A932-F3C2-41E6-8BE6-EBBA452FF214}" type="sibTrans" cxnId="{F8DE7177-D037-4173-819A-FE9F8BCB9298}">
      <dgm:prSet/>
      <dgm:spPr/>
      <dgm:t>
        <a:bodyPr/>
        <a:lstStyle/>
        <a:p>
          <a:endParaRPr lang="zh-CN" altLang="en-US"/>
        </a:p>
      </dgm:t>
    </dgm:pt>
    <dgm:pt modelId="{877407B2-0EC5-4EB2-9D86-707A886891F4}">
      <dgm:prSet phldrT="[文本]"/>
      <dgm:spPr/>
      <dgm:t>
        <a:bodyPr/>
        <a:lstStyle/>
        <a:p>
          <a:r>
            <a:rPr lang="zh-CN" altLang="en-US" dirty="0" smtClean="0"/>
            <a:t>根据需要添加：术语表、交互图等</a:t>
          </a:r>
          <a:endParaRPr lang="zh-CN" altLang="en-US" dirty="0"/>
        </a:p>
      </dgm:t>
    </dgm:pt>
    <dgm:pt modelId="{4E88EC81-9095-4D69-8676-34A2FA69528C}" type="parTrans" cxnId="{6D3B4B75-01F1-49A7-A55F-0C26DACCA5D3}">
      <dgm:prSet/>
      <dgm:spPr/>
      <dgm:t>
        <a:bodyPr/>
        <a:lstStyle/>
        <a:p>
          <a:endParaRPr lang="zh-CN" altLang="en-US"/>
        </a:p>
      </dgm:t>
    </dgm:pt>
    <dgm:pt modelId="{B87654C1-ABE5-403D-82C7-BCC3175986F6}" type="sibTrans" cxnId="{6D3B4B75-01F1-49A7-A55F-0C26DACCA5D3}">
      <dgm:prSet/>
      <dgm:spPr/>
      <dgm:t>
        <a:bodyPr/>
        <a:lstStyle/>
        <a:p>
          <a:endParaRPr lang="zh-CN" altLang="en-US"/>
        </a:p>
      </dgm:t>
    </dgm:pt>
    <dgm:pt modelId="{167D1931-A5C2-49A0-A1D1-631BCF14D109}" type="pres">
      <dgm:prSet presAssocID="{9E270160-5CB4-4FDD-80A3-9F8607EBC860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FA96831F-5A36-4AB9-A786-DDBDF0914388}" type="pres">
      <dgm:prSet presAssocID="{A268F19A-112D-4BB2-AE3A-3D1A9FBDC127}" presName="linNode" presStyleCnt="0"/>
      <dgm:spPr/>
    </dgm:pt>
    <dgm:pt modelId="{6CAE05D8-759F-4307-A989-72840FAEE4EF}" type="pres">
      <dgm:prSet presAssocID="{A268F19A-112D-4BB2-AE3A-3D1A9FBDC127}" presName="parentShp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76E6801-5060-47A1-8394-85F1A5FD1A21}" type="pres">
      <dgm:prSet presAssocID="{A268F19A-112D-4BB2-AE3A-3D1A9FBDC127}" presName="childShp" presStyleLbl="b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8B1C0C6-5150-463F-8326-15DECAD10392}" type="pres">
      <dgm:prSet presAssocID="{A9784366-5EB3-4365-B20A-F4AFD369437D}" presName="spacing" presStyleCnt="0"/>
      <dgm:spPr/>
    </dgm:pt>
    <dgm:pt modelId="{C89121BB-75BD-46A3-8EB4-C794B3D83BFE}" type="pres">
      <dgm:prSet presAssocID="{AD36C1CF-24D9-4EB4-B9DA-1EC1A2CB6934}" presName="linNode" presStyleCnt="0"/>
      <dgm:spPr/>
    </dgm:pt>
    <dgm:pt modelId="{5B9E2315-27DA-4808-8665-987D247C5149}" type="pres">
      <dgm:prSet presAssocID="{AD36C1CF-24D9-4EB4-B9DA-1EC1A2CB6934}" presName="parentShp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6C001BF-1315-4089-9091-68198B5DD956}" type="pres">
      <dgm:prSet presAssocID="{AD36C1CF-24D9-4EB4-B9DA-1EC1A2CB6934}" presName="childShp" presStyleLbl="b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D9DB8BC-EC64-4A52-A012-FDE92322CC4D}" type="pres">
      <dgm:prSet presAssocID="{D87FB8E6-3EAC-4B3C-BA42-7E96C8C91EA3}" presName="spacing" presStyleCnt="0"/>
      <dgm:spPr/>
    </dgm:pt>
    <dgm:pt modelId="{CAEEAFFE-63C2-4438-BF3A-F9BCCF4A35B0}" type="pres">
      <dgm:prSet presAssocID="{9C87466F-C8DE-4B09-9FF4-1E893F8BEA40}" presName="linNode" presStyleCnt="0"/>
      <dgm:spPr/>
    </dgm:pt>
    <dgm:pt modelId="{6E75F321-72D2-4092-839B-99D514BB75B7}" type="pres">
      <dgm:prSet presAssocID="{9C87466F-C8DE-4B09-9FF4-1E893F8BEA40}" presName="parentShp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300A7E4-D77A-4D54-8A05-5DD14E15702C}" type="pres">
      <dgm:prSet presAssocID="{9C87466F-C8DE-4B09-9FF4-1E893F8BEA40}" presName="childShp" presStyleLbl="b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F8DE7177-D037-4173-819A-FE9F8BCB9298}" srcId="{AD36C1CF-24D9-4EB4-B9DA-1EC1A2CB6934}" destId="{CD71D426-FCD1-4769-B7AC-B70283DBC355}" srcOrd="2" destOrd="0" parTransId="{1D57FE19-8E6C-4470-8ED0-537DBE7FF4CF}" sibTransId="{7D31A932-F3C2-41E6-8BE6-EBBA452FF214}"/>
    <dgm:cxn modelId="{F1F9862A-4E9B-4A29-B837-9C78A7FF5B87}" type="presOf" srcId="{0F0E9D6B-04AA-46E2-81A0-8ED839D6DCFE}" destId="{E300A7E4-D77A-4D54-8A05-5DD14E15702C}" srcOrd="0" destOrd="0" presId="urn:microsoft.com/office/officeart/2005/8/layout/vList6"/>
    <dgm:cxn modelId="{DD9EA738-4E24-4CAF-A24D-40700268D2D6}" srcId="{9E270160-5CB4-4FDD-80A3-9F8607EBC860}" destId="{AD36C1CF-24D9-4EB4-B9DA-1EC1A2CB6934}" srcOrd="1" destOrd="0" parTransId="{7E3C3845-41A9-4836-8CD6-D410686E7540}" sibTransId="{D87FB8E6-3EAC-4B3C-BA42-7E96C8C91EA3}"/>
    <dgm:cxn modelId="{79203301-4E1B-4BF7-AEEE-304616229508}" srcId="{A268F19A-112D-4BB2-AE3A-3D1A9FBDC127}" destId="{C1C12C94-FE91-4374-8EFE-267B38CE586C}" srcOrd="3" destOrd="0" parTransId="{C8EF4F60-0D87-4DFC-9EF4-3CFD7361152A}" sibTransId="{1843F00E-69F1-4C54-9716-DCD61E0139E2}"/>
    <dgm:cxn modelId="{CFDED4A8-FC55-4615-8C34-25A67ADF2BD7}" type="presOf" srcId="{5CDA4187-9C7B-4F58-ACCC-6B363B9A62FD}" destId="{E76E6801-5060-47A1-8394-85F1A5FD1A21}" srcOrd="0" destOrd="2" presId="urn:microsoft.com/office/officeart/2005/8/layout/vList6"/>
    <dgm:cxn modelId="{21108AE2-4EB5-4113-9D3C-4CA285222D36}" type="presOf" srcId="{581C7927-6743-48CA-9B77-5C3D54A8378A}" destId="{36C001BF-1315-4089-9091-68198B5DD956}" srcOrd="0" destOrd="0" presId="urn:microsoft.com/office/officeart/2005/8/layout/vList6"/>
    <dgm:cxn modelId="{C6D6E0EF-51CE-4AF6-AD66-D8D7C1017B39}" type="presOf" srcId="{CD71D426-FCD1-4769-B7AC-B70283DBC355}" destId="{36C001BF-1315-4089-9091-68198B5DD956}" srcOrd="0" destOrd="2" presId="urn:microsoft.com/office/officeart/2005/8/layout/vList6"/>
    <dgm:cxn modelId="{E840D7C0-FB7B-4B30-A1B3-4F52A8F8648B}" srcId="{9C87466F-C8DE-4B09-9FF4-1E893F8BEA40}" destId="{FECBED98-92D8-410A-8283-626BA29BE81C}" srcOrd="2" destOrd="0" parTransId="{6A89AEC5-D1B5-4546-A12F-3C59C932D29C}" sibTransId="{07D23E81-3FF3-4A6F-8C84-9DFCF7E2F1DB}"/>
    <dgm:cxn modelId="{4EA2E53A-3D55-456D-AF33-2F7AE684E04A}" srcId="{9C87466F-C8DE-4B09-9FF4-1E893F8BEA40}" destId="{0F0E9D6B-04AA-46E2-81A0-8ED839D6DCFE}" srcOrd="0" destOrd="0" parTransId="{9B5F8566-017F-451F-B6EE-258EF4E887EB}" sibTransId="{0FDCC860-80D0-49C7-A685-8632D0B0F3BB}"/>
    <dgm:cxn modelId="{168A1037-15AF-40FE-BFDB-F4F2C0F5C95A}" srcId="{9C87466F-C8DE-4B09-9FF4-1E893F8BEA40}" destId="{446C52A7-25FA-47DE-BDB7-B039B1D149E1}" srcOrd="3" destOrd="0" parTransId="{43216E01-06CE-4C3F-903F-C7C6E9DB0C9C}" sibTransId="{2665C6E4-3A6D-4A47-B53E-EF7F553BE9FB}"/>
    <dgm:cxn modelId="{5FD67E53-DEF6-4FB9-A588-793665FE98C1}" type="presOf" srcId="{9E270160-5CB4-4FDD-80A3-9F8607EBC860}" destId="{167D1931-A5C2-49A0-A1D1-631BCF14D109}" srcOrd="0" destOrd="0" presId="urn:microsoft.com/office/officeart/2005/8/layout/vList6"/>
    <dgm:cxn modelId="{E9C5B246-2960-40E2-8A2E-8254126C952D}" srcId="{A268F19A-112D-4BB2-AE3A-3D1A9FBDC127}" destId="{5CDA4187-9C7B-4F58-ACCC-6B363B9A62FD}" srcOrd="2" destOrd="0" parTransId="{C67CBE2B-F220-4CB6-A669-F33C91EBBA9F}" sibTransId="{FBC4E2F6-E284-47DE-85E7-2A43198814A2}"/>
    <dgm:cxn modelId="{4982C27A-DD77-436A-97DB-5A24076B8ED5}" type="presOf" srcId="{6FF7EBBE-AE10-49A3-B214-148BDFED720A}" destId="{36C001BF-1315-4089-9091-68198B5DD956}" srcOrd="0" destOrd="1" presId="urn:microsoft.com/office/officeart/2005/8/layout/vList6"/>
    <dgm:cxn modelId="{7FAAB398-5132-49EE-8294-4FB0B5FC81D3}" type="presOf" srcId="{AD36C1CF-24D9-4EB4-B9DA-1EC1A2CB6934}" destId="{5B9E2315-27DA-4808-8665-987D247C5149}" srcOrd="0" destOrd="0" presId="urn:microsoft.com/office/officeart/2005/8/layout/vList6"/>
    <dgm:cxn modelId="{986C946D-925D-4652-B9AD-A61747294287}" srcId="{9C87466F-C8DE-4B09-9FF4-1E893F8BEA40}" destId="{EFD5F040-899F-49B1-93EC-9856776B8631}" srcOrd="1" destOrd="0" parTransId="{E369DBFA-22B0-40B8-8DF8-0AD137430822}" sibTransId="{C4B7436A-1F9F-4248-B952-E74A18178F67}"/>
    <dgm:cxn modelId="{6D3B4B75-01F1-49A7-A55F-0C26DACCA5D3}" srcId="{AD36C1CF-24D9-4EB4-B9DA-1EC1A2CB6934}" destId="{877407B2-0EC5-4EB2-9D86-707A886891F4}" srcOrd="3" destOrd="0" parTransId="{4E88EC81-9095-4D69-8676-34A2FA69528C}" sibTransId="{B87654C1-ABE5-403D-82C7-BCC3175986F6}"/>
    <dgm:cxn modelId="{346ABE30-3997-44BC-A3EB-00A633B28CD4}" type="presOf" srcId="{27B03002-AF00-402C-B10B-B44C4FFBEA5A}" destId="{E76E6801-5060-47A1-8394-85F1A5FD1A21}" srcOrd="0" destOrd="0" presId="urn:microsoft.com/office/officeart/2005/8/layout/vList6"/>
    <dgm:cxn modelId="{1ABECE34-9804-4028-9BAA-D3EEAA299C66}" type="presOf" srcId="{EFD5F040-899F-49B1-93EC-9856776B8631}" destId="{E300A7E4-D77A-4D54-8A05-5DD14E15702C}" srcOrd="0" destOrd="1" presId="urn:microsoft.com/office/officeart/2005/8/layout/vList6"/>
    <dgm:cxn modelId="{416F3AAE-2403-4BE0-8ADC-A23000244276}" srcId="{A268F19A-112D-4BB2-AE3A-3D1A9FBDC127}" destId="{27B03002-AF00-402C-B10B-B44C4FFBEA5A}" srcOrd="0" destOrd="0" parTransId="{4C85ACE7-1524-4133-ABEC-C9464C58675D}" sibTransId="{FF5D7C0B-255E-4C98-B772-422D2D4AB296}"/>
    <dgm:cxn modelId="{3692C2B0-41BC-467F-95BA-AB79920D58AD}" srcId="{AD36C1CF-24D9-4EB4-B9DA-1EC1A2CB6934}" destId="{581C7927-6743-48CA-9B77-5C3D54A8378A}" srcOrd="0" destOrd="0" parTransId="{570E9A2E-A781-42D1-BCD5-0B1482221314}" sibTransId="{836F2C6F-B239-4F3F-A1CB-C6078E6951F3}"/>
    <dgm:cxn modelId="{8AF30E91-E0E3-419B-ABF6-B783C5AE75F0}" type="presOf" srcId="{73C2057A-8473-409D-9BBE-FD9606279294}" destId="{E76E6801-5060-47A1-8394-85F1A5FD1A21}" srcOrd="0" destOrd="1" presId="urn:microsoft.com/office/officeart/2005/8/layout/vList6"/>
    <dgm:cxn modelId="{AF4EBEA3-F2E7-421F-B3BF-7D7AE10C895F}" srcId="{A268F19A-112D-4BB2-AE3A-3D1A9FBDC127}" destId="{73C2057A-8473-409D-9BBE-FD9606279294}" srcOrd="1" destOrd="0" parTransId="{8B135D54-3D54-49E5-A2CE-7975C51C7226}" sibTransId="{2A05DC26-97D7-4723-B341-28EBBB7F71F9}"/>
    <dgm:cxn modelId="{0FDADE16-D54F-4ACD-BDE2-4B80BE695CAF}" type="presOf" srcId="{9C87466F-C8DE-4B09-9FF4-1E893F8BEA40}" destId="{6E75F321-72D2-4092-839B-99D514BB75B7}" srcOrd="0" destOrd="0" presId="urn:microsoft.com/office/officeart/2005/8/layout/vList6"/>
    <dgm:cxn modelId="{F017A1F7-075D-47FD-8A62-5A3D52E0E9EC}" type="presOf" srcId="{FECBED98-92D8-410A-8283-626BA29BE81C}" destId="{E300A7E4-D77A-4D54-8A05-5DD14E15702C}" srcOrd="0" destOrd="2" presId="urn:microsoft.com/office/officeart/2005/8/layout/vList6"/>
    <dgm:cxn modelId="{5049684A-DC58-419A-B205-562CE409CE08}" srcId="{9E270160-5CB4-4FDD-80A3-9F8607EBC860}" destId="{9C87466F-C8DE-4B09-9FF4-1E893F8BEA40}" srcOrd="2" destOrd="0" parTransId="{59FE9240-30B6-4618-A02B-5F00A92BB71A}" sibTransId="{697C67D0-8396-4959-8DF5-CB07F466E13D}"/>
    <dgm:cxn modelId="{F6859A10-A704-49DE-8F57-7C3C14213C4D}" type="presOf" srcId="{446C52A7-25FA-47DE-BDB7-B039B1D149E1}" destId="{E300A7E4-D77A-4D54-8A05-5DD14E15702C}" srcOrd="0" destOrd="3" presId="urn:microsoft.com/office/officeart/2005/8/layout/vList6"/>
    <dgm:cxn modelId="{6457FE5E-7E39-4233-B252-8FBEA0F8F8F9}" srcId="{9E270160-5CB4-4FDD-80A3-9F8607EBC860}" destId="{A268F19A-112D-4BB2-AE3A-3D1A9FBDC127}" srcOrd="0" destOrd="0" parTransId="{71FC5C5B-E62A-479C-9E6D-0EA252913AEE}" sibTransId="{A9784366-5EB3-4365-B20A-F4AFD369437D}"/>
    <dgm:cxn modelId="{A5967079-D6C1-447B-A129-1EDD38F1D11F}" srcId="{AD36C1CF-24D9-4EB4-B9DA-1EC1A2CB6934}" destId="{6FF7EBBE-AE10-49A3-B214-148BDFED720A}" srcOrd="1" destOrd="0" parTransId="{2CAA11DB-FFA7-454B-B3BB-8F850EFDEA6D}" sibTransId="{CA83BBE1-92F9-41E6-87A5-088A9355FEEB}"/>
    <dgm:cxn modelId="{4CFE7E0A-E168-4D3F-A30E-95FC90484260}" type="presOf" srcId="{877407B2-0EC5-4EB2-9D86-707A886891F4}" destId="{36C001BF-1315-4089-9091-68198B5DD956}" srcOrd="0" destOrd="3" presId="urn:microsoft.com/office/officeart/2005/8/layout/vList6"/>
    <dgm:cxn modelId="{BC0F5718-98C2-41B2-A295-DFE4663A4DED}" type="presOf" srcId="{A268F19A-112D-4BB2-AE3A-3D1A9FBDC127}" destId="{6CAE05D8-759F-4307-A989-72840FAEE4EF}" srcOrd="0" destOrd="0" presId="urn:microsoft.com/office/officeart/2005/8/layout/vList6"/>
    <dgm:cxn modelId="{F18D4B32-64E8-4D9A-A993-CC8F89F51281}" type="presOf" srcId="{C1C12C94-FE91-4374-8EFE-267B38CE586C}" destId="{E76E6801-5060-47A1-8394-85F1A5FD1A21}" srcOrd="0" destOrd="3" presId="urn:microsoft.com/office/officeart/2005/8/layout/vList6"/>
    <dgm:cxn modelId="{20037896-5DAE-415A-95C2-498832E54AE0}" type="presParOf" srcId="{167D1931-A5C2-49A0-A1D1-631BCF14D109}" destId="{FA96831F-5A36-4AB9-A786-DDBDF0914388}" srcOrd="0" destOrd="0" presId="urn:microsoft.com/office/officeart/2005/8/layout/vList6"/>
    <dgm:cxn modelId="{71301DC5-59AB-4B47-9C5A-D0EC62987902}" type="presParOf" srcId="{FA96831F-5A36-4AB9-A786-DDBDF0914388}" destId="{6CAE05D8-759F-4307-A989-72840FAEE4EF}" srcOrd="0" destOrd="0" presId="urn:microsoft.com/office/officeart/2005/8/layout/vList6"/>
    <dgm:cxn modelId="{FACC253A-D6F6-4401-83E4-B8234E0F224D}" type="presParOf" srcId="{FA96831F-5A36-4AB9-A786-DDBDF0914388}" destId="{E76E6801-5060-47A1-8394-85F1A5FD1A21}" srcOrd="1" destOrd="0" presId="urn:microsoft.com/office/officeart/2005/8/layout/vList6"/>
    <dgm:cxn modelId="{AE7D1387-A940-4F7C-9304-CD89A73CCE29}" type="presParOf" srcId="{167D1931-A5C2-49A0-A1D1-631BCF14D109}" destId="{C8B1C0C6-5150-463F-8326-15DECAD10392}" srcOrd="1" destOrd="0" presId="urn:microsoft.com/office/officeart/2005/8/layout/vList6"/>
    <dgm:cxn modelId="{C5CD521B-6BDA-4C68-BD1D-331724D84BC0}" type="presParOf" srcId="{167D1931-A5C2-49A0-A1D1-631BCF14D109}" destId="{C89121BB-75BD-46A3-8EB4-C794B3D83BFE}" srcOrd="2" destOrd="0" presId="urn:microsoft.com/office/officeart/2005/8/layout/vList6"/>
    <dgm:cxn modelId="{902A9FFB-5C08-40D0-9293-90F9BD2F6898}" type="presParOf" srcId="{C89121BB-75BD-46A3-8EB4-C794B3D83BFE}" destId="{5B9E2315-27DA-4808-8665-987D247C5149}" srcOrd="0" destOrd="0" presId="urn:microsoft.com/office/officeart/2005/8/layout/vList6"/>
    <dgm:cxn modelId="{B6CE7964-34D6-4C33-AE27-25C4289A45A0}" type="presParOf" srcId="{C89121BB-75BD-46A3-8EB4-C794B3D83BFE}" destId="{36C001BF-1315-4089-9091-68198B5DD956}" srcOrd="1" destOrd="0" presId="urn:microsoft.com/office/officeart/2005/8/layout/vList6"/>
    <dgm:cxn modelId="{244AA220-7DF0-45EB-AF20-B0B588179C71}" type="presParOf" srcId="{167D1931-A5C2-49A0-A1D1-631BCF14D109}" destId="{CD9DB8BC-EC64-4A52-A012-FDE92322CC4D}" srcOrd="3" destOrd="0" presId="urn:microsoft.com/office/officeart/2005/8/layout/vList6"/>
    <dgm:cxn modelId="{25A783F4-0409-4365-A37E-8977BE163801}" type="presParOf" srcId="{167D1931-A5C2-49A0-A1D1-631BCF14D109}" destId="{CAEEAFFE-63C2-4438-BF3A-F9BCCF4A35B0}" srcOrd="4" destOrd="0" presId="urn:microsoft.com/office/officeart/2005/8/layout/vList6"/>
    <dgm:cxn modelId="{144740CD-D5AD-42DC-AFC9-08A4A65891D2}" type="presParOf" srcId="{CAEEAFFE-63C2-4438-BF3A-F9BCCF4A35B0}" destId="{6E75F321-72D2-4092-839B-99D514BB75B7}" srcOrd="0" destOrd="0" presId="urn:microsoft.com/office/officeart/2005/8/layout/vList6"/>
    <dgm:cxn modelId="{FCDEED42-3AA7-4EE0-B6DA-657520E822A0}" type="presParOf" srcId="{CAEEAFFE-63C2-4438-BF3A-F9BCCF4A35B0}" destId="{E300A7E4-D77A-4D54-8A05-5DD14E15702C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5C39949-0070-4FE7-8D1A-ED7F8B47AD7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912AC75-D537-4324-88DA-5B270D986DD1}">
      <dgm:prSet phldrT="[文本]"/>
      <dgm:spPr/>
      <dgm:t>
        <a:bodyPr/>
        <a:lstStyle/>
        <a:p>
          <a:r>
            <a:rPr lang="zh-CN" altLang="en-US" dirty="0" smtClean="0"/>
            <a:t>审批人员的指定</a:t>
          </a:r>
          <a:endParaRPr lang="zh-CN" altLang="en-US" dirty="0"/>
        </a:p>
      </dgm:t>
    </dgm:pt>
    <dgm:pt modelId="{56F189B9-8E24-4A84-A4A4-70E2FEFF14B8}" type="parTrans" cxnId="{6BD4529B-5CA4-486C-850B-76A308E63326}">
      <dgm:prSet/>
      <dgm:spPr/>
      <dgm:t>
        <a:bodyPr/>
        <a:lstStyle/>
        <a:p>
          <a:endParaRPr lang="zh-CN" altLang="en-US"/>
        </a:p>
      </dgm:t>
    </dgm:pt>
    <dgm:pt modelId="{3F742ECB-208A-4AD0-99BE-EE01925F9611}" type="sibTrans" cxnId="{6BD4529B-5CA4-486C-850B-76A308E63326}">
      <dgm:prSet/>
      <dgm:spPr/>
      <dgm:t>
        <a:bodyPr/>
        <a:lstStyle/>
        <a:p>
          <a:endParaRPr lang="zh-CN" altLang="en-US"/>
        </a:p>
      </dgm:t>
    </dgm:pt>
    <dgm:pt modelId="{2599BEFE-BF34-4222-B84A-D43B412217CF}">
      <dgm:prSet phldrT="[文本]"/>
      <dgm:spPr/>
      <dgm:t>
        <a:bodyPr/>
        <a:lstStyle/>
        <a:p>
          <a:endParaRPr lang="zh-CN" altLang="en-US" dirty="0"/>
        </a:p>
      </dgm:t>
    </dgm:pt>
    <dgm:pt modelId="{C8551FFD-6F68-4EFB-8766-1B36EEC0F11E}" type="parTrans" cxnId="{AA8D4F21-77D7-498D-BF8B-1EB11D4FBE34}">
      <dgm:prSet/>
      <dgm:spPr/>
      <dgm:t>
        <a:bodyPr/>
        <a:lstStyle/>
        <a:p>
          <a:endParaRPr lang="zh-CN" altLang="en-US"/>
        </a:p>
      </dgm:t>
    </dgm:pt>
    <dgm:pt modelId="{E4B75E97-801E-4BF4-ADF5-E0A7458171F6}" type="sibTrans" cxnId="{AA8D4F21-77D7-498D-BF8B-1EB11D4FBE34}">
      <dgm:prSet/>
      <dgm:spPr/>
      <dgm:t>
        <a:bodyPr/>
        <a:lstStyle/>
        <a:p>
          <a:endParaRPr lang="zh-CN" altLang="en-US"/>
        </a:p>
      </dgm:t>
    </dgm:pt>
    <dgm:pt modelId="{AFFF124E-104F-4A02-96D7-3DE88B710628}" type="pres">
      <dgm:prSet presAssocID="{65C39949-0070-4FE7-8D1A-ED7F8B47AD7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2A2B9EAD-7952-45BC-8DC4-BF6033E9A80E}" type="pres">
      <dgm:prSet presAssocID="{B912AC75-D537-4324-88DA-5B270D986DD1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E7DC998-5DA8-47B9-9F63-576EAD1116C2}" type="pres">
      <dgm:prSet presAssocID="{B912AC75-D537-4324-88DA-5B270D986DD1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F5000F05-BA8F-40AF-86C7-507100FBDED0}" type="presOf" srcId="{B912AC75-D537-4324-88DA-5B270D986DD1}" destId="{2A2B9EAD-7952-45BC-8DC4-BF6033E9A80E}" srcOrd="0" destOrd="0" presId="urn:microsoft.com/office/officeart/2005/8/layout/vList2"/>
    <dgm:cxn modelId="{AA8D4F21-77D7-498D-BF8B-1EB11D4FBE34}" srcId="{B912AC75-D537-4324-88DA-5B270D986DD1}" destId="{2599BEFE-BF34-4222-B84A-D43B412217CF}" srcOrd="0" destOrd="0" parTransId="{C8551FFD-6F68-4EFB-8766-1B36EEC0F11E}" sibTransId="{E4B75E97-801E-4BF4-ADF5-E0A7458171F6}"/>
    <dgm:cxn modelId="{3A2CEBF7-09A1-4EE2-B639-A364A6CF822E}" type="presOf" srcId="{65C39949-0070-4FE7-8D1A-ED7F8B47AD79}" destId="{AFFF124E-104F-4A02-96D7-3DE88B710628}" srcOrd="0" destOrd="0" presId="urn:microsoft.com/office/officeart/2005/8/layout/vList2"/>
    <dgm:cxn modelId="{F45E8D90-1D84-46E5-9882-1EB9084056FC}" type="presOf" srcId="{2599BEFE-BF34-4222-B84A-D43B412217CF}" destId="{2E7DC998-5DA8-47B9-9F63-576EAD1116C2}" srcOrd="0" destOrd="0" presId="urn:microsoft.com/office/officeart/2005/8/layout/vList2"/>
    <dgm:cxn modelId="{6BD4529B-5CA4-486C-850B-76A308E63326}" srcId="{65C39949-0070-4FE7-8D1A-ED7F8B47AD79}" destId="{B912AC75-D537-4324-88DA-5B270D986DD1}" srcOrd="0" destOrd="0" parTransId="{56F189B9-8E24-4A84-A4A4-70E2FEFF14B8}" sibTransId="{3F742ECB-208A-4AD0-99BE-EE01925F9611}"/>
    <dgm:cxn modelId="{84DCC783-2C9F-4E2C-B293-457FD65CA36E}" type="presParOf" srcId="{AFFF124E-104F-4A02-96D7-3DE88B710628}" destId="{2A2B9EAD-7952-45BC-8DC4-BF6033E9A80E}" srcOrd="0" destOrd="0" presId="urn:microsoft.com/office/officeart/2005/8/layout/vList2"/>
    <dgm:cxn modelId="{7B631B98-DE0D-470B-ABC9-53D7C9ABDF15}" type="presParOf" srcId="{AFFF124E-104F-4A02-96D7-3DE88B710628}" destId="{2E7DC998-5DA8-47B9-9F63-576EAD1116C2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5867AA3-CAD9-4F97-9DBB-501E15BFD385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5DEB406-0F00-4AA5-A017-F7D852FEBBBA}">
      <dgm:prSet phldrT="[文本]"/>
      <dgm:spPr/>
      <dgm:t>
        <a:bodyPr/>
        <a:lstStyle/>
        <a:p>
          <a:r>
            <a:rPr lang="zh-CN" altLang="en-US" dirty="0" smtClean="0"/>
            <a:t>配置类</a:t>
          </a:r>
          <a:endParaRPr lang="zh-CN" altLang="en-US" dirty="0"/>
        </a:p>
      </dgm:t>
    </dgm:pt>
    <dgm:pt modelId="{297AE80E-74D2-4323-90FB-4ADBC012B695}" type="parTrans" cxnId="{D8BAF118-DF90-49B4-BA81-F9B64C34D869}">
      <dgm:prSet/>
      <dgm:spPr/>
      <dgm:t>
        <a:bodyPr/>
        <a:lstStyle/>
        <a:p>
          <a:endParaRPr lang="zh-CN" altLang="en-US"/>
        </a:p>
      </dgm:t>
    </dgm:pt>
    <dgm:pt modelId="{6BF69587-13B5-4876-9116-C1CA81D8B367}" type="sibTrans" cxnId="{D8BAF118-DF90-49B4-BA81-F9B64C34D869}">
      <dgm:prSet/>
      <dgm:spPr/>
      <dgm:t>
        <a:bodyPr/>
        <a:lstStyle/>
        <a:p>
          <a:endParaRPr lang="zh-CN" altLang="en-US"/>
        </a:p>
      </dgm:t>
    </dgm:pt>
    <dgm:pt modelId="{50912C4F-63F3-4389-9021-3AE913FAF862}">
      <dgm:prSet phldrT="[文本]"/>
      <dgm:spPr/>
      <dgm:t>
        <a:bodyPr/>
        <a:lstStyle/>
        <a:p>
          <a:r>
            <a:rPr lang="en-US" altLang="zh-CN" dirty="0" err="1" smtClean="0"/>
            <a:t>SpringProcessEngineConfiguration</a:t>
          </a:r>
          <a:endParaRPr lang="zh-CN" altLang="en-US" dirty="0"/>
        </a:p>
      </dgm:t>
    </dgm:pt>
    <dgm:pt modelId="{33411273-6BBA-492E-907D-093E65F98207}" type="parTrans" cxnId="{7601C218-C5A5-4F16-8EF4-81429FAFC1E2}">
      <dgm:prSet/>
      <dgm:spPr/>
      <dgm:t>
        <a:bodyPr/>
        <a:lstStyle/>
        <a:p>
          <a:endParaRPr lang="zh-CN" altLang="en-US"/>
        </a:p>
      </dgm:t>
    </dgm:pt>
    <dgm:pt modelId="{86BF4F0B-53A9-4783-A231-98C83C0E8F9A}" type="sibTrans" cxnId="{7601C218-C5A5-4F16-8EF4-81429FAFC1E2}">
      <dgm:prSet/>
      <dgm:spPr/>
      <dgm:t>
        <a:bodyPr/>
        <a:lstStyle/>
        <a:p>
          <a:endParaRPr lang="zh-CN" altLang="en-US"/>
        </a:p>
      </dgm:t>
    </dgm:pt>
    <dgm:pt modelId="{5FFD0D7B-32D0-46D9-911B-AF0174C71A77}">
      <dgm:prSet phldrT="[文本]"/>
      <dgm:spPr/>
      <dgm:t>
        <a:bodyPr/>
        <a:lstStyle/>
        <a:p>
          <a:r>
            <a:rPr lang="zh-CN" altLang="en-US" dirty="0" smtClean="0"/>
            <a:t>工厂</a:t>
          </a:r>
          <a:endParaRPr lang="zh-CN" altLang="en-US" dirty="0"/>
        </a:p>
      </dgm:t>
    </dgm:pt>
    <dgm:pt modelId="{6673F7AB-4EB8-4CFD-B953-F62E1F1CDD16}" type="parTrans" cxnId="{9C8C1274-F73F-4882-A0B0-31B342CA33E0}">
      <dgm:prSet/>
      <dgm:spPr/>
      <dgm:t>
        <a:bodyPr/>
        <a:lstStyle/>
        <a:p>
          <a:endParaRPr lang="zh-CN" altLang="en-US"/>
        </a:p>
      </dgm:t>
    </dgm:pt>
    <dgm:pt modelId="{A5D3AE80-B1B2-4C59-ABE0-15BE86322E19}" type="sibTrans" cxnId="{9C8C1274-F73F-4882-A0B0-31B342CA33E0}">
      <dgm:prSet/>
      <dgm:spPr/>
      <dgm:t>
        <a:bodyPr/>
        <a:lstStyle/>
        <a:p>
          <a:endParaRPr lang="zh-CN" altLang="en-US"/>
        </a:p>
      </dgm:t>
    </dgm:pt>
    <dgm:pt modelId="{D9EABF5D-9836-49BC-9876-71DEFD7B48DC}">
      <dgm:prSet phldrT="[文本]"/>
      <dgm:spPr/>
      <dgm:t>
        <a:bodyPr/>
        <a:lstStyle/>
        <a:p>
          <a:r>
            <a:rPr lang="en-US" altLang="zh-CN" dirty="0" err="1" smtClean="0"/>
            <a:t>CustomTaskBehaviourFactory</a:t>
          </a:r>
          <a:endParaRPr lang="zh-CN" altLang="en-US" dirty="0"/>
        </a:p>
      </dgm:t>
    </dgm:pt>
    <dgm:pt modelId="{B0EB3892-B360-4A05-900C-163A6D9174D4}" type="parTrans" cxnId="{1B623713-6EF0-4238-B4EF-64A6122D4214}">
      <dgm:prSet/>
      <dgm:spPr/>
      <dgm:t>
        <a:bodyPr/>
        <a:lstStyle/>
        <a:p>
          <a:endParaRPr lang="zh-CN" altLang="en-US"/>
        </a:p>
      </dgm:t>
    </dgm:pt>
    <dgm:pt modelId="{79E4854D-3D70-4606-A8FE-A52C3B2B8C1B}" type="sibTrans" cxnId="{1B623713-6EF0-4238-B4EF-64A6122D4214}">
      <dgm:prSet/>
      <dgm:spPr/>
      <dgm:t>
        <a:bodyPr/>
        <a:lstStyle/>
        <a:p>
          <a:endParaRPr lang="zh-CN" altLang="en-US"/>
        </a:p>
      </dgm:t>
    </dgm:pt>
    <dgm:pt modelId="{2FF1F083-278C-4E46-81E7-101FC84AAE1A}">
      <dgm:prSet phldrT="[文本]"/>
      <dgm:spPr/>
      <dgm:t>
        <a:bodyPr/>
        <a:lstStyle/>
        <a:p>
          <a:r>
            <a:rPr lang="zh-CN" altLang="en-US" dirty="0" smtClean="0"/>
            <a:t>对象</a:t>
          </a:r>
          <a:endParaRPr lang="zh-CN" altLang="en-US" dirty="0"/>
        </a:p>
      </dgm:t>
    </dgm:pt>
    <dgm:pt modelId="{F03A0708-5243-4E85-8E2E-16F6D503D3B3}" type="parTrans" cxnId="{2EDC4C6C-D5CD-460F-879C-C95481E80750}">
      <dgm:prSet/>
      <dgm:spPr/>
      <dgm:t>
        <a:bodyPr/>
        <a:lstStyle/>
        <a:p>
          <a:endParaRPr lang="zh-CN" altLang="en-US"/>
        </a:p>
      </dgm:t>
    </dgm:pt>
    <dgm:pt modelId="{62805EB5-63EB-4D31-BBC5-437DFE77CF61}" type="sibTrans" cxnId="{2EDC4C6C-D5CD-460F-879C-C95481E80750}">
      <dgm:prSet/>
      <dgm:spPr/>
      <dgm:t>
        <a:bodyPr/>
        <a:lstStyle/>
        <a:p>
          <a:endParaRPr lang="zh-CN" altLang="en-US"/>
        </a:p>
      </dgm:t>
    </dgm:pt>
    <dgm:pt modelId="{EFC48545-72A0-49DE-8DB6-14BF85A22496}">
      <dgm:prSet phldrT="[文本]"/>
      <dgm:spPr/>
      <dgm:t>
        <a:bodyPr/>
        <a:lstStyle/>
        <a:p>
          <a:r>
            <a:rPr lang="en-US" altLang="zh-CN" dirty="0" err="1" smtClean="0"/>
            <a:t>CustomXXBehavior</a:t>
          </a:r>
          <a:endParaRPr lang="zh-CN" altLang="en-US" dirty="0"/>
        </a:p>
      </dgm:t>
    </dgm:pt>
    <dgm:pt modelId="{08EAD3A7-E9D3-4514-8AC0-D1939451C500}" type="parTrans" cxnId="{C461139A-EE23-4315-BD6F-6F30BFB0B6D4}">
      <dgm:prSet/>
      <dgm:spPr/>
      <dgm:t>
        <a:bodyPr/>
        <a:lstStyle/>
        <a:p>
          <a:endParaRPr lang="zh-CN" altLang="en-US"/>
        </a:p>
      </dgm:t>
    </dgm:pt>
    <dgm:pt modelId="{1ADC5CB7-3109-4A66-A1DB-2856A8347843}" type="sibTrans" cxnId="{C461139A-EE23-4315-BD6F-6F30BFB0B6D4}">
      <dgm:prSet/>
      <dgm:spPr/>
      <dgm:t>
        <a:bodyPr/>
        <a:lstStyle/>
        <a:p>
          <a:endParaRPr lang="zh-CN" altLang="en-US"/>
        </a:p>
      </dgm:t>
    </dgm:pt>
    <dgm:pt modelId="{396FE355-6EBF-4520-914C-9EB39CFF4AA8}">
      <dgm:prSet phldrT="[文本]"/>
      <dgm:spPr/>
      <dgm:t>
        <a:bodyPr/>
        <a:lstStyle/>
        <a:p>
          <a:r>
            <a:rPr lang="en-US" altLang="zh-CN" dirty="0" err="1" smtClean="0"/>
            <a:t>ProcessEngineConfigurationImpl</a:t>
          </a:r>
          <a:r>
            <a:rPr lang="en-US" altLang="zh-CN" dirty="0" smtClean="0"/>
            <a:t>  </a:t>
          </a:r>
          <a:endParaRPr lang="zh-CN" altLang="en-US" dirty="0"/>
        </a:p>
      </dgm:t>
    </dgm:pt>
    <dgm:pt modelId="{B5FA0034-7C24-4FF6-9726-4E99A6CB6509}" type="parTrans" cxnId="{90B3E445-B2FA-496D-B356-9AD783B1226C}">
      <dgm:prSet/>
      <dgm:spPr/>
      <dgm:t>
        <a:bodyPr/>
        <a:lstStyle/>
        <a:p>
          <a:endParaRPr lang="zh-CN" altLang="en-US"/>
        </a:p>
      </dgm:t>
    </dgm:pt>
    <dgm:pt modelId="{AE71259A-2EF3-4EDA-BC72-7F4696250E02}" type="sibTrans" cxnId="{90B3E445-B2FA-496D-B356-9AD783B1226C}">
      <dgm:prSet/>
      <dgm:spPr/>
      <dgm:t>
        <a:bodyPr/>
        <a:lstStyle/>
        <a:p>
          <a:endParaRPr lang="zh-CN" altLang="en-US"/>
        </a:p>
      </dgm:t>
    </dgm:pt>
    <dgm:pt modelId="{843D4304-778E-4D9E-90C4-BB147DD12C3F}">
      <dgm:prSet phldrT="[文本]"/>
      <dgm:spPr/>
      <dgm:t>
        <a:bodyPr/>
        <a:lstStyle/>
        <a:p>
          <a:r>
            <a:rPr lang="en-US" altLang="zh-CN" dirty="0" err="1" smtClean="0"/>
            <a:t>EngineConfigurationConfigrer</a:t>
          </a:r>
          <a:endParaRPr lang="zh-CN" altLang="en-US" dirty="0"/>
        </a:p>
      </dgm:t>
    </dgm:pt>
    <dgm:pt modelId="{430C7E3E-4B5D-4F4D-A7B5-A4D6F39BE67C}" type="parTrans" cxnId="{75E151EA-F394-454A-95AE-040A0739DC64}">
      <dgm:prSet/>
      <dgm:spPr/>
      <dgm:t>
        <a:bodyPr/>
        <a:lstStyle/>
        <a:p>
          <a:endParaRPr lang="zh-CN" altLang="en-US"/>
        </a:p>
      </dgm:t>
    </dgm:pt>
    <dgm:pt modelId="{493DAAB6-E7F6-4AD7-9C34-67B6DE510AD5}" type="sibTrans" cxnId="{75E151EA-F394-454A-95AE-040A0739DC64}">
      <dgm:prSet/>
      <dgm:spPr/>
      <dgm:t>
        <a:bodyPr/>
        <a:lstStyle/>
        <a:p>
          <a:endParaRPr lang="zh-CN" altLang="en-US"/>
        </a:p>
      </dgm:t>
    </dgm:pt>
    <dgm:pt modelId="{C6BE78C6-095A-48F3-AB4C-F82D4172D1C5}">
      <dgm:prSet phldrT="[文本]"/>
      <dgm:spPr/>
      <dgm:t>
        <a:bodyPr/>
        <a:lstStyle/>
        <a:p>
          <a:r>
            <a:rPr lang="en-US" altLang="zh-CN" dirty="0" err="1" smtClean="0"/>
            <a:t>DefaultActivityBehaviorFactory</a:t>
          </a:r>
          <a:endParaRPr lang="zh-CN" altLang="en-US" dirty="0"/>
        </a:p>
      </dgm:t>
    </dgm:pt>
    <dgm:pt modelId="{CF3537DA-05B0-4CDB-B0B2-9F68A49C46DF}" type="parTrans" cxnId="{33E849C6-B8B6-40DB-8242-C677578666E5}">
      <dgm:prSet/>
      <dgm:spPr/>
      <dgm:t>
        <a:bodyPr/>
        <a:lstStyle/>
        <a:p>
          <a:endParaRPr lang="zh-CN" altLang="en-US"/>
        </a:p>
      </dgm:t>
    </dgm:pt>
    <dgm:pt modelId="{E10C8C77-D997-4E45-A291-F97E36116D06}" type="sibTrans" cxnId="{33E849C6-B8B6-40DB-8242-C677578666E5}">
      <dgm:prSet/>
      <dgm:spPr/>
      <dgm:t>
        <a:bodyPr/>
        <a:lstStyle/>
        <a:p>
          <a:endParaRPr lang="zh-CN" altLang="en-US"/>
        </a:p>
      </dgm:t>
    </dgm:pt>
    <dgm:pt modelId="{51308745-F4DB-4F1B-83FD-FE5E96FF77F7}" type="pres">
      <dgm:prSet presAssocID="{95867AA3-CAD9-4F97-9DBB-501E15BFD385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A69FA3F9-2B2C-4200-A632-F2FB5DEABCE6}" type="pres">
      <dgm:prSet presAssocID="{C5DEB406-0F00-4AA5-A017-F7D852FEBBBA}" presName="composite" presStyleCnt="0"/>
      <dgm:spPr/>
    </dgm:pt>
    <dgm:pt modelId="{95517665-0636-4155-A1FD-9D07C85505A6}" type="pres">
      <dgm:prSet presAssocID="{C5DEB406-0F00-4AA5-A017-F7D852FEBBBA}" presName="bentUpArrow1" presStyleLbl="alignImgPlace1" presStyleIdx="0" presStyleCnt="2"/>
      <dgm:spPr/>
    </dgm:pt>
    <dgm:pt modelId="{CD081960-A010-40AC-8F84-9F75A19F3983}" type="pres">
      <dgm:prSet presAssocID="{C5DEB406-0F00-4AA5-A017-F7D852FEBBBA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F0CF945-CEB6-49EF-8E6A-1FA40B864898}" type="pres">
      <dgm:prSet presAssocID="{C5DEB406-0F00-4AA5-A017-F7D852FEBBBA}" presName="ChildText" presStyleLbl="revTx" presStyleIdx="0" presStyleCnt="3" custScaleX="382058" custLinFactX="40526" custLinFactNeighborX="100000" custLinFactNeighborY="100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F9BCD46-084B-4430-B274-00632A3CC9A6}" type="pres">
      <dgm:prSet presAssocID="{6BF69587-13B5-4876-9116-C1CA81D8B367}" presName="sibTrans" presStyleCnt="0"/>
      <dgm:spPr/>
    </dgm:pt>
    <dgm:pt modelId="{7BF1A923-4A41-4C4A-A415-D37D2840FC81}" type="pres">
      <dgm:prSet presAssocID="{5FFD0D7B-32D0-46D9-911B-AF0174C71A77}" presName="composite" presStyleCnt="0"/>
      <dgm:spPr/>
    </dgm:pt>
    <dgm:pt modelId="{95DD5D2F-5A7B-417A-AA49-2517B49BD7A2}" type="pres">
      <dgm:prSet presAssocID="{5FFD0D7B-32D0-46D9-911B-AF0174C71A77}" presName="bentUpArrow1" presStyleLbl="alignImgPlace1" presStyleIdx="1" presStyleCnt="2" custLinFactNeighborX="-26867" custLinFactNeighborY="956"/>
      <dgm:spPr/>
    </dgm:pt>
    <dgm:pt modelId="{D4072417-9334-48A6-B704-6065C7D06DD5}" type="pres">
      <dgm:prSet presAssocID="{5FFD0D7B-32D0-46D9-911B-AF0174C71A77}" presName="ParentText" presStyleLbl="node1" presStyleIdx="1" presStyleCnt="3" custLinFactNeighborX="-44289" custLinFactNeighborY="40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BEB2970-F723-4163-B358-456C27F57C76}" type="pres">
      <dgm:prSet presAssocID="{5FFD0D7B-32D0-46D9-911B-AF0174C71A77}" presName="ChildText" presStyleLbl="revTx" presStyleIdx="1" presStyleCnt="3" custScaleX="313323" custLinFactNeighborX="49355" custLinFactNeighborY="-471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A34FA77-F548-4FFB-967E-2B3A007F4A40}" type="pres">
      <dgm:prSet presAssocID="{A5D3AE80-B1B2-4C59-ABE0-15BE86322E19}" presName="sibTrans" presStyleCnt="0"/>
      <dgm:spPr/>
    </dgm:pt>
    <dgm:pt modelId="{FB3ADD81-1672-4122-B992-F0029F4649CB}" type="pres">
      <dgm:prSet presAssocID="{2FF1F083-278C-4E46-81E7-101FC84AAE1A}" presName="composite" presStyleCnt="0"/>
      <dgm:spPr/>
    </dgm:pt>
    <dgm:pt modelId="{AE084EDC-988E-4D6B-885C-A8AB40640AA7}" type="pres">
      <dgm:prSet presAssocID="{2FF1F083-278C-4E46-81E7-101FC84AAE1A}" presName="ParentText" presStyleLbl="node1" presStyleIdx="2" presStyleCnt="3" custLinFactNeighborX="-65866" custLinFactNeighborY="324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18CE065-DD55-4999-A751-BF97DE73900B}" type="pres">
      <dgm:prSet presAssocID="{2FF1F083-278C-4E46-81E7-101FC84AAE1A}" presName="FinalChildText" presStyleLbl="revTx" presStyleIdx="2" presStyleCnt="3" custScaleX="159163" custLinFactNeighborX="-56967" custLinFactNeighborY="554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29EF3CE-C144-4D5D-BA3A-75A8B2F85560}" type="presOf" srcId="{2FF1F083-278C-4E46-81E7-101FC84AAE1A}" destId="{AE084EDC-988E-4D6B-885C-A8AB40640AA7}" srcOrd="0" destOrd="0" presId="urn:microsoft.com/office/officeart/2005/8/layout/StepDownProcess"/>
    <dgm:cxn modelId="{ACE5C09F-54C5-4AE8-A39A-18EE33AB1DFF}" type="presOf" srcId="{5FFD0D7B-32D0-46D9-911B-AF0174C71A77}" destId="{D4072417-9334-48A6-B704-6065C7D06DD5}" srcOrd="0" destOrd="0" presId="urn:microsoft.com/office/officeart/2005/8/layout/StepDownProcess"/>
    <dgm:cxn modelId="{2BB6ABB3-E980-48AE-B5A7-75D0880240B5}" type="presOf" srcId="{396FE355-6EBF-4520-914C-9EB39CFF4AA8}" destId="{BF0CF945-CEB6-49EF-8E6A-1FA40B864898}" srcOrd="0" destOrd="2" presId="urn:microsoft.com/office/officeart/2005/8/layout/StepDownProcess"/>
    <dgm:cxn modelId="{B806DF0C-5B95-49BE-A773-A8F06F58D0CF}" type="presOf" srcId="{C6BE78C6-095A-48F3-AB4C-F82D4172D1C5}" destId="{2BEB2970-F723-4163-B358-456C27F57C76}" srcOrd="0" destOrd="1" presId="urn:microsoft.com/office/officeart/2005/8/layout/StepDownProcess"/>
    <dgm:cxn modelId="{C461139A-EE23-4315-BD6F-6F30BFB0B6D4}" srcId="{2FF1F083-278C-4E46-81E7-101FC84AAE1A}" destId="{EFC48545-72A0-49DE-8DB6-14BF85A22496}" srcOrd="0" destOrd="0" parTransId="{08EAD3A7-E9D3-4514-8AC0-D1939451C500}" sibTransId="{1ADC5CB7-3109-4A66-A1DB-2856A8347843}"/>
    <dgm:cxn modelId="{2A079942-FD40-46EB-80F0-49F9EB3EE8F2}" type="presOf" srcId="{843D4304-778E-4D9E-90C4-BB147DD12C3F}" destId="{BF0CF945-CEB6-49EF-8E6A-1FA40B864898}" srcOrd="0" destOrd="0" presId="urn:microsoft.com/office/officeart/2005/8/layout/StepDownProcess"/>
    <dgm:cxn modelId="{33E849C6-B8B6-40DB-8242-C677578666E5}" srcId="{D9EABF5D-9836-49BC-9876-71DEFD7B48DC}" destId="{C6BE78C6-095A-48F3-AB4C-F82D4172D1C5}" srcOrd="0" destOrd="0" parTransId="{CF3537DA-05B0-4CDB-B0B2-9F68A49C46DF}" sibTransId="{E10C8C77-D997-4E45-A291-F97E36116D06}"/>
    <dgm:cxn modelId="{D8BAF118-DF90-49B4-BA81-F9B64C34D869}" srcId="{95867AA3-CAD9-4F97-9DBB-501E15BFD385}" destId="{C5DEB406-0F00-4AA5-A017-F7D852FEBBBA}" srcOrd="0" destOrd="0" parTransId="{297AE80E-74D2-4323-90FB-4ADBC012B695}" sibTransId="{6BF69587-13B5-4876-9116-C1CA81D8B367}"/>
    <dgm:cxn modelId="{E306C3B7-E5CE-4621-9B62-EE3140A5E684}" type="presOf" srcId="{EFC48545-72A0-49DE-8DB6-14BF85A22496}" destId="{818CE065-DD55-4999-A751-BF97DE73900B}" srcOrd="0" destOrd="0" presId="urn:microsoft.com/office/officeart/2005/8/layout/StepDownProcess"/>
    <dgm:cxn modelId="{7601C218-C5A5-4F16-8EF4-81429FAFC1E2}" srcId="{843D4304-778E-4D9E-90C4-BB147DD12C3F}" destId="{50912C4F-63F3-4389-9021-3AE913FAF862}" srcOrd="0" destOrd="0" parTransId="{33411273-6BBA-492E-907D-093E65F98207}" sibTransId="{86BF4F0B-53A9-4783-A231-98C83C0E8F9A}"/>
    <dgm:cxn modelId="{AD1B1A70-E0A6-4949-B17B-80C9AD56C7B6}" type="presOf" srcId="{95867AA3-CAD9-4F97-9DBB-501E15BFD385}" destId="{51308745-F4DB-4F1B-83FD-FE5E96FF77F7}" srcOrd="0" destOrd="0" presId="urn:microsoft.com/office/officeart/2005/8/layout/StepDownProcess"/>
    <dgm:cxn modelId="{45A48FAE-35A9-4780-9175-CF004D05C05B}" type="presOf" srcId="{C5DEB406-0F00-4AA5-A017-F7D852FEBBBA}" destId="{CD081960-A010-40AC-8F84-9F75A19F3983}" srcOrd="0" destOrd="0" presId="urn:microsoft.com/office/officeart/2005/8/layout/StepDownProcess"/>
    <dgm:cxn modelId="{75E151EA-F394-454A-95AE-040A0739DC64}" srcId="{C5DEB406-0F00-4AA5-A017-F7D852FEBBBA}" destId="{843D4304-778E-4D9E-90C4-BB147DD12C3F}" srcOrd="0" destOrd="0" parTransId="{430C7E3E-4B5D-4F4D-A7B5-A4D6F39BE67C}" sibTransId="{493DAAB6-E7F6-4AD7-9C34-67B6DE510AD5}"/>
    <dgm:cxn modelId="{9C8C1274-F73F-4882-A0B0-31B342CA33E0}" srcId="{95867AA3-CAD9-4F97-9DBB-501E15BFD385}" destId="{5FFD0D7B-32D0-46D9-911B-AF0174C71A77}" srcOrd="1" destOrd="0" parTransId="{6673F7AB-4EB8-4CFD-B953-F62E1F1CDD16}" sibTransId="{A5D3AE80-B1B2-4C59-ABE0-15BE86322E19}"/>
    <dgm:cxn modelId="{90B3E445-B2FA-496D-B356-9AD783B1226C}" srcId="{50912C4F-63F3-4389-9021-3AE913FAF862}" destId="{396FE355-6EBF-4520-914C-9EB39CFF4AA8}" srcOrd="0" destOrd="0" parTransId="{B5FA0034-7C24-4FF6-9726-4E99A6CB6509}" sibTransId="{AE71259A-2EF3-4EDA-BC72-7F4696250E02}"/>
    <dgm:cxn modelId="{2EDC4C6C-D5CD-460F-879C-C95481E80750}" srcId="{95867AA3-CAD9-4F97-9DBB-501E15BFD385}" destId="{2FF1F083-278C-4E46-81E7-101FC84AAE1A}" srcOrd="2" destOrd="0" parTransId="{F03A0708-5243-4E85-8E2E-16F6D503D3B3}" sibTransId="{62805EB5-63EB-4D31-BBC5-437DFE77CF61}"/>
    <dgm:cxn modelId="{66D64486-8E99-4A13-B95B-39A270543EC2}" type="presOf" srcId="{50912C4F-63F3-4389-9021-3AE913FAF862}" destId="{BF0CF945-CEB6-49EF-8E6A-1FA40B864898}" srcOrd="0" destOrd="1" presId="urn:microsoft.com/office/officeart/2005/8/layout/StepDownProcess"/>
    <dgm:cxn modelId="{3C6FA53E-9B31-4DC7-ADAE-800C33E70638}" type="presOf" srcId="{D9EABF5D-9836-49BC-9876-71DEFD7B48DC}" destId="{2BEB2970-F723-4163-B358-456C27F57C76}" srcOrd="0" destOrd="0" presId="urn:microsoft.com/office/officeart/2005/8/layout/StepDownProcess"/>
    <dgm:cxn modelId="{1B623713-6EF0-4238-B4EF-64A6122D4214}" srcId="{5FFD0D7B-32D0-46D9-911B-AF0174C71A77}" destId="{D9EABF5D-9836-49BC-9876-71DEFD7B48DC}" srcOrd="0" destOrd="0" parTransId="{B0EB3892-B360-4A05-900C-163A6D9174D4}" sibTransId="{79E4854D-3D70-4606-A8FE-A52C3B2B8C1B}"/>
    <dgm:cxn modelId="{B0CE9D7F-A579-4317-9FE8-3B64B314C354}" type="presParOf" srcId="{51308745-F4DB-4F1B-83FD-FE5E96FF77F7}" destId="{A69FA3F9-2B2C-4200-A632-F2FB5DEABCE6}" srcOrd="0" destOrd="0" presId="urn:microsoft.com/office/officeart/2005/8/layout/StepDownProcess"/>
    <dgm:cxn modelId="{D25EE818-ED23-4D7D-8084-40DB5AC84D3A}" type="presParOf" srcId="{A69FA3F9-2B2C-4200-A632-F2FB5DEABCE6}" destId="{95517665-0636-4155-A1FD-9D07C85505A6}" srcOrd="0" destOrd="0" presId="urn:microsoft.com/office/officeart/2005/8/layout/StepDownProcess"/>
    <dgm:cxn modelId="{52CF605A-6E8B-48E0-86BD-F65D70ABA0BB}" type="presParOf" srcId="{A69FA3F9-2B2C-4200-A632-F2FB5DEABCE6}" destId="{CD081960-A010-40AC-8F84-9F75A19F3983}" srcOrd="1" destOrd="0" presId="urn:microsoft.com/office/officeart/2005/8/layout/StepDownProcess"/>
    <dgm:cxn modelId="{06158557-7DE7-481C-99E1-A946EC06C139}" type="presParOf" srcId="{A69FA3F9-2B2C-4200-A632-F2FB5DEABCE6}" destId="{BF0CF945-CEB6-49EF-8E6A-1FA40B864898}" srcOrd="2" destOrd="0" presId="urn:microsoft.com/office/officeart/2005/8/layout/StepDownProcess"/>
    <dgm:cxn modelId="{BD2F5B9D-C287-45E6-8D57-5D4ED4C9B87F}" type="presParOf" srcId="{51308745-F4DB-4F1B-83FD-FE5E96FF77F7}" destId="{1F9BCD46-084B-4430-B274-00632A3CC9A6}" srcOrd="1" destOrd="0" presId="urn:microsoft.com/office/officeart/2005/8/layout/StepDownProcess"/>
    <dgm:cxn modelId="{C0D0B304-8304-4B68-8866-26019946628A}" type="presParOf" srcId="{51308745-F4DB-4F1B-83FD-FE5E96FF77F7}" destId="{7BF1A923-4A41-4C4A-A415-D37D2840FC81}" srcOrd="2" destOrd="0" presId="urn:microsoft.com/office/officeart/2005/8/layout/StepDownProcess"/>
    <dgm:cxn modelId="{03ED5288-62DE-4AA1-8BFB-F0821F2A5DBA}" type="presParOf" srcId="{7BF1A923-4A41-4C4A-A415-D37D2840FC81}" destId="{95DD5D2F-5A7B-417A-AA49-2517B49BD7A2}" srcOrd="0" destOrd="0" presId="urn:microsoft.com/office/officeart/2005/8/layout/StepDownProcess"/>
    <dgm:cxn modelId="{318296F6-8D4B-435D-A2FB-EFBB6B279E83}" type="presParOf" srcId="{7BF1A923-4A41-4C4A-A415-D37D2840FC81}" destId="{D4072417-9334-48A6-B704-6065C7D06DD5}" srcOrd="1" destOrd="0" presId="urn:microsoft.com/office/officeart/2005/8/layout/StepDownProcess"/>
    <dgm:cxn modelId="{C7E06CEE-78D4-47B6-A3C1-F82010E51E38}" type="presParOf" srcId="{7BF1A923-4A41-4C4A-A415-D37D2840FC81}" destId="{2BEB2970-F723-4163-B358-456C27F57C76}" srcOrd="2" destOrd="0" presId="urn:microsoft.com/office/officeart/2005/8/layout/StepDownProcess"/>
    <dgm:cxn modelId="{EC91E058-7529-4C7C-BB80-25903F4188FF}" type="presParOf" srcId="{51308745-F4DB-4F1B-83FD-FE5E96FF77F7}" destId="{FA34FA77-F548-4FFB-967E-2B3A007F4A40}" srcOrd="3" destOrd="0" presId="urn:microsoft.com/office/officeart/2005/8/layout/StepDownProcess"/>
    <dgm:cxn modelId="{164439A0-BD5B-45D2-97F6-C73DBB98A3A6}" type="presParOf" srcId="{51308745-F4DB-4F1B-83FD-FE5E96FF77F7}" destId="{FB3ADD81-1672-4122-B992-F0029F4649CB}" srcOrd="4" destOrd="0" presId="urn:microsoft.com/office/officeart/2005/8/layout/StepDownProcess"/>
    <dgm:cxn modelId="{C3110BC7-CE83-428E-833A-07A12D9DA497}" type="presParOf" srcId="{FB3ADD81-1672-4122-B992-F0029F4649CB}" destId="{AE084EDC-988E-4D6B-885C-A8AB40640AA7}" srcOrd="0" destOrd="0" presId="urn:microsoft.com/office/officeart/2005/8/layout/StepDownProcess"/>
    <dgm:cxn modelId="{A310DAE7-6746-48E6-BAE8-A0ACBBAADB06}" type="presParOf" srcId="{FB3ADD81-1672-4122-B992-F0029F4649CB}" destId="{818CE065-DD55-4999-A751-BF97DE73900B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AF4C9FE-EEAF-4D38-980A-EDD0AD8450A0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0A68352-92BB-4822-9809-437330192F28}">
      <dgm:prSet phldrT="[文本]"/>
      <dgm:spPr/>
      <dgm:t>
        <a:bodyPr/>
        <a:lstStyle/>
        <a:p>
          <a:r>
            <a:rPr lang="zh-CN" altLang="en-US" dirty="0" smtClean="0"/>
            <a:t>人</a:t>
          </a:r>
          <a:endParaRPr lang="zh-CN" altLang="en-US" dirty="0"/>
        </a:p>
      </dgm:t>
    </dgm:pt>
    <dgm:pt modelId="{CAC8A202-CEDB-4AB7-B8A1-F7313F9C5301}" type="parTrans" cxnId="{6967ED63-CC40-44EA-A356-88FC03C18D16}">
      <dgm:prSet/>
      <dgm:spPr/>
      <dgm:t>
        <a:bodyPr/>
        <a:lstStyle/>
        <a:p>
          <a:endParaRPr lang="zh-CN" altLang="en-US"/>
        </a:p>
      </dgm:t>
    </dgm:pt>
    <dgm:pt modelId="{199A2A3B-06C2-40D3-B4C0-1A7D84D96B30}" type="sibTrans" cxnId="{6967ED63-CC40-44EA-A356-88FC03C18D16}">
      <dgm:prSet/>
      <dgm:spPr/>
      <dgm:t>
        <a:bodyPr/>
        <a:lstStyle/>
        <a:p>
          <a:endParaRPr lang="zh-CN" altLang="en-US"/>
        </a:p>
      </dgm:t>
    </dgm:pt>
    <dgm:pt modelId="{9DDA555C-B489-4CB2-AE56-FA5FBB3F8774}">
      <dgm:prSet phldrT="[文本]"/>
      <dgm:spPr/>
      <dgm:t>
        <a:bodyPr/>
        <a:lstStyle/>
        <a:p>
          <a:r>
            <a:rPr lang="zh-CN" altLang="en-US" dirty="0" smtClean="0"/>
            <a:t>组</a:t>
          </a:r>
          <a:endParaRPr lang="zh-CN" altLang="en-US" dirty="0"/>
        </a:p>
      </dgm:t>
    </dgm:pt>
    <dgm:pt modelId="{84D46682-A875-41F6-8082-F295A863EEFE}" type="parTrans" cxnId="{9CE66F87-FE99-435C-848E-E3B4E1FF6F53}">
      <dgm:prSet/>
      <dgm:spPr/>
      <dgm:t>
        <a:bodyPr/>
        <a:lstStyle/>
        <a:p>
          <a:endParaRPr lang="zh-CN" altLang="en-US"/>
        </a:p>
      </dgm:t>
    </dgm:pt>
    <dgm:pt modelId="{AF6A4BEE-CB8C-421C-9F11-A1471A020728}" type="sibTrans" cxnId="{9CE66F87-FE99-435C-848E-E3B4E1FF6F53}">
      <dgm:prSet/>
      <dgm:spPr/>
      <dgm:t>
        <a:bodyPr/>
        <a:lstStyle/>
        <a:p>
          <a:endParaRPr lang="zh-CN" altLang="en-US"/>
        </a:p>
      </dgm:t>
    </dgm:pt>
    <dgm:pt modelId="{482C6FE3-1047-47E5-9D40-C7BD4293DF01}">
      <dgm:prSet phldrT="[文本]"/>
      <dgm:spPr/>
      <dgm:t>
        <a:bodyPr/>
        <a:lstStyle/>
        <a:p>
          <a:r>
            <a:rPr lang="zh-CN" altLang="en-US" dirty="0" smtClean="0"/>
            <a:t>组</a:t>
          </a:r>
          <a:r>
            <a:rPr lang="en-US" altLang="zh-CN" dirty="0" smtClean="0"/>
            <a:t>+</a:t>
          </a:r>
          <a:r>
            <a:rPr lang="zh-CN" altLang="en-US" dirty="0" smtClean="0"/>
            <a:t>范围</a:t>
          </a:r>
          <a:endParaRPr lang="zh-CN" altLang="en-US" dirty="0"/>
        </a:p>
      </dgm:t>
    </dgm:pt>
    <dgm:pt modelId="{405EE19A-8C4B-4E06-A048-6B43EC37C4F3}" type="parTrans" cxnId="{F9743370-7960-408E-9DC3-CE79EFA9528B}">
      <dgm:prSet/>
      <dgm:spPr/>
      <dgm:t>
        <a:bodyPr/>
        <a:lstStyle/>
        <a:p>
          <a:endParaRPr lang="zh-CN" altLang="en-US"/>
        </a:p>
      </dgm:t>
    </dgm:pt>
    <dgm:pt modelId="{86CC94C7-D32C-4DC2-8463-6DC7A49D6005}" type="sibTrans" cxnId="{F9743370-7960-408E-9DC3-CE79EFA9528B}">
      <dgm:prSet/>
      <dgm:spPr/>
      <dgm:t>
        <a:bodyPr/>
        <a:lstStyle/>
        <a:p>
          <a:endParaRPr lang="zh-CN" altLang="en-US"/>
        </a:p>
      </dgm:t>
    </dgm:pt>
    <dgm:pt modelId="{1D513942-F835-4273-9436-64A0C8476C07}">
      <dgm:prSet phldrT="[文本]"/>
      <dgm:spPr/>
      <dgm:t>
        <a:bodyPr/>
        <a:lstStyle/>
        <a:p>
          <a:r>
            <a:rPr lang="zh-CN" altLang="en-US" dirty="0" smtClean="0"/>
            <a:t>具体的</a:t>
          </a:r>
          <a:r>
            <a:rPr lang="zh-CN" altLang="en-US" dirty="0" smtClean="0"/>
            <a:t>人</a:t>
          </a:r>
          <a:endParaRPr lang="zh-CN" altLang="en-US" dirty="0"/>
        </a:p>
      </dgm:t>
    </dgm:pt>
    <dgm:pt modelId="{A9FC15B3-F07A-44AC-ABDC-9C079FD9C360}" type="parTrans" cxnId="{D2EF661A-BB21-40A3-AB4F-1CDE3C50B1A0}">
      <dgm:prSet/>
      <dgm:spPr/>
      <dgm:t>
        <a:bodyPr/>
        <a:lstStyle/>
        <a:p>
          <a:endParaRPr lang="zh-CN" altLang="en-US"/>
        </a:p>
      </dgm:t>
    </dgm:pt>
    <dgm:pt modelId="{1285C4D6-D950-4E81-8C44-FBD5676CA760}" type="sibTrans" cxnId="{D2EF661A-BB21-40A3-AB4F-1CDE3C50B1A0}">
      <dgm:prSet/>
      <dgm:spPr/>
      <dgm:t>
        <a:bodyPr/>
        <a:lstStyle/>
        <a:p>
          <a:endParaRPr lang="zh-CN" altLang="en-US"/>
        </a:p>
      </dgm:t>
    </dgm:pt>
    <dgm:pt modelId="{0F2582CB-447F-419A-9CA6-3800D0964AE6}">
      <dgm:prSet phldrT="[文本]"/>
      <dgm:spPr/>
      <dgm:t>
        <a:bodyPr/>
        <a:lstStyle/>
        <a:p>
          <a:r>
            <a:rPr lang="zh-CN" altLang="en-US" dirty="0" smtClean="0"/>
            <a:t>组里的全部人</a:t>
          </a:r>
          <a:endParaRPr lang="zh-CN" altLang="en-US" dirty="0"/>
        </a:p>
      </dgm:t>
    </dgm:pt>
    <dgm:pt modelId="{9F0C8D0B-920E-4010-9EBB-4EBF09268B9A}" type="parTrans" cxnId="{DF10A864-8AE8-4E47-8861-1EA2467AF5BA}">
      <dgm:prSet/>
      <dgm:spPr/>
      <dgm:t>
        <a:bodyPr/>
        <a:lstStyle/>
        <a:p>
          <a:endParaRPr lang="zh-CN" altLang="en-US"/>
        </a:p>
      </dgm:t>
    </dgm:pt>
    <dgm:pt modelId="{63218290-5CC7-4945-A7B0-AD4B278EBBFA}" type="sibTrans" cxnId="{DF10A864-8AE8-4E47-8861-1EA2467AF5BA}">
      <dgm:prSet/>
      <dgm:spPr/>
      <dgm:t>
        <a:bodyPr/>
        <a:lstStyle/>
        <a:p>
          <a:endParaRPr lang="zh-CN" altLang="en-US"/>
        </a:p>
      </dgm:t>
    </dgm:pt>
    <dgm:pt modelId="{E6D5C05D-9835-4C76-B7BF-2C93D9E9740D}">
      <dgm:prSet phldrT="[文本]"/>
      <dgm:spPr/>
      <dgm:t>
        <a:bodyPr/>
        <a:lstStyle/>
        <a:p>
          <a:r>
            <a:rPr lang="zh-CN" altLang="en-US" dirty="0" smtClean="0"/>
            <a:t>财务经理</a:t>
          </a:r>
          <a:endParaRPr lang="zh-CN" altLang="en-US" dirty="0"/>
        </a:p>
      </dgm:t>
    </dgm:pt>
    <dgm:pt modelId="{C05F393C-4093-4F59-9A7E-9B7494C1AD2C}" type="parTrans" cxnId="{9BC9AF28-CC1A-4FA2-987F-C81D660404DF}">
      <dgm:prSet/>
      <dgm:spPr/>
      <dgm:t>
        <a:bodyPr/>
        <a:lstStyle/>
        <a:p>
          <a:endParaRPr lang="zh-CN" altLang="en-US"/>
        </a:p>
      </dgm:t>
    </dgm:pt>
    <dgm:pt modelId="{F96CA630-A796-4D47-AD3F-8B3FE6CC744A}" type="sibTrans" cxnId="{9BC9AF28-CC1A-4FA2-987F-C81D660404DF}">
      <dgm:prSet/>
      <dgm:spPr/>
      <dgm:t>
        <a:bodyPr/>
        <a:lstStyle/>
        <a:p>
          <a:endParaRPr lang="zh-CN" altLang="en-US"/>
        </a:p>
      </dgm:t>
    </dgm:pt>
    <dgm:pt modelId="{DBCAAC75-FE16-41E9-9CCE-25C865FDC910}">
      <dgm:prSet phldrT="[文本]"/>
      <dgm:spPr/>
      <dgm:t>
        <a:bodyPr/>
        <a:lstStyle/>
        <a:p>
          <a:r>
            <a:rPr lang="zh-CN" altLang="en-US" dirty="0" smtClean="0"/>
            <a:t>机构</a:t>
          </a:r>
          <a:r>
            <a:rPr lang="en-US" altLang="zh-CN" dirty="0" smtClean="0"/>
            <a:t>+</a:t>
          </a:r>
          <a:r>
            <a:rPr lang="zh-CN" altLang="en-US" dirty="0" smtClean="0"/>
            <a:t>组</a:t>
          </a:r>
          <a:r>
            <a:rPr lang="en-US" altLang="zh-CN" dirty="0" smtClean="0"/>
            <a:t>+</a:t>
          </a:r>
          <a:r>
            <a:rPr lang="zh-CN" altLang="en-US" dirty="0" smtClean="0"/>
            <a:t>范围</a:t>
          </a:r>
          <a:endParaRPr lang="zh-CN" altLang="en-US" dirty="0"/>
        </a:p>
      </dgm:t>
    </dgm:pt>
    <dgm:pt modelId="{ABC42CFA-96AC-44FE-A007-E767B7BE0196}" type="parTrans" cxnId="{7287A4BC-3574-462E-B88A-0AC5657BCFF9}">
      <dgm:prSet/>
      <dgm:spPr/>
      <dgm:t>
        <a:bodyPr/>
        <a:lstStyle/>
        <a:p>
          <a:endParaRPr lang="zh-CN" altLang="en-US"/>
        </a:p>
      </dgm:t>
    </dgm:pt>
    <dgm:pt modelId="{6032EBCC-3093-41D1-8999-8582F7692525}" type="sibTrans" cxnId="{7287A4BC-3574-462E-B88A-0AC5657BCFF9}">
      <dgm:prSet/>
      <dgm:spPr/>
      <dgm:t>
        <a:bodyPr/>
        <a:lstStyle/>
        <a:p>
          <a:endParaRPr lang="zh-CN" altLang="en-US"/>
        </a:p>
      </dgm:t>
    </dgm:pt>
    <dgm:pt modelId="{BD622E4F-6465-4E79-8BB4-ECD3D60CE5DE}">
      <dgm:prSet phldrT="[文本]"/>
      <dgm:spPr/>
      <dgm:t>
        <a:bodyPr/>
        <a:lstStyle/>
        <a:p>
          <a:r>
            <a:rPr lang="zh-CN" altLang="en-US" dirty="0" smtClean="0"/>
            <a:t>组里满足范围要求的人</a:t>
          </a:r>
          <a:endParaRPr lang="zh-CN" altLang="en-US" dirty="0"/>
        </a:p>
      </dgm:t>
    </dgm:pt>
    <dgm:pt modelId="{6C4F5CEE-4F8B-4EBB-8B0F-3336254697FA}" type="parTrans" cxnId="{B9ADE4D3-825C-4ED2-AB48-9F89211F8C38}">
      <dgm:prSet/>
      <dgm:spPr/>
      <dgm:t>
        <a:bodyPr/>
        <a:lstStyle/>
        <a:p>
          <a:endParaRPr lang="zh-CN" altLang="en-US"/>
        </a:p>
      </dgm:t>
    </dgm:pt>
    <dgm:pt modelId="{7164D89A-5E65-46EE-9B0D-B409964AC166}" type="sibTrans" cxnId="{B9ADE4D3-825C-4ED2-AB48-9F89211F8C38}">
      <dgm:prSet/>
      <dgm:spPr/>
      <dgm:t>
        <a:bodyPr/>
        <a:lstStyle/>
        <a:p>
          <a:endParaRPr lang="zh-CN" altLang="en-US"/>
        </a:p>
      </dgm:t>
    </dgm:pt>
    <dgm:pt modelId="{9D2FDFB1-5D22-48CB-AEFA-4879C92646E1}">
      <dgm:prSet phldrT="[文本]"/>
      <dgm:spPr/>
      <dgm:t>
        <a:bodyPr/>
        <a:lstStyle/>
        <a:p>
          <a:r>
            <a:rPr lang="zh-CN" altLang="en-US" dirty="0" smtClean="0"/>
            <a:t>本单位</a:t>
          </a:r>
          <a:r>
            <a:rPr lang="en-US" altLang="zh-CN" dirty="0" smtClean="0"/>
            <a:t>VP</a:t>
          </a:r>
          <a:endParaRPr lang="zh-CN" altLang="en-US" dirty="0"/>
        </a:p>
      </dgm:t>
    </dgm:pt>
    <dgm:pt modelId="{9E67CC8D-7BCA-4ACB-B7F3-D756EDB3BB8A}" type="parTrans" cxnId="{AE0380A7-8FC1-4650-B0D6-7EFAD7BBD979}">
      <dgm:prSet/>
      <dgm:spPr/>
      <dgm:t>
        <a:bodyPr/>
        <a:lstStyle/>
        <a:p>
          <a:endParaRPr lang="zh-CN" altLang="en-US"/>
        </a:p>
      </dgm:t>
    </dgm:pt>
    <dgm:pt modelId="{FEC2B805-1333-45BD-8D9A-A71E164EF119}" type="sibTrans" cxnId="{AE0380A7-8FC1-4650-B0D6-7EFAD7BBD979}">
      <dgm:prSet/>
      <dgm:spPr/>
      <dgm:t>
        <a:bodyPr/>
        <a:lstStyle/>
        <a:p>
          <a:endParaRPr lang="zh-CN" altLang="en-US"/>
        </a:p>
      </dgm:t>
    </dgm:pt>
    <dgm:pt modelId="{02225127-8791-436F-B355-E9664C9CFACB}">
      <dgm:prSet phldrT="[文本]"/>
      <dgm:spPr/>
      <dgm:t>
        <a:bodyPr/>
        <a:lstStyle/>
        <a:p>
          <a:r>
            <a:rPr lang="zh-CN" altLang="en-US" dirty="0" smtClean="0"/>
            <a:t>上级单位</a:t>
          </a:r>
          <a:r>
            <a:rPr lang="en-US" altLang="zh-CN" dirty="0" smtClean="0"/>
            <a:t>CEO</a:t>
          </a:r>
          <a:endParaRPr lang="zh-CN" altLang="en-US" dirty="0"/>
        </a:p>
      </dgm:t>
    </dgm:pt>
    <dgm:pt modelId="{88232636-F5DB-4FBC-A4CC-4D21D520184A}" type="parTrans" cxnId="{F024199D-C629-4647-B4B1-6392F84AFB8A}">
      <dgm:prSet/>
      <dgm:spPr/>
      <dgm:t>
        <a:bodyPr/>
        <a:lstStyle/>
        <a:p>
          <a:endParaRPr lang="zh-CN" altLang="en-US"/>
        </a:p>
      </dgm:t>
    </dgm:pt>
    <dgm:pt modelId="{B1435E6A-D474-44EA-B506-304961FB82E7}" type="sibTrans" cxnId="{F024199D-C629-4647-B4B1-6392F84AFB8A}">
      <dgm:prSet/>
      <dgm:spPr/>
      <dgm:t>
        <a:bodyPr/>
        <a:lstStyle/>
        <a:p>
          <a:endParaRPr lang="zh-CN" altLang="en-US"/>
        </a:p>
      </dgm:t>
    </dgm:pt>
    <dgm:pt modelId="{B97ACB26-AB3C-411C-89D8-DC8BB4F05F4E}">
      <dgm:prSet phldrT="[文本]"/>
      <dgm:spPr/>
      <dgm:t>
        <a:bodyPr/>
        <a:lstStyle/>
        <a:p>
          <a:r>
            <a:rPr lang="zh-CN" altLang="en-US" dirty="0" smtClean="0"/>
            <a:t>指定机构的组里满足范围要求的人</a:t>
          </a:r>
          <a:endParaRPr lang="zh-CN" altLang="en-US" dirty="0"/>
        </a:p>
      </dgm:t>
    </dgm:pt>
    <dgm:pt modelId="{D5B7267B-9418-49E9-8929-8E2E31896FA1}" type="parTrans" cxnId="{A0FD104F-F888-4417-B1F6-FA079E31F300}">
      <dgm:prSet/>
      <dgm:spPr/>
      <dgm:t>
        <a:bodyPr/>
        <a:lstStyle/>
        <a:p>
          <a:endParaRPr lang="zh-CN" altLang="en-US"/>
        </a:p>
      </dgm:t>
    </dgm:pt>
    <dgm:pt modelId="{06C3CB77-6A23-4A62-B654-7AFAF2B3B9E4}" type="sibTrans" cxnId="{A0FD104F-F888-4417-B1F6-FA079E31F300}">
      <dgm:prSet/>
      <dgm:spPr/>
      <dgm:t>
        <a:bodyPr/>
        <a:lstStyle/>
        <a:p>
          <a:endParaRPr lang="zh-CN" altLang="en-US"/>
        </a:p>
      </dgm:t>
    </dgm:pt>
    <dgm:pt modelId="{E1C2D920-3CFE-491B-A4BA-FA7D1711DF41}">
      <dgm:prSet phldrT="[文本]"/>
      <dgm:spPr/>
      <dgm:t>
        <a:bodyPr/>
        <a:lstStyle/>
        <a:p>
          <a:r>
            <a:rPr lang="zh-CN" altLang="en-US" dirty="0" smtClean="0"/>
            <a:t>总公司财务部经理</a:t>
          </a:r>
          <a:endParaRPr lang="zh-CN" altLang="en-US" dirty="0"/>
        </a:p>
      </dgm:t>
    </dgm:pt>
    <dgm:pt modelId="{A7722F3A-682C-4F4B-94B7-9CD59DA5CAD9}" type="parTrans" cxnId="{08A15760-E09A-4F14-9133-E3F4D4411855}">
      <dgm:prSet/>
      <dgm:spPr/>
      <dgm:t>
        <a:bodyPr/>
        <a:lstStyle/>
        <a:p>
          <a:endParaRPr lang="zh-CN" altLang="en-US"/>
        </a:p>
      </dgm:t>
    </dgm:pt>
    <dgm:pt modelId="{21F0AE58-242C-42B1-91D7-B109ABC9F956}" type="sibTrans" cxnId="{08A15760-E09A-4F14-9133-E3F4D4411855}">
      <dgm:prSet/>
      <dgm:spPr/>
      <dgm:t>
        <a:bodyPr/>
        <a:lstStyle/>
        <a:p>
          <a:endParaRPr lang="zh-CN" altLang="en-US"/>
        </a:p>
      </dgm:t>
    </dgm:pt>
    <dgm:pt modelId="{BD9FBEE2-22DC-4564-98D8-792150286091}">
      <dgm:prSet phldrT="[文本]"/>
      <dgm:spPr/>
      <dgm:t>
        <a:bodyPr/>
        <a:lstStyle/>
        <a:p>
          <a:r>
            <a:rPr lang="zh-CN" altLang="en-US" dirty="0" smtClean="0"/>
            <a:t>监理公司印章负责人</a:t>
          </a:r>
          <a:endParaRPr lang="zh-CN" altLang="en-US" dirty="0"/>
        </a:p>
      </dgm:t>
    </dgm:pt>
    <dgm:pt modelId="{389D6682-4345-4C2B-AEC9-F976D2DDEE3A}" type="parTrans" cxnId="{3665406D-7DDB-4BB7-B82F-3738C8DE46BA}">
      <dgm:prSet/>
      <dgm:spPr/>
      <dgm:t>
        <a:bodyPr/>
        <a:lstStyle/>
        <a:p>
          <a:endParaRPr lang="zh-CN" altLang="en-US"/>
        </a:p>
      </dgm:t>
    </dgm:pt>
    <dgm:pt modelId="{DDAD36BE-B6B7-4F92-BF09-E82EF1ACCCD7}" type="sibTrans" cxnId="{3665406D-7DDB-4BB7-B82F-3738C8DE46BA}">
      <dgm:prSet/>
      <dgm:spPr/>
      <dgm:t>
        <a:bodyPr/>
        <a:lstStyle/>
        <a:p>
          <a:endParaRPr lang="zh-CN" altLang="en-US"/>
        </a:p>
      </dgm:t>
    </dgm:pt>
    <dgm:pt modelId="{525AD31C-44DB-47F8-895D-D86098655731}" type="pres">
      <dgm:prSet presAssocID="{9AF4C9FE-EEAF-4D38-980A-EDD0AD8450A0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1838CC69-38AB-4D5F-AA8B-D29B7576FC54}" type="pres">
      <dgm:prSet presAssocID="{E0A68352-92BB-4822-9809-437330192F28}" presName="parentLin" presStyleCnt="0"/>
      <dgm:spPr/>
    </dgm:pt>
    <dgm:pt modelId="{C3F703CF-8092-498A-8B38-CD6C0EDB5FEC}" type="pres">
      <dgm:prSet presAssocID="{E0A68352-92BB-4822-9809-437330192F28}" presName="parentLeftMargin" presStyleLbl="node1" presStyleIdx="0" presStyleCnt="4"/>
      <dgm:spPr/>
      <dgm:t>
        <a:bodyPr/>
        <a:lstStyle/>
        <a:p>
          <a:endParaRPr lang="zh-CN" altLang="en-US"/>
        </a:p>
      </dgm:t>
    </dgm:pt>
    <dgm:pt modelId="{378AF964-CEF2-442E-B1EB-A7D5A0E91804}" type="pres">
      <dgm:prSet presAssocID="{E0A68352-92BB-4822-9809-437330192F28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5CBBDDF-7B33-4D04-8971-9911924EAC48}" type="pres">
      <dgm:prSet presAssocID="{E0A68352-92BB-4822-9809-437330192F28}" presName="negativeSpace" presStyleCnt="0"/>
      <dgm:spPr/>
    </dgm:pt>
    <dgm:pt modelId="{BADAB264-3E3C-47DA-8F6D-E497E7AB9885}" type="pres">
      <dgm:prSet presAssocID="{E0A68352-92BB-4822-9809-437330192F28}" presName="childText" presStyleLbl="conFgAcc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D9FFACC-4DE7-451B-AF17-830E34625CB0}" type="pres">
      <dgm:prSet presAssocID="{199A2A3B-06C2-40D3-B4C0-1A7D84D96B30}" presName="spaceBetweenRectangles" presStyleCnt="0"/>
      <dgm:spPr/>
    </dgm:pt>
    <dgm:pt modelId="{46E3A84F-7A6C-4C88-81E2-86CB247D4195}" type="pres">
      <dgm:prSet presAssocID="{9DDA555C-B489-4CB2-AE56-FA5FBB3F8774}" presName="parentLin" presStyleCnt="0"/>
      <dgm:spPr/>
    </dgm:pt>
    <dgm:pt modelId="{2729097E-18AA-407A-9780-4D6EC6DC50F1}" type="pres">
      <dgm:prSet presAssocID="{9DDA555C-B489-4CB2-AE56-FA5FBB3F8774}" presName="parentLeftMargin" presStyleLbl="node1" presStyleIdx="0" presStyleCnt="4"/>
      <dgm:spPr/>
      <dgm:t>
        <a:bodyPr/>
        <a:lstStyle/>
        <a:p>
          <a:endParaRPr lang="zh-CN" altLang="en-US"/>
        </a:p>
      </dgm:t>
    </dgm:pt>
    <dgm:pt modelId="{E027C82D-DDFE-4011-9099-21B8DB87B58C}" type="pres">
      <dgm:prSet presAssocID="{9DDA555C-B489-4CB2-AE56-FA5FBB3F8774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44B1698-C38B-4689-B7CB-A74570139910}" type="pres">
      <dgm:prSet presAssocID="{9DDA555C-B489-4CB2-AE56-FA5FBB3F8774}" presName="negativeSpace" presStyleCnt="0"/>
      <dgm:spPr/>
    </dgm:pt>
    <dgm:pt modelId="{10433428-4414-4635-8EF1-3286779B283F}" type="pres">
      <dgm:prSet presAssocID="{9DDA555C-B489-4CB2-AE56-FA5FBB3F8774}" presName="childText" presStyleLbl="conFgAcc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91F1488-C6A7-494A-99F8-E4859C80F204}" type="pres">
      <dgm:prSet presAssocID="{AF6A4BEE-CB8C-421C-9F11-A1471A020728}" presName="spaceBetweenRectangles" presStyleCnt="0"/>
      <dgm:spPr/>
    </dgm:pt>
    <dgm:pt modelId="{C5E94E09-5B57-4DA1-AA05-3454B61B9FB8}" type="pres">
      <dgm:prSet presAssocID="{482C6FE3-1047-47E5-9D40-C7BD4293DF01}" presName="parentLin" presStyleCnt="0"/>
      <dgm:spPr/>
    </dgm:pt>
    <dgm:pt modelId="{D3E44B89-AFEB-4720-BB9F-BEA52FBEC5DB}" type="pres">
      <dgm:prSet presAssocID="{482C6FE3-1047-47E5-9D40-C7BD4293DF01}" presName="parentLeftMargin" presStyleLbl="node1" presStyleIdx="1" presStyleCnt="4"/>
      <dgm:spPr/>
      <dgm:t>
        <a:bodyPr/>
        <a:lstStyle/>
        <a:p>
          <a:endParaRPr lang="zh-CN" altLang="en-US"/>
        </a:p>
      </dgm:t>
    </dgm:pt>
    <dgm:pt modelId="{21DAC094-960B-435A-95F5-BA8AAD0FAC72}" type="pres">
      <dgm:prSet presAssocID="{482C6FE3-1047-47E5-9D40-C7BD4293DF01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6858A26-B707-4481-805E-CE0BF7AC02A5}" type="pres">
      <dgm:prSet presAssocID="{482C6FE3-1047-47E5-9D40-C7BD4293DF01}" presName="negativeSpace" presStyleCnt="0"/>
      <dgm:spPr/>
    </dgm:pt>
    <dgm:pt modelId="{7D8F2C8A-7E88-447F-851E-DDB796C166EA}" type="pres">
      <dgm:prSet presAssocID="{482C6FE3-1047-47E5-9D40-C7BD4293DF01}" presName="childText" presStyleLbl="conFgAcc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E981CA9-C035-482D-A114-9E1BC7573507}" type="pres">
      <dgm:prSet presAssocID="{86CC94C7-D32C-4DC2-8463-6DC7A49D6005}" presName="spaceBetweenRectangles" presStyleCnt="0"/>
      <dgm:spPr/>
    </dgm:pt>
    <dgm:pt modelId="{EC7288E5-F30A-44E8-9A6F-9F362ED259C8}" type="pres">
      <dgm:prSet presAssocID="{DBCAAC75-FE16-41E9-9CCE-25C865FDC910}" presName="parentLin" presStyleCnt="0"/>
      <dgm:spPr/>
    </dgm:pt>
    <dgm:pt modelId="{224C3D70-4544-42E6-9218-E8E228CBE884}" type="pres">
      <dgm:prSet presAssocID="{DBCAAC75-FE16-41E9-9CCE-25C865FDC910}" presName="parentLeftMargin" presStyleLbl="node1" presStyleIdx="2" presStyleCnt="4"/>
      <dgm:spPr/>
      <dgm:t>
        <a:bodyPr/>
        <a:lstStyle/>
        <a:p>
          <a:endParaRPr lang="zh-CN" altLang="en-US"/>
        </a:p>
      </dgm:t>
    </dgm:pt>
    <dgm:pt modelId="{44A1991C-F466-4D42-8AAA-55E3F820699D}" type="pres">
      <dgm:prSet presAssocID="{DBCAAC75-FE16-41E9-9CCE-25C865FDC910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631F3EF-EEFE-491D-8768-2FFDB553EE74}" type="pres">
      <dgm:prSet presAssocID="{DBCAAC75-FE16-41E9-9CCE-25C865FDC910}" presName="negativeSpace" presStyleCnt="0"/>
      <dgm:spPr/>
    </dgm:pt>
    <dgm:pt modelId="{558AAFD3-BDE2-4993-BE8E-92CA7C55E2A6}" type="pres">
      <dgm:prSet presAssocID="{DBCAAC75-FE16-41E9-9CCE-25C865FDC910}" presName="childText" presStyleLbl="conFgAcc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F10A864-8AE8-4E47-8861-1EA2467AF5BA}" srcId="{9DDA555C-B489-4CB2-AE56-FA5FBB3F8774}" destId="{0F2582CB-447F-419A-9CA6-3800D0964AE6}" srcOrd="0" destOrd="0" parTransId="{9F0C8D0B-920E-4010-9EBB-4EBF09268B9A}" sibTransId="{63218290-5CC7-4945-A7B0-AD4B278EBBFA}"/>
    <dgm:cxn modelId="{45641724-7FA6-4708-9C90-54F332E25F87}" type="presOf" srcId="{9AF4C9FE-EEAF-4D38-980A-EDD0AD8450A0}" destId="{525AD31C-44DB-47F8-895D-D86098655731}" srcOrd="0" destOrd="0" presId="urn:microsoft.com/office/officeart/2005/8/layout/list1"/>
    <dgm:cxn modelId="{6967ED63-CC40-44EA-A356-88FC03C18D16}" srcId="{9AF4C9FE-EEAF-4D38-980A-EDD0AD8450A0}" destId="{E0A68352-92BB-4822-9809-437330192F28}" srcOrd="0" destOrd="0" parTransId="{CAC8A202-CEDB-4AB7-B8A1-F7313F9C5301}" sibTransId="{199A2A3B-06C2-40D3-B4C0-1A7D84D96B30}"/>
    <dgm:cxn modelId="{2F2F6524-5BA6-443A-B4E0-20D179C120DA}" type="presOf" srcId="{E6D5C05D-9835-4C76-B7BF-2C93D9E9740D}" destId="{10433428-4414-4635-8EF1-3286779B283F}" srcOrd="0" destOrd="1" presId="urn:microsoft.com/office/officeart/2005/8/layout/list1"/>
    <dgm:cxn modelId="{AE0380A7-8FC1-4650-B0D6-7EFAD7BBD979}" srcId="{BD622E4F-6465-4E79-8BB4-ECD3D60CE5DE}" destId="{9D2FDFB1-5D22-48CB-AEFA-4879C92646E1}" srcOrd="0" destOrd="0" parTransId="{9E67CC8D-7BCA-4ACB-B7F3-D756EDB3BB8A}" sibTransId="{FEC2B805-1333-45BD-8D9A-A71E164EF119}"/>
    <dgm:cxn modelId="{543DDF87-1EE5-4223-BD7C-5D09C3DB0673}" type="presOf" srcId="{E1C2D920-3CFE-491B-A4BA-FA7D1711DF41}" destId="{558AAFD3-BDE2-4993-BE8E-92CA7C55E2A6}" srcOrd="0" destOrd="1" presId="urn:microsoft.com/office/officeart/2005/8/layout/list1"/>
    <dgm:cxn modelId="{A0FD104F-F888-4417-B1F6-FA079E31F300}" srcId="{DBCAAC75-FE16-41E9-9CCE-25C865FDC910}" destId="{B97ACB26-AB3C-411C-89D8-DC8BB4F05F4E}" srcOrd="0" destOrd="0" parTransId="{D5B7267B-9418-49E9-8929-8E2E31896FA1}" sibTransId="{06C3CB77-6A23-4A62-B654-7AFAF2B3B9E4}"/>
    <dgm:cxn modelId="{9CE66F87-FE99-435C-848E-E3B4E1FF6F53}" srcId="{9AF4C9FE-EEAF-4D38-980A-EDD0AD8450A0}" destId="{9DDA555C-B489-4CB2-AE56-FA5FBB3F8774}" srcOrd="1" destOrd="0" parTransId="{84D46682-A875-41F6-8082-F295A863EEFE}" sibTransId="{AF6A4BEE-CB8C-421C-9F11-A1471A020728}"/>
    <dgm:cxn modelId="{DE87F9AE-8EC7-405A-8C17-6F23A9CE338C}" type="presOf" srcId="{02225127-8791-436F-B355-E9664C9CFACB}" destId="{7D8F2C8A-7E88-447F-851E-DDB796C166EA}" srcOrd="0" destOrd="2" presId="urn:microsoft.com/office/officeart/2005/8/layout/list1"/>
    <dgm:cxn modelId="{AF9C7927-797A-48F8-90D6-D51BFD3B372E}" type="presOf" srcId="{E0A68352-92BB-4822-9809-437330192F28}" destId="{C3F703CF-8092-498A-8B38-CD6C0EDB5FEC}" srcOrd="0" destOrd="0" presId="urn:microsoft.com/office/officeart/2005/8/layout/list1"/>
    <dgm:cxn modelId="{08A15760-E09A-4F14-9133-E3F4D4411855}" srcId="{B97ACB26-AB3C-411C-89D8-DC8BB4F05F4E}" destId="{E1C2D920-3CFE-491B-A4BA-FA7D1711DF41}" srcOrd="0" destOrd="0" parTransId="{A7722F3A-682C-4F4B-94B7-9CD59DA5CAD9}" sibTransId="{21F0AE58-242C-42B1-91D7-B109ABC9F956}"/>
    <dgm:cxn modelId="{95C78CB1-5629-450C-8194-8E1DDA5914CA}" type="presOf" srcId="{BD622E4F-6465-4E79-8BB4-ECD3D60CE5DE}" destId="{7D8F2C8A-7E88-447F-851E-DDB796C166EA}" srcOrd="0" destOrd="0" presId="urn:microsoft.com/office/officeart/2005/8/layout/list1"/>
    <dgm:cxn modelId="{12C3C055-F94F-4562-9221-13A92C1D5E4E}" type="presOf" srcId="{9DDA555C-B489-4CB2-AE56-FA5FBB3F8774}" destId="{E027C82D-DDFE-4011-9099-21B8DB87B58C}" srcOrd="1" destOrd="0" presId="urn:microsoft.com/office/officeart/2005/8/layout/list1"/>
    <dgm:cxn modelId="{81F5C945-BADF-4F27-9866-1688ADF4F637}" type="presOf" srcId="{DBCAAC75-FE16-41E9-9CCE-25C865FDC910}" destId="{224C3D70-4544-42E6-9218-E8E228CBE884}" srcOrd="0" destOrd="0" presId="urn:microsoft.com/office/officeart/2005/8/layout/list1"/>
    <dgm:cxn modelId="{0D1D6FF2-D187-4583-9CA7-335E3CB78DF8}" type="presOf" srcId="{0F2582CB-447F-419A-9CA6-3800D0964AE6}" destId="{10433428-4414-4635-8EF1-3286779B283F}" srcOrd="0" destOrd="0" presId="urn:microsoft.com/office/officeart/2005/8/layout/list1"/>
    <dgm:cxn modelId="{976F643F-83A3-473F-9B0F-11C43D580F31}" type="presOf" srcId="{BD9FBEE2-22DC-4564-98D8-792150286091}" destId="{558AAFD3-BDE2-4993-BE8E-92CA7C55E2A6}" srcOrd="0" destOrd="2" presId="urn:microsoft.com/office/officeart/2005/8/layout/list1"/>
    <dgm:cxn modelId="{B9ADE4D3-825C-4ED2-AB48-9F89211F8C38}" srcId="{482C6FE3-1047-47E5-9D40-C7BD4293DF01}" destId="{BD622E4F-6465-4E79-8BB4-ECD3D60CE5DE}" srcOrd="0" destOrd="0" parTransId="{6C4F5CEE-4F8B-4EBB-8B0F-3336254697FA}" sibTransId="{7164D89A-5E65-46EE-9B0D-B409964AC166}"/>
    <dgm:cxn modelId="{4E611B18-B81A-423E-AAC7-C9633CAF1CBE}" type="presOf" srcId="{482C6FE3-1047-47E5-9D40-C7BD4293DF01}" destId="{21DAC094-960B-435A-95F5-BA8AAD0FAC72}" srcOrd="1" destOrd="0" presId="urn:microsoft.com/office/officeart/2005/8/layout/list1"/>
    <dgm:cxn modelId="{3F1FC1CE-84EB-437D-803A-D539FB1405F9}" type="presOf" srcId="{B97ACB26-AB3C-411C-89D8-DC8BB4F05F4E}" destId="{558AAFD3-BDE2-4993-BE8E-92CA7C55E2A6}" srcOrd="0" destOrd="0" presId="urn:microsoft.com/office/officeart/2005/8/layout/list1"/>
    <dgm:cxn modelId="{C4F8B0AC-48F7-41F6-97FB-333890ADAFB7}" type="presOf" srcId="{1D513942-F835-4273-9436-64A0C8476C07}" destId="{BADAB264-3E3C-47DA-8F6D-E497E7AB9885}" srcOrd="0" destOrd="0" presId="urn:microsoft.com/office/officeart/2005/8/layout/list1"/>
    <dgm:cxn modelId="{E225A261-FE90-4810-84EA-0E1AA8C51F5C}" type="presOf" srcId="{DBCAAC75-FE16-41E9-9CCE-25C865FDC910}" destId="{44A1991C-F466-4D42-8AAA-55E3F820699D}" srcOrd="1" destOrd="0" presId="urn:microsoft.com/office/officeart/2005/8/layout/list1"/>
    <dgm:cxn modelId="{9BC9AF28-CC1A-4FA2-987F-C81D660404DF}" srcId="{0F2582CB-447F-419A-9CA6-3800D0964AE6}" destId="{E6D5C05D-9835-4C76-B7BF-2C93D9E9740D}" srcOrd="0" destOrd="0" parTransId="{C05F393C-4093-4F59-9A7E-9B7494C1AD2C}" sibTransId="{F96CA630-A796-4D47-AD3F-8B3FE6CC744A}"/>
    <dgm:cxn modelId="{3665406D-7DDB-4BB7-B82F-3738C8DE46BA}" srcId="{B97ACB26-AB3C-411C-89D8-DC8BB4F05F4E}" destId="{BD9FBEE2-22DC-4564-98D8-792150286091}" srcOrd="1" destOrd="0" parTransId="{389D6682-4345-4C2B-AEC9-F976D2DDEE3A}" sibTransId="{DDAD36BE-B6B7-4F92-BF09-E82EF1ACCCD7}"/>
    <dgm:cxn modelId="{840F1D31-0B9E-4BC7-96E8-2291F0DC67FA}" type="presOf" srcId="{482C6FE3-1047-47E5-9D40-C7BD4293DF01}" destId="{D3E44B89-AFEB-4720-BB9F-BEA52FBEC5DB}" srcOrd="0" destOrd="0" presId="urn:microsoft.com/office/officeart/2005/8/layout/list1"/>
    <dgm:cxn modelId="{F9743370-7960-408E-9DC3-CE79EFA9528B}" srcId="{9AF4C9FE-EEAF-4D38-980A-EDD0AD8450A0}" destId="{482C6FE3-1047-47E5-9D40-C7BD4293DF01}" srcOrd="2" destOrd="0" parTransId="{405EE19A-8C4B-4E06-A048-6B43EC37C4F3}" sibTransId="{86CC94C7-D32C-4DC2-8463-6DC7A49D6005}"/>
    <dgm:cxn modelId="{D2EF661A-BB21-40A3-AB4F-1CDE3C50B1A0}" srcId="{E0A68352-92BB-4822-9809-437330192F28}" destId="{1D513942-F835-4273-9436-64A0C8476C07}" srcOrd="0" destOrd="0" parTransId="{A9FC15B3-F07A-44AC-ABDC-9C079FD9C360}" sibTransId="{1285C4D6-D950-4E81-8C44-FBD5676CA760}"/>
    <dgm:cxn modelId="{7287A4BC-3574-462E-B88A-0AC5657BCFF9}" srcId="{9AF4C9FE-EEAF-4D38-980A-EDD0AD8450A0}" destId="{DBCAAC75-FE16-41E9-9CCE-25C865FDC910}" srcOrd="3" destOrd="0" parTransId="{ABC42CFA-96AC-44FE-A007-E767B7BE0196}" sibTransId="{6032EBCC-3093-41D1-8999-8582F7692525}"/>
    <dgm:cxn modelId="{122D826A-7BE8-40F1-9AEF-1AF316C83FD5}" type="presOf" srcId="{9DDA555C-B489-4CB2-AE56-FA5FBB3F8774}" destId="{2729097E-18AA-407A-9780-4D6EC6DC50F1}" srcOrd="0" destOrd="0" presId="urn:microsoft.com/office/officeart/2005/8/layout/list1"/>
    <dgm:cxn modelId="{19FE14B6-F6DA-492B-B7EC-E06BB8E68C0F}" type="presOf" srcId="{9D2FDFB1-5D22-48CB-AEFA-4879C92646E1}" destId="{7D8F2C8A-7E88-447F-851E-DDB796C166EA}" srcOrd="0" destOrd="1" presId="urn:microsoft.com/office/officeart/2005/8/layout/list1"/>
    <dgm:cxn modelId="{7702ADC7-B157-4B0B-A3B7-BB58B1F9F6C8}" type="presOf" srcId="{E0A68352-92BB-4822-9809-437330192F28}" destId="{378AF964-CEF2-442E-B1EB-A7D5A0E91804}" srcOrd="1" destOrd="0" presId="urn:microsoft.com/office/officeart/2005/8/layout/list1"/>
    <dgm:cxn modelId="{F024199D-C629-4647-B4B1-6392F84AFB8A}" srcId="{BD622E4F-6465-4E79-8BB4-ECD3D60CE5DE}" destId="{02225127-8791-436F-B355-E9664C9CFACB}" srcOrd="1" destOrd="0" parTransId="{88232636-F5DB-4FBC-A4CC-4D21D520184A}" sibTransId="{B1435E6A-D474-44EA-B506-304961FB82E7}"/>
    <dgm:cxn modelId="{F1CB1EDB-C6DD-498E-AD17-4BE51ADDF1AD}" type="presParOf" srcId="{525AD31C-44DB-47F8-895D-D86098655731}" destId="{1838CC69-38AB-4D5F-AA8B-D29B7576FC54}" srcOrd="0" destOrd="0" presId="urn:microsoft.com/office/officeart/2005/8/layout/list1"/>
    <dgm:cxn modelId="{5E8F82CB-0594-48E5-ADFC-5F02C6426D2C}" type="presParOf" srcId="{1838CC69-38AB-4D5F-AA8B-D29B7576FC54}" destId="{C3F703CF-8092-498A-8B38-CD6C0EDB5FEC}" srcOrd="0" destOrd="0" presId="urn:microsoft.com/office/officeart/2005/8/layout/list1"/>
    <dgm:cxn modelId="{8DF5BA70-C4C0-426C-993C-EFC28F9F6FA3}" type="presParOf" srcId="{1838CC69-38AB-4D5F-AA8B-D29B7576FC54}" destId="{378AF964-CEF2-442E-B1EB-A7D5A0E91804}" srcOrd="1" destOrd="0" presId="urn:microsoft.com/office/officeart/2005/8/layout/list1"/>
    <dgm:cxn modelId="{9851ED0D-AF7C-4AA4-BFAA-5554153A1B67}" type="presParOf" srcId="{525AD31C-44DB-47F8-895D-D86098655731}" destId="{F5CBBDDF-7B33-4D04-8971-9911924EAC48}" srcOrd="1" destOrd="0" presId="urn:microsoft.com/office/officeart/2005/8/layout/list1"/>
    <dgm:cxn modelId="{43AF9933-5FB6-43A2-A4B6-6D888463AE5C}" type="presParOf" srcId="{525AD31C-44DB-47F8-895D-D86098655731}" destId="{BADAB264-3E3C-47DA-8F6D-E497E7AB9885}" srcOrd="2" destOrd="0" presId="urn:microsoft.com/office/officeart/2005/8/layout/list1"/>
    <dgm:cxn modelId="{99802D29-D084-4BBB-BFF8-C1226EDED720}" type="presParOf" srcId="{525AD31C-44DB-47F8-895D-D86098655731}" destId="{FD9FFACC-4DE7-451B-AF17-830E34625CB0}" srcOrd="3" destOrd="0" presId="urn:microsoft.com/office/officeart/2005/8/layout/list1"/>
    <dgm:cxn modelId="{5EDA5366-F5B4-45F2-BDF3-238FCF4861E8}" type="presParOf" srcId="{525AD31C-44DB-47F8-895D-D86098655731}" destId="{46E3A84F-7A6C-4C88-81E2-86CB247D4195}" srcOrd="4" destOrd="0" presId="urn:microsoft.com/office/officeart/2005/8/layout/list1"/>
    <dgm:cxn modelId="{4601B1DE-DEB4-458B-B8BA-F664DCDED9D3}" type="presParOf" srcId="{46E3A84F-7A6C-4C88-81E2-86CB247D4195}" destId="{2729097E-18AA-407A-9780-4D6EC6DC50F1}" srcOrd="0" destOrd="0" presId="urn:microsoft.com/office/officeart/2005/8/layout/list1"/>
    <dgm:cxn modelId="{3FEE02FA-DE13-43C5-B0E4-2EEB3185656F}" type="presParOf" srcId="{46E3A84F-7A6C-4C88-81E2-86CB247D4195}" destId="{E027C82D-DDFE-4011-9099-21B8DB87B58C}" srcOrd="1" destOrd="0" presId="urn:microsoft.com/office/officeart/2005/8/layout/list1"/>
    <dgm:cxn modelId="{5E8E1890-B33A-4858-A8C9-9DA1A0FB41C1}" type="presParOf" srcId="{525AD31C-44DB-47F8-895D-D86098655731}" destId="{344B1698-C38B-4689-B7CB-A74570139910}" srcOrd="5" destOrd="0" presId="urn:microsoft.com/office/officeart/2005/8/layout/list1"/>
    <dgm:cxn modelId="{3828222B-69A0-460E-B8DF-721EFD26FA61}" type="presParOf" srcId="{525AD31C-44DB-47F8-895D-D86098655731}" destId="{10433428-4414-4635-8EF1-3286779B283F}" srcOrd="6" destOrd="0" presId="urn:microsoft.com/office/officeart/2005/8/layout/list1"/>
    <dgm:cxn modelId="{499FF8E6-247C-4920-895E-D98CD2AACD4D}" type="presParOf" srcId="{525AD31C-44DB-47F8-895D-D86098655731}" destId="{C91F1488-C6A7-494A-99F8-E4859C80F204}" srcOrd="7" destOrd="0" presId="urn:microsoft.com/office/officeart/2005/8/layout/list1"/>
    <dgm:cxn modelId="{A133EC60-B174-49A1-9A1C-81191651A432}" type="presParOf" srcId="{525AD31C-44DB-47F8-895D-D86098655731}" destId="{C5E94E09-5B57-4DA1-AA05-3454B61B9FB8}" srcOrd="8" destOrd="0" presId="urn:microsoft.com/office/officeart/2005/8/layout/list1"/>
    <dgm:cxn modelId="{806A7892-9AE9-437F-8EAF-2B73FC5EF9D8}" type="presParOf" srcId="{C5E94E09-5B57-4DA1-AA05-3454B61B9FB8}" destId="{D3E44B89-AFEB-4720-BB9F-BEA52FBEC5DB}" srcOrd="0" destOrd="0" presId="urn:microsoft.com/office/officeart/2005/8/layout/list1"/>
    <dgm:cxn modelId="{73D1E1DD-C96F-489F-A57B-A3ED4A18D72C}" type="presParOf" srcId="{C5E94E09-5B57-4DA1-AA05-3454B61B9FB8}" destId="{21DAC094-960B-435A-95F5-BA8AAD0FAC72}" srcOrd="1" destOrd="0" presId="urn:microsoft.com/office/officeart/2005/8/layout/list1"/>
    <dgm:cxn modelId="{A1429671-DED7-400D-8A55-A3DAB47AF5F4}" type="presParOf" srcId="{525AD31C-44DB-47F8-895D-D86098655731}" destId="{D6858A26-B707-4481-805E-CE0BF7AC02A5}" srcOrd="9" destOrd="0" presId="urn:microsoft.com/office/officeart/2005/8/layout/list1"/>
    <dgm:cxn modelId="{045C09F1-4436-4B9B-B618-5DE2813A2C46}" type="presParOf" srcId="{525AD31C-44DB-47F8-895D-D86098655731}" destId="{7D8F2C8A-7E88-447F-851E-DDB796C166EA}" srcOrd="10" destOrd="0" presId="urn:microsoft.com/office/officeart/2005/8/layout/list1"/>
    <dgm:cxn modelId="{D1348BC8-AEDD-49EB-83F6-E78ABC939ECE}" type="presParOf" srcId="{525AD31C-44DB-47F8-895D-D86098655731}" destId="{CE981CA9-C035-482D-A114-9E1BC7573507}" srcOrd="11" destOrd="0" presId="urn:microsoft.com/office/officeart/2005/8/layout/list1"/>
    <dgm:cxn modelId="{0DC10A12-2485-40E6-8B0D-D60877DF870B}" type="presParOf" srcId="{525AD31C-44DB-47F8-895D-D86098655731}" destId="{EC7288E5-F30A-44E8-9A6F-9F362ED259C8}" srcOrd="12" destOrd="0" presId="urn:microsoft.com/office/officeart/2005/8/layout/list1"/>
    <dgm:cxn modelId="{DA0FBA1C-3D21-4CFE-BD25-A59FB2748BB1}" type="presParOf" srcId="{EC7288E5-F30A-44E8-9A6F-9F362ED259C8}" destId="{224C3D70-4544-42E6-9218-E8E228CBE884}" srcOrd="0" destOrd="0" presId="urn:microsoft.com/office/officeart/2005/8/layout/list1"/>
    <dgm:cxn modelId="{A1CECBA0-4A2B-4F72-A74B-86CD4AA741DE}" type="presParOf" srcId="{EC7288E5-F30A-44E8-9A6F-9F362ED259C8}" destId="{44A1991C-F466-4D42-8AAA-55E3F820699D}" srcOrd="1" destOrd="0" presId="urn:microsoft.com/office/officeart/2005/8/layout/list1"/>
    <dgm:cxn modelId="{D593F4F6-26A1-41F3-8BC3-3A102987EA65}" type="presParOf" srcId="{525AD31C-44DB-47F8-895D-D86098655731}" destId="{9631F3EF-EEFE-491D-8768-2FFDB553EE74}" srcOrd="13" destOrd="0" presId="urn:microsoft.com/office/officeart/2005/8/layout/list1"/>
    <dgm:cxn modelId="{5471F1C7-A652-4AB6-85B3-14568AF7E43B}" type="presParOf" srcId="{525AD31C-44DB-47F8-895D-D86098655731}" destId="{558AAFD3-BDE2-4993-BE8E-92CA7C55E2A6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5C39949-0070-4FE7-8D1A-ED7F8B47AD7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912AC75-D537-4324-88DA-5B270D986DD1}">
      <dgm:prSet phldrT="[文本]"/>
      <dgm:spPr/>
      <dgm:t>
        <a:bodyPr/>
        <a:lstStyle/>
        <a:p>
          <a:r>
            <a:rPr lang="zh-CN" altLang="en-US" dirty="0" smtClean="0"/>
            <a:t>如何最大限度的复用流程</a:t>
          </a:r>
          <a:endParaRPr lang="zh-CN" altLang="en-US" dirty="0"/>
        </a:p>
      </dgm:t>
    </dgm:pt>
    <dgm:pt modelId="{56F189B9-8E24-4A84-A4A4-70E2FEFF14B8}" type="parTrans" cxnId="{6BD4529B-5CA4-486C-850B-76A308E63326}">
      <dgm:prSet/>
      <dgm:spPr/>
      <dgm:t>
        <a:bodyPr/>
        <a:lstStyle/>
        <a:p>
          <a:endParaRPr lang="zh-CN" altLang="en-US"/>
        </a:p>
      </dgm:t>
    </dgm:pt>
    <dgm:pt modelId="{3F742ECB-208A-4AD0-99BE-EE01925F9611}" type="sibTrans" cxnId="{6BD4529B-5CA4-486C-850B-76A308E63326}">
      <dgm:prSet/>
      <dgm:spPr/>
      <dgm:t>
        <a:bodyPr/>
        <a:lstStyle/>
        <a:p>
          <a:endParaRPr lang="zh-CN" altLang="en-US"/>
        </a:p>
      </dgm:t>
    </dgm:pt>
    <dgm:pt modelId="{2599BEFE-BF34-4222-B84A-D43B412217CF}">
      <dgm:prSet phldrT="[文本]"/>
      <dgm:spPr/>
      <dgm:t>
        <a:bodyPr/>
        <a:lstStyle/>
        <a:p>
          <a:endParaRPr lang="zh-CN" altLang="en-US" dirty="0"/>
        </a:p>
      </dgm:t>
    </dgm:pt>
    <dgm:pt modelId="{C8551FFD-6F68-4EFB-8766-1B36EEC0F11E}" type="parTrans" cxnId="{AA8D4F21-77D7-498D-BF8B-1EB11D4FBE34}">
      <dgm:prSet/>
      <dgm:spPr/>
      <dgm:t>
        <a:bodyPr/>
        <a:lstStyle/>
        <a:p>
          <a:endParaRPr lang="zh-CN" altLang="en-US"/>
        </a:p>
      </dgm:t>
    </dgm:pt>
    <dgm:pt modelId="{E4B75E97-801E-4BF4-ADF5-E0A7458171F6}" type="sibTrans" cxnId="{AA8D4F21-77D7-498D-BF8B-1EB11D4FBE34}">
      <dgm:prSet/>
      <dgm:spPr/>
      <dgm:t>
        <a:bodyPr/>
        <a:lstStyle/>
        <a:p>
          <a:endParaRPr lang="zh-CN" altLang="en-US"/>
        </a:p>
      </dgm:t>
    </dgm:pt>
    <dgm:pt modelId="{AFFF124E-104F-4A02-96D7-3DE88B710628}" type="pres">
      <dgm:prSet presAssocID="{65C39949-0070-4FE7-8D1A-ED7F8B47AD7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2A2B9EAD-7952-45BC-8DC4-BF6033E9A80E}" type="pres">
      <dgm:prSet presAssocID="{B912AC75-D537-4324-88DA-5B270D986DD1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E7DC998-5DA8-47B9-9F63-576EAD1116C2}" type="pres">
      <dgm:prSet presAssocID="{B912AC75-D537-4324-88DA-5B270D986DD1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F5000F05-BA8F-40AF-86C7-507100FBDED0}" type="presOf" srcId="{B912AC75-D537-4324-88DA-5B270D986DD1}" destId="{2A2B9EAD-7952-45BC-8DC4-BF6033E9A80E}" srcOrd="0" destOrd="0" presId="urn:microsoft.com/office/officeart/2005/8/layout/vList2"/>
    <dgm:cxn modelId="{AA8D4F21-77D7-498D-BF8B-1EB11D4FBE34}" srcId="{B912AC75-D537-4324-88DA-5B270D986DD1}" destId="{2599BEFE-BF34-4222-B84A-D43B412217CF}" srcOrd="0" destOrd="0" parTransId="{C8551FFD-6F68-4EFB-8766-1B36EEC0F11E}" sibTransId="{E4B75E97-801E-4BF4-ADF5-E0A7458171F6}"/>
    <dgm:cxn modelId="{3A2CEBF7-09A1-4EE2-B639-A364A6CF822E}" type="presOf" srcId="{65C39949-0070-4FE7-8D1A-ED7F8B47AD79}" destId="{AFFF124E-104F-4A02-96D7-3DE88B710628}" srcOrd="0" destOrd="0" presId="urn:microsoft.com/office/officeart/2005/8/layout/vList2"/>
    <dgm:cxn modelId="{F45E8D90-1D84-46E5-9882-1EB9084056FC}" type="presOf" srcId="{2599BEFE-BF34-4222-B84A-D43B412217CF}" destId="{2E7DC998-5DA8-47B9-9F63-576EAD1116C2}" srcOrd="0" destOrd="0" presId="urn:microsoft.com/office/officeart/2005/8/layout/vList2"/>
    <dgm:cxn modelId="{6BD4529B-5CA4-486C-850B-76A308E63326}" srcId="{65C39949-0070-4FE7-8D1A-ED7F8B47AD79}" destId="{B912AC75-D537-4324-88DA-5B270D986DD1}" srcOrd="0" destOrd="0" parTransId="{56F189B9-8E24-4A84-A4A4-70E2FEFF14B8}" sibTransId="{3F742ECB-208A-4AD0-99BE-EE01925F9611}"/>
    <dgm:cxn modelId="{84DCC783-2C9F-4E2C-B293-457FD65CA36E}" type="presParOf" srcId="{AFFF124E-104F-4A02-96D7-3DE88B710628}" destId="{2A2B9EAD-7952-45BC-8DC4-BF6033E9A80E}" srcOrd="0" destOrd="0" presId="urn:microsoft.com/office/officeart/2005/8/layout/vList2"/>
    <dgm:cxn modelId="{7B631B98-DE0D-470B-ABC9-53D7C9ABDF15}" type="presParOf" srcId="{AFFF124E-104F-4A02-96D7-3DE88B710628}" destId="{2E7DC998-5DA8-47B9-9F63-576EAD1116C2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C6FD468-9F39-451A-A83C-4A32171B992D}" type="doc">
      <dgm:prSet loTypeId="urn:microsoft.com/office/officeart/2005/8/layout/hProcess9" loCatId="process" qsTypeId="urn:microsoft.com/office/officeart/2005/8/quickstyle/simple1" qsCatId="simple" csTypeId="urn:microsoft.com/office/officeart/2005/8/colors/colorful1" csCatId="colorful" phldr="1"/>
      <dgm:spPr/>
    </dgm:pt>
    <dgm:pt modelId="{24B09827-25AA-481C-AD79-5F7555AFB70A}">
      <dgm:prSet phldrT="[文本]"/>
      <dgm:spPr/>
      <dgm:t>
        <a:bodyPr/>
        <a:lstStyle/>
        <a:p>
          <a:r>
            <a:rPr lang="zh-CN" altLang="en-US" smtClean="0"/>
            <a:t>优先级</a:t>
          </a:r>
          <a:r>
            <a:rPr lang="en-US" altLang="zh-CN" smtClean="0"/>
            <a:t>30</a:t>
          </a:r>
        </a:p>
        <a:p>
          <a:endParaRPr lang="zh-CN" altLang="en-US" dirty="0"/>
        </a:p>
      </dgm:t>
    </dgm:pt>
    <dgm:pt modelId="{FF34E145-3BA3-45DF-A72C-1C2714ED598D}" type="parTrans" cxnId="{F94AAA34-05FC-4526-B492-2772A2CA2512}">
      <dgm:prSet/>
      <dgm:spPr/>
      <dgm:t>
        <a:bodyPr/>
        <a:lstStyle/>
        <a:p>
          <a:endParaRPr lang="zh-CN" altLang="en-US"/>
        </a:p>
      </dgm:t>
    </dgm:pt>
    <dgm:pt modelId="{1766A8A5-3534-4976-81F0-865FE1EC8294}" type="sibTrans" cxnId="{F94AAA34-05FC-4526-B492-2772A2CA2512}">
      <dgm:prSet/>
      <dgm:spPr/>
      <dgm:t>
        <a:bodyPr/>
        <a:lstStyle/>
        <a:p>
          <a:endParaRPr lang="zh-CN" altLang="en-US"/>
        </a:p>
      </dgm:t>
    </dgm:pt>
    <dgm:pt modelId="{1A9B6839-3C7B-44D8-BE59-B13D6F56925D}">
      <dgm:prSet phldrT="[文本]"/>
      <dgm:spPr/>
      <dgm:t>
        <a:bodyPr/>
        <a:lstStyle/>
        <a:p>
          <a:r>
            <a:rPr lang="zh-CN" altLang="en-US" dirty="0" smtClean="0"/>
            <a:t>优先级</a:t>
          </a:r>
          <a:r>
            <a:rPr lang="en-US" altLang="zh-CN" dirty="0" smtClean="0"/>
            <a:t>20</a:t>
          </a:r>
        </a:p>
        <a:p>
          <a:endParaRPr lang="zh-CN" altLang="en-US" dirty="0"/>
        </a:p>
      </dgm:t>
    </dgm:pt>
    <dgm:pt modelId="{D573E0F7-A03A-474D-984E-88FE89C58F4B}" type="parTrans" cxnId="{A432EB72-3191-431B-92C8-186678512522}">
      <dgm:prSet/>
      <dgm:spPr/>
      <dgm:t>
        <a:bodyPr/>
        <a:lstStyle/>
        <a:p>
          <a:endParaRPr lang="zh-CN" altLang="en-US"/>
        </a:p>
      </dgm:t>
    </dgm:pt>
    <dgm:pt modelId="{6CB746DD-C150-4EDC-A15C-22AA23CB680F}" type="sibTrans" cxnId="{A432EB72-3191-431B-92C8-186678512522}">
      <dgm:prSet/>
      <dgm:spPr/>
      <dgm:t>
        <a:bodyPr/>
        <a:lstStyle/>
        <a:p>
          <a:endParaRPr lang="zh-CN" altLang="en-US"/>
        </a:p>
      </dgm:t>
    </dgm:pt>
    <dgm:pt modelId="{48B93BDE-2B3E-4C8E-AA28-494DAFB23FB8}">
      <dgm:prSet phldrT="[文本]"/>
      <dgm:spPr/>
      <dgm:t>
        <a:bodyPr/>
        <a:lstStyle/>
        <a:p>
          <a:r>
            <a:rPr lang="zh-CN" altLang="en-US" dirty="0" smtClean="0"/>
            <a:t>优先级</a:t>
          </a:r>
          <a:r>
            <a:rPr lang="en-US" altLang="zh-CN" dirty="0" smtClean="0"/>
            <a:t>0</a:t>
          </a:r>
        </a:p>
        <a:p>
          <a:r>
            <a:rPr lang="en-US" altLang="zh-CN" dirty="0" smtClean="0"/>
            <a:t>ALL</a:t>
          </a:r>
          <a:endParaRPr lang="zh-CN" altLang="en-US" dirty="0"/>
        </a:p>
      </dgm:t>
    </dgm:pt>
    <dgm:pt modelId="{F5043387-8D4F-4FB8-9621-2DC730180D2B}" type="parTrans" cxnId="{5E9B1BDA-F69C-4864-87B8-1BD8B3886015}">
      <dgm:prSet/>
      <dgm:spPr/>
      <dgm:t>
        <a:bodyPr/>
        <a:lstStyle/>
        <a:p>
          <a:endParaRPr lang="zh-CN" altLang="en-US"/>
        </a:p>
      </dgm:t>
    </dgm:pt>
    <dgm:pt modelId="{8E906BF6-2E90-458D-8C8F-10C71742ED49}" type="sibTrans" cxnId="{5E9B1BDA-F69C-4864-87B8-1BD8B3886015}">
      <dgm:prSet/>
      <dgm:spPr/>
      <dgm:t>
        <a:bodyPr/>
        <a:lstStyle/>
        <a:p>
          <a:endParaRPr lang="zh-CN" altLang="en-US"/>
        </a:p>
      </dgm:t>
    </dgm:pt>
    <dgm:pt modelId="{24214880-22E4-41B7-ABA5-B4AC45CA4417}" type="pres">
      <dgm:prSet presAssocID="{AC6FD468-9F39-451A-A83C-4A32171B992D}" presName="CompostProcess" presStyleCnt="0">
        <dgm:presLayoutVars>
          <dgm:dir/>
          <dgm:resizeHandles val="exact"/>
        </dgm:presLayoutVars>
      </dgm:prSet>
      <dgm:spPr/>
    </dgm:pt>
    <dgm:pt modelId="{5A3F4B59-222B-4486-BA08-BA1C02C387EA}" type="pres">
      <dgm:prSet presAssocID="{AC6FD468-9F39-451A-A83C-4A32171B992D}" presName="arrow" presStyleLbl="bgShp" presStyleIdx="0" presStyleCnt="1" custScaleX="117647" custLinFactNeighborX="-19901" custLinFactNeighborY="17861"/>
      <dgm:spPr/>
    </dgm:pt>
    <dgm:pt modelId="{79B6C82E-A53A-4874-8A8E-7CF92CFC9E64}" type="pres">
      <dgm:prSet presAssocID="{AC6FD468-9F39-451A-A83C-4A32171B992D}" presName="linearProcess" presStyleCnt="0"/>
      <dgm:spPr/>
    </dgm:pt>
    <dgm:pt modelId="{0D3032B9-DE1B-4A3E-BF76-E362ABCF20CB}" type="pres">
      <dgm:prSet presAssocID="{24B09827-25AA-481C-AD79-5F7555AFB70A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70F8AB9-131F-4F53-9073-FE5F7C1E9DC2}" type="pres">
      <dgm:prSet presAssocID="{1766A8A5-3534-4976-81F0-865FE1EC8294}" presName="sibTrans" presStyleCnt="0"/>
      <dgm:spPr/>
    </dgm:pt>
    <dgm:pt modelId="{93DF5B47-3D17-4CAB-879F-ACA8F5D54A32}" type="pres">
      <dgm:prSet presAssocID="{1A9B6839-3C7B-44D8-BE59-B13D6F56925D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027A575-8DE3-4A6A-B8C8-00CABA14793B}" type="pres">
      <dgm:prSet presAssocID="{6CB746DD-C150-4EDC-A15C-22AA23CB680F}" presName="sibTrans" presStyleCnt="0"/>
      <dgm:spPr/>
    </dgm:pt>
    <dgm:pt modelId="{FA30047F-4018-4979-8FE0-24D64A0A8C7C}" type="pres">
      <dgm:prSet presAssocID="{48B93BDE-2B3E-4C8E-AA28-494DAFB23FB8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F94AAA34-05FC-4526-B492-2772A2CA2512}" srcId="{AC6FD468-9F39-451A-A83C-4A32171B992D}" destId="{24B09827-25AA-481C-AD79-5F7555AFB70A}" srcOrd="0" destOrd="0" parTransId="{FF34E145-3BA3-45DF-A72C-1C2714ED598D}" sibTransId="{1766A8A5-3534-4976-81F0-865FE1EC8294}"/>
    <dgm:cxn modelId="{3FBAEC01-4F7E-4E02-A30D-555E1E1EBE01}" type="presOf" srcId="{48B93BDE-2B3E-4C8E-AA28-494DAFB23FB8}" destId="{FA30047F-4018-4979-8FE0-24D64A0A8C7C}" srcOrd="0" destOrd="0" presId="urn:microsoft.com/office/officeart/2005/8/layout/hProcess9"/>
    <dgm:cxn modelId="{3838E550-F19E-444A-ADEF-88DE62F85B7C}" type="presOf" srcId="{1A9B6839-3C7B-44D8-BE59-B13D6F56925D}" destId="{93DF5B47-3D17-4CAB-879F-ACA8F5D54A32}" srcOrd="0" destOrd="0" presId="urn:microsoft.com/office/officeart/2005/8/layout/hProcess9"/>
    <dgm:cxn modelId="{5E9B1BDA-F69C-4864-87B8-1BD8B3886015}" srcId="{AC6FD468-9F39-451A-A83C-4A32171B992D}" destId="{48B93BDE-2B3E-4C8E-AA28-494DAFB23FB8}" srcOrd="2" destOrd="0" parTransId="{F5043387-8D4F-4FB8-9621-2DC730180D2B}" sibTransId="{8E906BF6-2E90-458D-8C8F-10C71742ED49}"/>
    <dgm:cxn modelId="{3FFDE443-BB64-43B0-9F3F-BF46F9F714A0}" type="presOf" srcId="{24B09827-25AA-481C-AD79-5F7555AFB70A}" destId="{0D3032B9-DE1B-4A3E-BF76-E362ABCF20CB}" srcOrd="0" destOrd="0" presId="urn:microsoft.com/office/officeart/2005/8/layout/hProcess9"/>
    <dgm:cxn modelId="{A432EB72-3191-431B-92C8-186678512522}" srcId="{AC6FD468-9F39-451A-A83C-4A32171B992D}" destId="{1A9B6839-3C7B-44D8-BE59-B13D6F56925D}" srcOrd="1" destOrd="0" parTransId="{D573E0F7-A03A-474D-984E-88FE89C58F4B}" sibTransId="{6CB746DD-C150-4EDC-A15C-22AA23CB680F}"/>
    <dgm:cxn modelId="{0FEE5F17-27A0-4277-B467-146B35B54CD9}" type="presOf" srcId="{AC6FD468-9F39-451A-A83C-4A32171B992D}" destId="{24214880-22E4-41B7-ABA5-B4AC45CA4417}" srcOrd="0" destOrd="0" presId="urn:microsoft.com/office/officeart/2005/8/layout/hProcess9"/>
    <dgm:cxn modelId="{6FCDA1E4-A935-4D10-B97A-577B582FE84C}" type="presParOf" srcId="{24214880-22E4-41B7-ABA5-B4AC45CA4417}" destId="{5A3F4B59-222B-4486-BA08-BA1C02C387EA}" srcOrd="0" destOrd="0" presId="urn:microsoft.com/office/officeart/2005/8/layout/hProcess9"/>
    <dgm:cxn modelId="{709B3B04-B89E-4420-987B-E4E7BF1AD5F0}" type="presParOf" srcId="{24214880-22E4-41B7-ABA5-B4AC45CA4417}" destId="{79B6C82E-A53A-4874-8A8E-7CF92CFC9E64}" srcOrd="1" destOrd="0" presId="urn:microsoft.com/office/officeart/2005/8/layout/hProcess9"/>
    <dgm:cxn modelId="{73BF0A49-2F3E-4067-90B3-F887D5F5C60A}" type="presParOf" srcId="{79B6C82E-A53A-4874-8A8E-7CF92CFC9E64}" destId="{0D3032B9-DE1B-4A3E-BF76-E362ABCF20CB}" srcOrd="0" destOrd="0" presId="urn:microsoft.com/office/officeart/2005/8/layout/hProcess9"/>
    <dgm:cxn modelId="{3F63EE4B-BA98-42C0-B513-F429201FB802}" type="presParOf" srcId="{79B6C82E-A53A-4874-8A8E-7CF92CFC9E64}" destId="{870F8AB9-131F-4F53-9073-FE5F7C1E9DC2}" srcOrd="1" destOrd="0" presId="urn:microsoft.com/office/officeart/2005/8/layout/hProcess9"/>
    <dgm:cxn modelId="{6601740E-8FFB-4799-A2AE-F2C67C9BABEF}" type="presParOf" srcId="{79B6C82E-A53A-4874-8A8E-7CF92CFC9E64}" destId="{93DF5B47-3D17-4CAB-879F-ACA8F5D54A32}" srcOrd="2" destOrd="0" presId="urn:microsoft.com/office/officeart/2005/8/layout/hProcess9"/>
    <dgm:cxn modelId="{2652DC57-B54E-4CE3-9C66-60BDC43AEF8E}" type="presParOf" srcId="{79B6C82E-A53A-4874-8A8E-7CF92CFC9E64}" destId="{C027A575-8DE3-4A6A-B8C8-00CABA14793B}" srcOrd="3" destOrd="0" presId="urn:microsoft.com/office/officeart/2005/8/layout/hProcess9"/>
    <dgm:cxn modelId="{689E0422-30EC-4D8B-B4A5-0F9ACA0095CA}" type="presParOf" srcId="{79B6C82E-A53A-4874-8A8E-7CF92CFC9E64}" destId="{FA30047F-4018-4979-8FE0-24D64A0A8C7C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5C39949-0070-4FE7-8D1A-ED7F8B47AD7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912AC75-D537-4324-88DA-5B270D986DD1}">
      <dgm:prSet phldrT="[文本]"/>
      <dgm:spPr/>
      <dgm:t>
        <a:bodyPr/>
        <a:lstStyle/>
        <a:p>
          <a:r>
            <a:rPr lang="zh-CN" altLang="en-US" dirty="0" smtClean="0"/>
            <a:t>单元测试</a:t>
          </a:r>
          <a:endParaRPr lang="zh-CN" altLang="en-US" dirty="0"/>
        </a:p>
      </dgm:t>
    </dgm:pt>
    <dgm:pt modelId="{56F189B9-8E24-4A84-A4A4-70E2FEFF14B8}" type="parTrans" cxnId="{6BD4529B-5CA4-486C-850B-76A308E63326}">
      <dgm:prSet/>
      <dgm:spPr/>
      <dgm:t>
        <a:bodyPr/>
        <a:lstStyle/>
        <a:p>
          <a:endParaRPr lang="zh-CN" altLang="en-US"/>
        </a:p>
      </dgm:t>
    </dgm:pt>
    <dgm:pt modelId="{3F742ECB-208A-4AD0-99BE-EE01925F9611}" type="sibTrans" cxnId="{6BD4529B-5CA4-486C-850B-76A308E63326}">
      <dgm:prSet/>
      <dgm:spPr/>
      <dgm:t>
        <a:bodyPr/>
        <a:lstStyle/>
        <a:p>
          <a:endParaRPr lang="zh-CN" altLang="en-US"/>
        </a:p>
      </dgm:t>
    </dgm:pt>
    <dgm:pt modelId="{2599BEFE-BF34-4222-B84A-D43B412217CF}">
      <dgm:prSet phldrT="[文本]"/>
      <dgm:spPr/>
      <dgm:t>
        <a:bodyPr/>
        <a:lstStyle/>
        <a:p>
          <a:endParaRPr lang="zh-CN" altLang="en-US" dirty="0"/>
        </a:p>
      </dgm:t>
    </dgm:pt>
    <dgm:pt modelId="{C8551FFD-6F68-4EFB-8766-1B36EEC0F11E}" type="parTrans" cxnId="{AA8D4F21-77D7-498D-BF8B-1EB11D4FBE34}">
      <dgm:prSet/>
      <dgm:spPr/>
      <dgm:t>
        <a:bodyPr/>
        <a:lstStyle/>
        <a:p>
          <a:endParaRPr lang="zh-CN" altLang="en-US"/>
        </a:p>
      </dgm:t>
    </dgm:pt>
    <dgm:pt modelId="{E4B75E97-801E-4BF4-ADF5-E0A7458171F6}" type="sibTrans" cxnId="{AA8D4F21-77D7-498D-BF8B-1EB11D4FBE34}">
      <dgm:prSet/>
      <dgm:spPr/>
      <dgm:t>
        <a:bodyPr/>
        <a:lstStyle/>
        <a:p>
          <a:endParaRPr lang="zh-CN" altLang="en-US"/>
        </a:p>
      </dgm:t>
    </dgm:pt>
    <dgm:pt modelId="{AFFF124E-104F-4A02-96D7-3DE88B710628}" type="pres">
      <dgm:prSet presAssocID="{65C39949-0070-4FE7-8D1A-ED7F8B47AD7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2A2B9EAD-7952-45BC-8DC4-BF6033E9A80E}" type="pres">
      <dgm:prSet presAssocID="{B912AC75-D537-4324-88DA-5B270D986DD1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E7DC998-5DA8-47B9-9F63-576EAD1116C2}" type="pres">
      <dgm:prSet presAssocID="{B912AC75-D537-4324-88DA-5B270D986DD1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F5000F05-BA8F-40AF-86C7-507100FBDED0}" type="presOf" srcId="{B912AC75-D537-4324-88DA-5B270D986DD1}" destId="{2A2B9EAD-7952-45BC-8DC4-BF6033E9A80E}" srcOrd="0" destOrd="0" presId="urn:microsoft.com/office/officeart/2005/8/layout/vList2"/>
    <dgm:cxn modelId="{AA8D4F21-77D7-498D-BF8B-1EB11D4FBE34}" srcId="{B912AC75-D537-4324-88DA-5B270D986DD1}" destId="{2599BEFE-BF34-4222-B84A-D43B412217CF}" srcOrd="0" destOrd="0" parTransId="{C8551FFD-6F68-4EFB-8766-1B36EEC0F11E}" sibTransId="{E4B75E97-801E-4BF4-ADF5-E0A7458171F6}"/>
    <dgm:cxn modelId="{3A2CEBF7-09A1-4EE2-B639-A364A6CF822E}" type="presOf" srcId="{65C39949-0070-4FE7-8D1A-ED7F8B47AD79}" destId="{AFFF124E-104F-4A02-96D7-3DE88B710628}" srcOrd="0" destOrd="0" presId="urn:microsoft.com/office/officeart/2005/8/layout/vList2"/>
    <dgm:cxn modelId="{F45E8D90-1D84-46E5-9882-1EB9084056FC}" type="presOf" srcId="{2599BEFE-BF34-4222-B84A-D43B412217CF}" destId="{2E7DC998-5DA8-47B9-9F63-576EAD1116C2}" srcOrd="0" destOrd="0" presId="urn:microsoft.com/office/officeart/2005/8/layout/vList2"/>
    <dgm:cxn modelId="{6BD4529B-5CA4-486C-850B-76A308E63326}" srcId="{65C39949-0070-4FE7-8D1A-ED7F8B47AD79}" destId="{B912AC75-D537-4324-88DA-5B270D986DD1}" srcOrd="0" destOrd="0" parTransId="{56F189B9-8E24-4A84-A4A4-70E2FEFF14B8}" sibTransId="{3F742ECB-208A-4AD0-99BE-EE01925F9611}"/>
    <dgm:cxn modelId="{84DCC783-2C9F-4E2C-B293-457FD65CA36E}" type="presParOf" srcId="{AFFF124E-104F-4A02-96D7-3DE88B710628}" destId="{2A2B9EAD-7952-45BC-8DC4-BF6033E9A80E}" srcOrd="0" destOrd="0" presId="urn:microsoft.com/office/officeart/2005/8/layout/vList2"/>
    <dgm:cxn modelId="{7B631B98-DE0D-470B-ABC9-53D7C9ABDF15}" type="presParOf" srcId="{AFFF124E-104F-4A02-96D7-3DE88B710628}" destId="{2E7DC998-5DA8-47B9-9F63-576EAD1116C2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9AF4C9FE-EEAF-4D38-980A-EDD0AD8450A0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0A68352-92BB-4822-9809-437330192F28}">
      <dgm:prSet phldrT="[文本]"/>
      <dgm:spPr/>
      <dgm:t>
        <a:bodyPr/>
        <a:lstStyle/>
        <a:p>
          <a:r>
            <a:rPr lang="en-US" altLang="zh-CN" dirty="0" smtClean="0"/>
            <a:t>JUnit</a:t>
          </a:r>
          <a:endParaRPr lang="zh-CN" altLang="en-US" dirty="0"/>
        </a:p>
      </dgm:t>
    </dgm:pt>
    <dgm:pt modelId="{CAC8A202-CEDB-4AB7-B8A1-F7313F9C5301}" type="parTrans" cxnId="{6967ED63-CC40-44EA-A356-88FC03C18D16}">
      <dgm:prSet/>
      <dgm:spPr/>
      <dgm:t>
        <a:bodyPr/>
        <a:lstStyle/>
        <a:p>
          <a:endParaRPr lang="zh-CN" altLang="en-US"/>
        </a:p>
      </dgm:t>
    </dgm:pt>
    <dgm:pt modelId="{199A2A3B-06C2-40D3-B4C0-1A7D84D96B30}" type="sibTrans" cxnId="{6967ED63-CC40-44EA-A356-88FC03C18D16}">
      <dgm:prSet/>
      <dgm:spPr/>
      <dgm:t>
        <a:bodyPr/>
        <a:lstStyle/>
        <a:p>
          <a:endParaRPr lang="zh-CN" altLang="en-US"/>
        </a:p>
      </dgm:t>
    </dgm:pt>
    <dgm:pt modelId="{9DDA555C-B489-4CB2-AE56-FA5FBB3F8774}">
      <dgm:prSet phldrT="[文本]"/>
      <dgm:spPr/>
      <dgm:t>
        <a:bodyPr/>
        <a:lstStyle/>
        <a:p>
          <a:r>
            <a:rPr lang="en-US" altLang="zh-CN" dirty="0" smtClean="0"/>
            <a:t>@</a:t>
          </a:r>
          <a:r>
            <a:rPr lang="en-US" altLang="zh-CN" dirty="0" err="1" smtClean="0"/>
            <a:t>SprintBootTest</a:t>
          </a:r>
          <a:endParaRPr lang="zh-CN" altLang="en-US" dirty="0"/>
        </a:p>
      </dgm:t>
    </dgm:pt>
    <dgm:pt modelId="{84D46682-A875-41F6-8082-F295A863EEFE}" type="parTrans" cxnId="{9CE66F87-FE99-435C-848E-E3B4E1FF6F53}">
      <dgm:prSet/>
      <dgm:spPr/>
      <dgm:t>
        <a:bodyPr/>
        <a:lstStyle/>
        <a:p>
          <a:endParaRPr lang="zh-CN" altLang="en-US"/>
        </a:p>
      </dgm:t>
    </dgm:pt>
    <dgm:pt modelId="{AF6A4BEE-CB8C-421C-9F11-A1471A020728}" type="sibTrans" cxnId="{9CE66F87-FE99-435C-848E-E3B4E1FF6F53}">
      <dgm:prSet/>
      <dgm:spPr/>
      <dgm:t>
        <a:bodyPr/>
        <a:lstStyle/>
        <a:p>
          <a:endParaRPr lang="zh-CN" altLang="en-US"/>
        </a:p>
      </dgm:t>
    </dgm:pt>
    <dgm:pt modelId="{482C6FE3-1047-47E5-9D40-C7BD4293DF01}">
      <dgm:prSet phldrT="[文本]"/>
      <dgm:spPr/>
      <dgm:t>
        <a:bodyPr/>
        <a:lstStyle/>
        <a:p>
          <a:r>
            <a:rPr lang="en-US" altLang="zh-CN" dirty="0" err="1" smtClean="0"/>
            <a:t>DbUnit</a:t>
          </a:r>
          <a:r>
            <a:rPr lang="en-US" altLang="zh-CN" dirty="0" smtClean="0"/>
            <a:t> + H2</a:t>
          </a:r>
          <a:endParaRPr lang="zh-CN" altLang="en-US" dirty="0"/>
        </a:p>
      </dgm:t>
    </dgm:pt>
    <dgm:pt modelId="{405EE19A-8C4B-4E06-A048-6B43EC37C4F3}" type="parTrans" cxnId="{F9743370-7960-408E-9DC3-CE79EFA9528B}">
      <dgm:prSet/>
      <dgm:spPr/>
      <dgm:t>
        <a:bodyPr/>
        <a:lstStyle/>
        <a:p>
          <a:endParaRPr lang="zh-CN" altLang="en-US"/>
        </a:p>
      </dgm:t>
    </dgm:pt>
    <dgm:pt modelId="{86CC94C7-D32C-4DC2-8463-6DC7A49D6005}" type="sibTrans" cxnId="{F9743370-7960-408E-9DC3-CE79EFA9528B}">
      <dgm:prSet/>
      <dgm:spPr/>
      <dgm:t>
        <a:bodyPr/>
        <a:lstStyle/>
        <a:p>
          <a:endParaRPr lang="zh-CN" altLang="en-US"/>
        </a:p>
      </dgm:t>
    </dgm:pt>
    <dgm:pt modelId="{1D513942-F835-4273-9436-64A0C8476C07}">
      <dgm:prSet phldrT="[文本]"/>
      <dgm:spPr/>
      <dgm:t>
        <a:bodyPr/>
        <a:lstStyle/>
        <a:p>
          <a:r>
            <a:rPr lang="en-US" altLang="zh-CN" dirty="0" smtClean="0"/>
            <a:t>@Test</a:t>
          </a:r>
          <a:endParaRPr lang="zh-CN" altLang="en-US" dirty="0"/>
        </a:p>
      </dgm:t>
    </dgm:pt>
    <dgm:pt modelId="{A9FC15B3-F07A-44AC-ABDC-9C079FD9C360}" type="parTrans" cxnId="{D2EF661A-BB21-40A3-AB4F-1CDE3C50B1A0}">
      <dgm:prSet/>
      <dgm:spPr/>
      <dgm:t>
        <a:bodyPr/>
        <a:lstStyle/>
        <a:p>
          <a:endParaRPr lang="zh-CN" altLang="en-US"/>
        </a:p>
      </dgm:t>
    </dgm:pt>
    <dgm:pt modelId="{1285C4D6-D950-4E81-8C44-FBD5676CA760}" type="sibTrans" cxnId="{D2EF661A-BB21-40A3-AB4F-1CDE3C50B1A0}">
      <dgm:prSet/>
      <dgm:spPr/>
      <dgm:t>
        <a:bodyPr/>
        <a:lstStyle/>
        <a:p>
          <a:endParaRPr lang="zh-CN" altLang="en-US"/>
        </a:p>
      </dgm:t>
    </dgm:pt>
    <dgm:pt modelId="{0F2582CB-447F-419A-9CA6-3800D0964AE6}">
      <dgm:prSet phldrT="[文本]"/>
      <dgm:spPr/>
      <dgm:t>
        <a:bodyPr/>
        <a:lstStyle/>
        <a:p>
          <a:r>
            <a:rPr lang="en-US" altLang="zh-CN" dirty="0" smtClean="0"/>
            <a:t>main</a:t>
          </a:r>
          <a:r>
            <a:rPr lang="zh-CN" altLang="en-US" dirty="0" smtClean="0"/>
            <a:t>方法</a:t>
          </a:r>
          <a:endParaRPr lang="zh-CN" altLang="en-US" dirty="0"/>
        </a:p>
      </dgm:t>
    </dgm:pt>
    <dgm:pt modelId="{9F0C8D0B-920E-4010-9EBB-4EBF09268B9A}" type="parTrans" cxnId="{DF10A864-8AE8-4E47-8861-1EA2467AF5BA}">
      <dgm:prSet/>
      <dgm:spPr/>
      <dgm:t>
        <a:bodyPr/>
        <a:lstStyle/>
        <a:p>
          <a:endParaRPr lang="zh-CN" altLang="en-US"/>
        </a:p>
      </dgm:t>
    </dgm:pt>
    <dgm:pt modelId="{63218290-5CC7-4945-A7B0-AD4B278EBBFA}" type="sibTrans" cxnId="{DF10A864-8AE8-4E47-8861-1EA2467AF5BA}">
      <dgm:prSet/>
      <dgm:spPr/>
      <dgm:t>
        <a:bodyPr/>
        <a:lstStyle/>
        <a:p>
          <a:endParaRPr lang="zh-CN" altLang="en-US"/>
        </a:p>
      </dgm:t>
    </dgm:pt>
    <dgm:pt modelId="{DBCAAC75-FE16-41E9-9CCE-25C865FDC910}">
      <dgm:prSet phldrT="[文本]"/>
      <dgm:spPr/>
      <dgm:t>
        <a:bodyPr/>
        <a:lstStyle/>
        <a:p>
          <a:r>
            <a:rPr lang="en-US" altLang="zh-CN" dirty="0" err="1" smtClean="0"/>
            <a:t>Mockito</a:t>
          </a:r>
          <a:endParaRPr lang="zh-CN" altLang="en-US" dirty="0"/>
        </a:p>
      </dgm:t>
    </dgm:pt>
    <dgm:pt modelId="{ABC42CFA-96AC-44FE-A007-E767B7BE0196}" type="parTrans" cxnId="{7287A4BC-3574-462E-B88A-0AC5657BCFF9}">
      <dgm:prSet/>
      <dgm:spPr/>
      <dgm:t>
        <a:bodyPr/>
        <a:lstStyle/>
        <a:p>
          <a:endParaRPr lang="zh-CN" altLang="en-US"/>
        </a:p>
      </dgm:t>
    </dgm:pt>
    <dgm:pt modelId="{6032EBCC-3093-41D1-8999-8582F7692525}" type="sibTrans" cxnId="{7287A4BC-3574-462E-B88A-0AC5657BCFF9}">
      <dgm:prSet/>
      <dgm:spPr/>
      <dgm:t>
        <a:bodyPr/>
        <a:lstStyle/>
        <a:p>
          <a:endParaRPr lang="zh-CN" altLang="en-US"/>
        </a:p>
      </dgm:t>
    </dgm:pt>
    <dgm:pt modelId="{BD622E4F-6465-4E79-8BB4-ECD3D60CE5DE}">
      <dgm:prSet phldrT="[文本]"/>
      <dgm:spPr/>
      <dgm:t>
        <a:bodyPr/>
        <a:lstStyle/>
        <a:p>
          <a:r>
            <a:rPr lang="en-US" dirty="0" smtClean="0"/>
            <a:t>@</a:t>
          </a:r>
          <a:r>
            <a:rPr lang="en-US" dirty="0" err="1" smtClean="0"/>
            <a:t>DatabaseSetup</a:t>
          </a:r>
          <a:endParaRPr lang="zh-CN" altLang="en-US" dirty="0"/>
        </a:p>
      </dgm:t>
    </dgm:pt>
    <dgm:pt modelId="{6C4F5CEE-4F8B-4EBB-8B0F-3336254697FA}" type="parTrans" cxnId="{B9ADE4D3-825C-4ED2-AB48-9F89211F8C38}">
      <dgm:prSet/>
      <dgm:spPr/>
      <dgm:t>
        <a:bodyPr/>
        <a:lstStyle/>
        <a:p>
          <a:endParaRPr lang="zh-CN" altLang="en-US"/>
        </a:p>
      </dgm:t>
    </dgm:pt>
    <dgm:pt modelId="{7164D89A-5E65-46EE-9B0D-B409964AC166}" type="sibTrans" cxnId="{B9ADE4D3-825C-4ED2-AB48-9F89211F8C38}">
      <dgm:prSet/>
      <dgm:spPr/>
      <dgm:t>
        <a:bodyPr/>
        <a:lstStyle/>
        <a:p>
          <a:endParaRPr lang="zh-CN" altLang="en-US"/>
        </a:p>
      </dgm:t>
    </dgm:pt>
    <dgm:pt modelId="{9D2FDFB1-5D22-48CB-AEFA-4879C92646E1}">
      <dgm:prSet phldrT="[文本]"/>
      <dgm:spPr/>
      <dgm:t>
        <a:bodyPr/>
        <a:lstStyle/>
        <a:p>
          <a:r>
            <a:rPr lang="en-US" altLang="zh-CN" dirty="0" smtClean="0"/>
            <a:t>@</a:t>
          </a:r>
          <a:r>
            <a:rPr lang="en-US" dirty="0" err="1" smtClean="0"/>
            <a:t>TestExecutionListeners</a:t>
          </a:r>
          <a:endParaRPr lang="zh-CN" altLang="en-US" dirty="0"/>
        </a:p>
      </dgm:t>
    </dgm:pt>
    <dgm:pt modelId="{9E67CC8D-7BCA-4ACB-B7F3-D756EDB3BB8A}" type="parTrans" cxnId="{AE0380A7-8FC1-4650-B0D6-7EFAD7BBD979}">
      <dgm:prSet/>
      <dgm:spPr/>
      <dgm:t>
        <a:bodyPr/>
        <a:lstStyle/>
        <a:p>
          <a:endParaRPr lang="zh-CN" altLang="en-US"/>
        </a:p>
      </dgm:t>
    </dgm:pt>
    <dgm:pt modelId="{FEC2B805-1333-45BD-8D9A-A71E164EF119}" type="sibTrans" cxnId="{AE0380A7-8FC1-4650-B0D6-7EFAD7BBD979}">
      <dgm:prSet/>
      <dgm:spPr/>
      <dgm:t>
        <a:bodyPr/>
        <a:lstStyle/>
        <a:p>
          <a:endParaRPr lang="zh-CN" altLang="en-US"/>
        </a:p>
      </dgm:t>
    </dgm:pt>
    <dgm:pt modelId="{B97ACB26-AB3C-411C-89D8-DC8BB4F05F4E}">
      <dgm:prSet phldrT="[文本]"/>
      <dgm:spPr/>
      <dgm:t>
        <a:bodyPr/>
        <a:lstStyle/>
        <a:p>
          <a:r>
            <a:rPr lang="en-US" altLang="zh-CN" dirty="0" smtClean="0"/>
            <a:t>when (…).</a:t>
          </a:r>
          <a:r>
            <a:rPr lang="en-US" altLang="zh-CN" dirty="0" err="1" smtClean="0"/>
            <a:t>thenReturn</a:t>
          </a:r>
          <a:endParaRPr lang="zh-CN" altLang="en-US" dirty="0"/>
        </a:p>
      </dgm:t>
    </dgm:pt>
    <dgm:pt modelId="{D5B7267B-9418-49E9-8929-8E2E31896FA1}" type="parTrans" cxnId="{A0FD104F-F888-4417-B1F6-FA079E31F300}">
      <dgm:prSet/>
      <dgm:spPr/>
      <dgm:t>
        <a:bodyPr/>
        <a:lstStyle/>
        <a:p>
          <a:endParaRPr lang="zh-CN" altLang="en-US"/>
        </a:p>
      </dgm:t>
    </dgm:pt>
    <dgm:pt modelId="{06C3CB77-6A23-4A62-B654-7AFAF2B3B9E4}" type="sibTrans" cxnId="{A0FD104F-F888-4417-B1F6-FA079E31F300}">
      <dgm:prSet/>
      <dgm:spPr/>
      <dgm:t>
        <a:bodyPr/>
        <a:lstStyle/>
        <a:p>
          <a:endParaRPr lang="zh-CN" altLang="en-US"/>
        </a:p>
      </dgm:t>
    </dgm:pt>
    <dgm:pt modelId="{9E45224A-A720-48C4-8817-E93534B8B4CB}">
      <dgm:prSet phldrT="[文本]"/>
      <dgm:spPr/>
      <dgm:t>
        <a:bodyPr/>
        <a:lstStyle/>
        <a:p>
          <a:r>
            <a:rPr lang="en-US" altLang="zh-CN" dirty="0" smtClean="0"/>
            <a:t>Assert</a:t>
          </a:r>
          <a:endParaRPr lang="zh-CN" altLang="en-US" dirty="0"/>
        </a:p>
      </dgm:t>
    </dgm:pt>
    <dgm:pt modelId="{2561A373-483A-4D53-B5EA-82FC28C5C5D3}" type="parTrans" cxnId="{1B2831AC-FB75-4BFA-AE0D-1BAE38A9508B}">
      <dgm:prSet/>
      <dgm:spPr/>
      <dgm:t>
        <a:bodyPr/>
        <a:lstStyle/>
        <a:p>
          <a:endParaRPr lang="zh-CN" altLang="en-US"/>
        </a:p>
      </dgm:t>
    </dgm:pt>
    <dgm:pt modelId="{A761E8CF-E91F-4C2B-B7C6-CD0131CD5CD4}" type="sibTrans" cxnId="{1B2831AC-FB75-4BFA-AE0D-1BAE38A9508B}">
      <dgm:prSet/>
      <dgm:spPr/>
      <dgm:t>
        <a:bodyPr/>
        <a:lstStyle/>
        <a:p>
          <a:endParaRPr lang="zh-CN" altLang="en-US"/>
        </a:p>
      </dgm:t>
    </dgm:pt>
    <dgm:pt modelId="{A8715FBF-91FD-4B7F-9906-63BB9DF0275A}">
      <dgm:prSet phldrT="[文本]"/>
      <dgm:spPr/>
      <dgm:t>
        <a:bodyPr/>
        <a:lstStyle/>
        <a:p>
          <a:r>
            <a:rPr lang="en-US" altLang="zh-CN" dirty="0" err="1" smtClean="0"/>
            <a:t>Server.createWebServer</a:t>
          </a:r>
          <a:r>
            <a:rPr lang="en-US" altLang="zh-CN" dirty="0" smtClean="0"/>
            <a:t>().start()  &gt;&gt; 8082</a:t>
          </a:r>
          <a:endParaRPr lang="zh-CN" altLang="en-US" dirty="0"/>
        </a:p>
      </dgm:t>
    </dgm:pt>
    <dgm:pt modelId="{EDA97E8B-A5F2-40CB-B28F-66C9B1F7D9C6}" type="parTrans" cxnId="{EC888CCC-63F1-4F46-A843-735A5870C404}">
      <dgm:prSet/>
      <dgm:spPr/>
      <dgm:t>
        <a:bodyPr/>
        <a:lstStyle/>
        <a:p>
          <a:endParaRPr lang="zh-CN" altLang="en-US"/>
        </a:p>
      </dgm:t>
    </dgm:pt>
    <dgm:pt modelId="{75F9CD6D-28E2-4441-AED6-2D03CC139F2C}" type="sibTrans" cxnId="{EC888CCC-63F1-4F46-A843-735A5870C404}">
      <dgm:prSet/>
      <dgm:spPr/>
      <dgm:t>
        <a:bodyPr/>
        <a:lstStyle/>
        <a:p>
          <a:endParaRPr lang="zh-CN" altLang="en-US"/>
        </a:p>
      </dgm:t>
    </dgm:pt>
    <dgm:pt modelId="{1C54BBD8-8007-4922-A919-D1DE72BA8E91}">
      <dgm:prSet phldrT="[文本]"/>
      <dgm:spPr/>
      <dgm:t>
        <a:bodyPr/>
        <a:lstStyle/>
        <a:p>
          <a:r>
            <a:rPr lang="en-US" altLang="zh-CN" dirty="0" err="1" smtClean="0"/>
            <a:t>verirty</a:t>
          </a:r>
          <a:r>
            <a:rPr lang="en-US" altLang="zh-CN" dirty="0" smtClean="0"/>
            <a:t>(…, times(n)</a:t>
          </a:r>
          <a:endParaRPr lang="zh-CN" altLang="en-US" dirty="0"/>
        </a:p>
      </dgm:t>
    </dgm:pt>
    <dgm:pt modelId="{37908386-A3D6-4D5B-B6A4-1EAAA79DCCA9}" type="parTrans" cxnId="{21E0BCCB-8A06-4334-8D31-D5216C9469A1}">
      <dgm:prSet/>
      <dgm:spPr/>
      <dgm:t>
        <a:bodyPr/>
        <a:lstStyle/>
        <a:p>
          <a:endParaRPr lang="zh-CN" altLang="en-US"/>
        </a:p>
      </dgm:t>
    </dgm:pt>
    <dgm:pt modelId="{0727072C-4566-4437-8972-8415A9C377F9}" type="sibTrans" cxnId="{21E0BCCB-8A06-4334-8D31-D5216C9469A1}">
      <dgm:prSet/>
      <dgm:spPr/>
      <dgm:t>
        <a:bodyPr/>
        <a:lstStyle/>
        <a:p>
          <a:endParaRPr lang="zh-CN" altLang="en-US"/>
        </a:p>
      </dgm:t>
    </dgm:pt>
    <dgm:pt modelId="{525AD31C-44DB-47F8-895D-D86098655731}" type="pres">
      <dgm:prSet presAssocID="{9AF4C9FE-EEAF-4D38-980A-EDD0AD8450A0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1838CC69-38AB-4D5F-AA8B-D29B7576FC54}" type="pres">
      <dgm:prSet presAssocID="{E0A68352-92BB-4822-9809-437330192F28}" presName="parentLin" presStyleCnt="0"/>
      <dgm:spPr/>
    </dgm:pt>
    <dgm:pt modelId="{C3F703CF-8092-498A-8B38-CD6C0EDB5FEC}" type="pres">
      <dgm:prSet presAssocID="{E0A68352-92BB-4822-9809-437330192F28}" presName="parentLeftMargin" presStyleLbl="node1" presStyleIdx="0" presStyleCnt="4"/>
      <dgm:spPr/>
      <dgm:t>
        <a:bodyPr/>
        <a:lstStyle/>
        <a:p>
          <a:endParaRPr lang="zh-CN" altLang="en-US"/>
        </a:p>
      </dgm:t>
    </dgm:pt>
    <dgm:pt modelId="{378AF964-CEF2-442E-B1EB-A7D5A0E91804}" type="pres">
      <dgm:prSet presAssocID="{E0A68352-92BB-4822-9809-437330192F28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5CBBDDF-7B33-4D04-8971-9911924EAC48}" type="pres">
      <dgm:prSet presAssocID="{E0A68352-92BB-4822-9809-437330192F28}" presName="negativeSpace" presStyleCnt="0"/>
      <dgm:spPr/>
    </dgm:pt>
    <dgm:pt modelId="{BADAB264-3E3C-47DA-8F6D-E497E7AB9885}" type="pres">
      <dgm:prSet presAssocID="{E0A68352-92BB-4822-9809-437330192F28}" presName="childText" presStyleLbl="conFgAcc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D9FFACC-4DE7-451B-AF17-830E34625CB0}" type="pres">
      <dgm:prSet presAssocID="{199A2A3B-06C2-40D3-B4C0-1A7D84D96B30}" presName="spaceBetweenRectangles" presStyleCnt="0"/>
      <dgm:spPr/>
    </dgm:pt>
    <dgm:pt modelId="{46E3A84F-7A6C-4C88-81E2-86CB247D4195}" type="pres">
      <dgm:prSet presAssocID="{9DDA555C-B489-4CB2-AE56-FA5FBB3F8774}" presName="parentLin" presStyleCnt="0"/>
      <dgm:spPr/>
    </dgm:pt>
    <dgm:pt modelId="{2729097E-18AA-407A-9780-4D6EC6DC50F1}" type="pres">
      <dgm:prSet presAssocID="{9DDA555C-B489-4CB2-AE56-FA5FBB3F8774}" presName="parentLeftMargin" presStyleLbl="node1" presStyleIdx="0" presStyleCnt="4"/>
      <dgm:spPr/>
      <dgm:t>
        <a:bodyPr/>
        <a:lstStyle/>
        <a:p>
          <a:endParaRPr lang="zh-CN" altLang="en-US"/>
        </a:p>
      </dgm:t>
    </dgm:pt>
    <dgm:pt modelId="{E027C82D-DDFE-4011-9099-21B8DB87B58C}" type="pres">
      <dgm:prSet presAssocID="{9DDA555C-B489-4CB2-AE56-FA5FBB3F8774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44B1698-C38B-4689-B7CB-A74570139910}" type="pres">
      <dgm:prSet presAssocID="{9DDA555C-B489-4CB2-AE56-FA5FBB3F8774}" presName="negativeSpace" presStyleCnt="0"/>
      <dgm:spPr/>
    </dgm:pt>
    <dgm:pt modelId="{10433428-4414-4635-8EF1-3286779B283F}" type="pres">
      <dgm:prSet presAssocID="{9DDA555C-B489-4CB2-AE56-FA5FBB3F8774}" presName="childText" presStyleLbl="conFgAcc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91F1488-C6A7-494A-99F8-E4859C80F204}" type="pres">
      <dgm:prSet presAssocID="{AF6A4BEE-CB8C-421C-9F11-A1471A020728}" presName="spaceBetweenRectangles" presStyleCnt="0"/>
      <dgm:spPr/>
    </dgm:pt>
    <dgm:pt modelId="{C5E94E09-5B57-4DA1-AA05-3454B61B9FB8}" type="pres">
      <dgm:prSet presAssocID="{482C6FE3-1047-47E5-9D40-C7BD4293DF01}" presName="parentLin" presStyleCnt="0"/>
      <dgm:spPr/>
    </dgm:pt>
    <dgm:pt modelId="{D3E44B89-AFEB-4720-BB9F-BEA52FBEC5DB}" type="pres">
      <dgm:prSet presAssocID="{482C6FE3-1047-47E5-9D40-C7BD4293DF01}" presName="parentLeftMargin" presStyleLbl="node1" presStyleIdx="1" presStyleCnt="4"/>
      <dgm:spPr/>
      <dgm:t>
        <a:bodyPr/>
        <a:lstStyle/>
        <a:p>
          <a:endParaRPr lang="zh-CN" altLang="en-US"/>
        </a:p>
      </dgm:t>
    </dgm:pt>
    <dgm:pt modelId="{21DAC094-960B-435A-95F5-BA8AAD0FAC72}" type="pres">
      <dgm:prSet presAssocID="{482C6FE3-1047-47E5-9D40-C7BD4293DF01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6858A26-B707-4481-805E-CE0BF7AC02A5}" type="pres">
      <dgm:prSet presAssocID="{482C6FE3-1047-47E5-9D40-C7BD4293DF01}" presName="negativeSpace" presStyleCnt="0"/>
      <dgm:spPr/>
    </dgm:pt>
    <dgm:pt modelId="{7D8F2C8A-7E88-447F-851E-DDB796C166EA}" type="pres">
      <dgm:prSet presAssocID="{482C6FE3-1047-47E5-9D40-C7BD4293DF01}" presName="childText" presStyleLbl="conFgAcc1" presStyleIdx="2" presStyleCnt="4" custLinFactNeighborX="-4153" custLinFactNeighborY="-4810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E981CA9-C035-482D-A114-9E1BC7573507}" type="pres">
      <dgm:prSet presAssocID="{86CC94C7-D32C-4DC2-8463-6DC7A49D6005}" presName="spaceBetweenRectangles" presStyleCnt="0"/>
      <dgm:spPr/>
    </dgm:pt>
    <dgm:pt modelId="{EC7288E5-F30A-44E8-9A6F-9F362ED259C8}" type="pres">
      <dgm:prSet presAssocID="{DBCAAC75-FE16-41E9-9CCE-25C865FDC910}" presName="parentLin" presStyleCnt="0"/>
      <dgm:spPr/>
    </dgm:pt>
    <dgm:pt modelId="{224C3D70-4544-42E6-9218-E8E228CBE884}" type="pres">
      <dgm:prSet presAssocID="{DBCAAC75-FE16-41E9-9CCE-25C865FDC910}" presName="parentLeftMargin" presStyleLbl="node1" presStyleIdx="2" presStyleCnt="4"/>
      <dgm:spPr/>
      <dgm:t>
        <a:bodyPr/>
        <a:lstStyle/>
        <a:p>
          <a:endParaRPr lang="zh-CN" altLang="en-US"/>
        </a:p>
      </dgm:t>
    </dgm:pt>
    <dgm:pt modelId="{44A1991C-F466-4D42-8AAA-55E3F820699D}" type="pres">
      <dgm:prSet presAssocID="{DBCAAC75-FE16-41E9-9CCE-25C865FDC910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631F3EF-EEFE-491D-8768-2FFDB553EE74}" type="pres">
      <dgm:prSet presAssocID="{DBCAAC75-FE16-41E9-9CCE-25C865FDC910}" presName="negativeSpace" presStyleCnt="0"/>
      <dgm:spPr/>
    </dgm:pt>
    <dgm:pt modelId="{558AAFD3-BDE2-4993-BE8E-92CA7C55E2A6}" type="pres">
      <dgm:prSet presAssocID="{DBCAAC75-FE16-41E9-9CCE-25C865FDC910}" presName="childText" presStyleLbl="conFgAcc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F10A864-8AE8-4E47-8861-1EA2467AF5BA}" srcId="{9DDA555C-B489-4CB2-AE56-FA5FBB3F8774}" destId="{0F2582CB-447F-419A-9CA6-3800D0964AE6}" srcOrd="0" destOrd="0" parTransId="{9F0C8D0B-920E-4010-9EBB-4EBF09268B9A}" sibTransId="{63218290-5CC7-4945-A7B0-AD4B278EBBFA}"/>
    <dgm:cxn modelId="{45641724-7FA6-4708-9C90-54F332E25F87}" type="presOf" srcId="{9AF4C9FE-EEAF-4D38-980A-EDD0AD8450A0}" destId="{525AD31C-44DB-47F8-895D-D86098655731}" srcOrd="0" destOrd="0" presId="urn:microsoft.com/office/officeart/2005/8/layout/list1"/>
    <dgm:cxn modelId="{6967ED63-CC40-44EA-A356-88FC03C18D16}" srcId="{9AF4C9FE-EEAF-4D38-980A-EDD0AD8450A0}" destId="{E0A68352-92BB-4822-9809-437330192F28}" srcOrd="0" destOrd="0" parTransId="{CAC8A202-CEDB-4AB7-B8A1-F7313F9C5301}" sibTransId="{199A2A3B-06C2-40D3-B4C0-1A7D84D96B30}"/>
    <dgm:cxn modelId="{CD1276F3-7357-4213-A333-B0CD737A16CE}" type="presOf" srcId="{9E45224A-A720-48C4-8817-E93534B8B4CB}" destId="{BADAB264-3E3C-47DA-8F6D-E497E7AB9885}" srcOrd="0" destOrd="1" presId="urn:microsoft.com/office/officeart/2005/8/layout/list1"/>
    <dgm:cxn modelId="{AE0380A7-8FC1-4650-B0D6-7EFAD7BBD979}" srcId="{482C6FE3-1047-47E5-9D40-C7BD4293DF01}" destId="{9D2FDFB1-5D22-48CB-AEFA-4879C92646E1}" srcOrd="1" destOrd="0" parTransId="{9E67CC8D-7BCA-4ACB-B7F3-D756EDB3BB8A}" sibTransId="{FEC2B805-1333-45BD-8D9A-A71E164EF119}"/>
    <dgm:cxn modelId="{21E0BCCB-8A06-4334-8D31-D5216C9469A1}" srcId="{DBCAAC75-FE16-41E9-9CCE-25C865FDC910}" destId="{1C54BBD8-8007-4922-A919-D1DE72BA8E91}" srcOrd="1" destOrd="0" parTransId="{37908386-A3D6-4D5B-B6A4-1EAAA79DCCA9}" sibTransId="{0727072C-4566-4437-8972-8415A9C377F9}"/>
    <dgm:cxn modelId="{A0FD104F-F888-4417-B1F6-FA079E31F300}" srcId="{DBCAAC75-FE16-41E9-9CCE-25C865FDC910}" destId="{B97ACB26-AB3C-411C-89D8-DC8BB4F05F4E}" srcOrd="0" destOrd="0" parTransId="{D5B7267B-9418-49E9-8929-8E2E31896FA1}" sibTransId="{06C3CB77-6A23-4A62-B654-7AFAF2B3B9E4}"/>
    <dgm:cxn modelId="{EC888CCC-63F1-4F46-A843-735A5870C404}" srcId="{482C6FE3-1047-47E5-9D40-C7BD4293DF01}" destId="{A8715FBF-91FD-4B7F-9906-63BB9DF0275A}" srcOrd="2" destOrd="0" parTransId="{EDA97E8B-A5F2-40CB-B28F-66C9B1F7D9C6}" sibTransId="{75F9CD6D-28E2-4441-AED6-2D03CC139F2C}"/>
    <dgm:cxn modelId="{9CE66F87-FE99-435C-848E-E3B4E1FF6F53}" srcId="{9AF4C9FE-EEAF-4D38-980A-EDD0AD8450A0}" destId="{9DDA555C-B489-4CB2-AE56-FA5FBB3F8774}" srcOrd="1" destOrd="0" parTransId="{84D46682-A875-41F6-8082-F295A863EEFE}" sibTransId="{AF6A4BEE-CB8C-421C-9F11-A1471A020728}"/>
    <dgm:cxn modelId="{AF9C7927-797A-48F8-90D6-D51BFD3B372E}" type="presOf" srcId="{E0A68352-92BB-4822-9809-437330192F28}" destId="{C3F703CF-8092-498A-8B38-CD6C0EDB5FEC}" srcOrd="0" destOrd="0" presId="urn:microsoft.com/office/officeart/2005/8/layout/list1"/>
    <dgm:cxn modelId="{95C78CB1-5629-450C-8194-8E1DDA5914CA}" type="presOf" srcId="{BD622E4F-6465-4E79-8BB4-ECD3D60CE5DE}" destId="{7D8F2C8A-7E88-447F-851E-DDB796C166EA}" srcOrd="0" destOrd="0" presId="urn:microsoft.com/office/officeart/2005/8/layout/list1"/>
    <dgm:cxn modelId="{12C3C055-F94F-4562-9221-13A92C1D5E4E}" type="presOf" srcId="{9DDA555C-B489-4CB2-AE56-FA5FBB3F8774}" destId="{E027C82D-DDFE-4011-9099-21B8DB87B58C}" srcOrd="1" destOrd="0" presId="urn:microsoft.com/office/officeart/2005/8/layout/list1"/>
    <dgm:cxn modelId="{81F5C945-BADF-4F27-9866-1688ADF4F637}" type="presOf" srcId="{DBCAAC75-FE16-41E9-9CCE-25C865FDC910}" destId="{224C3D70-4544-42E6-9218-E8E228CBE884}" srcOrd="0" destOrd="0" presId="urn:microsoft.com/office/officeart/2005/8/layout/list1"/>
    <dgm:cxn modelId="{0D1D6FF2-D187-4583-9CA7-335E3CB78DF8}" type="presOf" srcId="{0F2582CB-447F-419A-9CA6-3800D0964AE6}" destId="{10433428-4414-4635-8EF1-3286779B283F}" srcOrd="0" destOrd="0" presId="urn:microsoft.com/office/officeart/2005/8/layout/list1"/>
    <dgm:cxn modelId="{B9ADE4D3-825C-4ED2-AB48-9F89211F8C38}" srcId="{482C6FE3-1047-47E5-9D40-C7BD4293DF01}" destId="{BD622E4F-6465-4E79-8BB4-ECD3D60CE5DE}" srcOrd="0" destOrd="0" parTransId="{6C4F5CEE-4F8B-4EBB-8B0F-3336254697FA}" sibTransId="{7164D89A-5E65-46EE-9B0D-B409964AC166}"/>
    <dgm:cxn modelId="{4E611B18-B81A-423E-AAC7-C9633CAF1CBE}" type="presOf" srcId="{482C6FE3-1047-47E5-9D40-C7BD4293DF01}" destId="{21DAC094-960B-435A-95F5-BA8AAD0FAC72}" srcOrd="1" destOrd="0" presId="urn:microsoft.com/office/officeart/2005/8/layout/list1"/>
    <dgm:cxn modelId="{461B2B99-94B3-4A3F-8357-BDE4096076D2}" type="presOf" srcId="{A8715FBF-91FD-4B7F-9906-63BB9DF0275A}" destId="{7D8F2C8A-7E88-447F-851E-DDB796C166EA}" srcOrd="0" destOrd="2" presId="urn:microsoft.com/office/officeart/2005/8/layout/list1"/>
    <dgm:cxn modelId="{3F1FC1CE-84EB-437D-803A-D539FB1405F9}" type="presOf" srcId="{B97ACB26-AB3C-411C-89D8-DC8BB4F05F4E}" destId="{558AAFD3-BDE2-4993-BE8E-92CA7C55E2A6}" srcOrd="0" destOrd="0" presId="urn:microsoft.com/office/officeart/2005/8/layout/list1"/>
    <dgm:cxn modelId="{C4F8B0AC-48F7-41F6-97FB-333890ADAFB7}" type="presOf" srcId="{1D513942-F835-4273-9436-64A0C8476C07}" destId="{BADAB264-3E3C-47DA-8F6D-E497E7AB9885}" srcOrd="0" destOrd="0" presId="urn:microsoft.com/office/officeart/2005/8/layout/list1"/>
    <dgm:cxn modelId="{7CDA1064-0A66-4C2F-BDF6-7E1733242094}" type="presOf" srcId="{1C54BBD8-8007-4922-A919-D1DE72BA8E91}" destId="{558AAFD3-BDE2-4993-BE8E-92CA7C55E2A6}" srcOrd="0" destOrd="1" presId="urn:microsoft.com/office/officeart/2005/8/layout/list1"/>
    <dgm:cxn modelId="{E225A261-FE90-4810-84EA-0E1AA8C51F5C}" type="presOf" srcId="{DBCAAC75-FE16-41E9-9CCE-25C865FDC910}" destId="{44A1991C-F466-4D42-8AAA-55E3F820699D}" srcOrd="1" destOrd="0" presId="urn:microsoft.com/office/officeart/2005/8/layout/list1"/>
    <dgm:cxn modelId="{840F1D31-0B9E-4BC7-96E8-2291F0DC67FA}" type="presOf" srcId="{482C6FE3-1047-47E5-9D40-C7BD4293DF01}" destId="{D3E44B89-AFEB-4720-BB9F-BEA52FBEC5DB}" srcOrd="0" destOrd="0" presId="urn:microsoft.com/office/officeart/2005/8/layout/list1"/>
    <dgm:cxn modelId="{F9743370-7960-408E-9DC3-CE79EFA9528B}" srcId="{9AF4C9FE-EEAF-4D38-980A-EDD0AD8450A0}" destId="{482C6FE3-1047-47E5-9D40-C7BD4293DF01}" srcOrd="2" destOrd="0" parTransId="{405EE19A-8C4B-4E06-A048-6B43EC37C4F3}" sibTransId="{86CC94C7-D32C-4DC2-8463-6DC7A49D6005}"/>
    <dgm:cxn modelId="{D2EF661A-BB21-40A3-AB4F-1CDE3C50B1A0}" srcId="{E0A68352-92BB-4822-9809-437330192F28}" destId="{1D513942-F835-4273-9436-64A0C8476C07}" srcOrd="0" destOrd="0" parTransId="{A9FC15B3-F07A-44AC-ABDC-9C079FD9C360}" sibTransId="{1285C4D6-D950-4E81-8C44-FBD5676CA760}"/>
    <dgm:cxn modelId="{7287A4BC-3574-462E-B88A-0AC5657BCFF9}" srcId="{9AF4C9FE-EEAF-4D38-980A-EDD0AD8450A0}" destId="{DBCAAC75-FE16-41E9-9CCE-25C865FDC910}" srcOrd="3" destOrd="0" parTransId="{ABC42CFA-96AC-44FE-A007-E767B7BE0196}" sibTransId="{6032EBCC-3093-41D1-8999-8582F7692525}"/>
    <dgm:cxn modelId="{122D826A-7BE8-40F1-9AEF-1AF316C83FD5}" type="presOf" srcId="{9DDA555C-B489-4CB2-AE56-FA5FBB3F8774}" destId="{2729097E-18AA-407A-9780-4D6EC6DC50F1}" srcOrd="0" destOrd="0" presId="urn:microsoft.com/office/officeart/2005/8/layout/list1"/>
    <dgm:cxn modelId="{19FE14B6-F6DA-492B-B7EC-E06BB8E68C0F}" type="presOf" srcId="{9D2FDFB1-5D22-48CB-AEFA-4879C92646E1}" destId="{7D8F2C8A-7E88-447F-851E-DDB796C166EA}" srcOrd="0" destOrd="1" presId="urn:microsoft.com/office/officeart/2005/8/layout/list1"/>
    <dgm:cxn modelId="{1B2831AC-FB75-4BFA-AE0D-1BAE38A9508B}" srcId="{E0A68352-92BB-4822-9809-437330192F28}" destId="{9E45224A-A720-48C4-8817-E93534B8B4CB}" srcOrd="1" destOrd="0" parTransId="{2561A373-483A-4D53-B5EA-82FC28C5C5D3}" sibTransId="{A761E8CF-E91F-4C2B-B7C6-CD0131CD5CD4}"/>
    <dgm:cxn modelId="{7702ADC7-B157-4B0B-A3B7-BB58B1F9F6C8}" type="presOf" srcId="{E0A68352-92BB-4822-9809-437330192F28}" destId="{378AF964-CEF2-442E-B1EB-A7D5A0E91804}" srcOrd="1" destOrd="0" presId="urn:microsoft.com/office/officeart/2005/8/layout/list1"/>
    <dgm:cxn modelId="{F1CB1EDB-C6DD-498E-AD17-4BE51ADDF1AD}" type="presParOf" srcId="{525AD31C-44DB-47F8-895D-D86098655731}" destId="{1838CC69-38AB-4D5F-AA8B-D29B7576FC54}" srcOrd="0" destOrd="0" presId="urn:microsoft.com/office/officeart/2005/8/layout/list1"/>
    <dgm:cxn modelId="{5E8F82CB-0594-48E5-ADFC-5F02C6426D2C}" type="presParOf" srcId="{1838CC69-38AB-4D5F-AA8B-D29B7576FC54}" destId="{C3F703CF-8092-498A-8B38-CD6C0EDB5FEC}" srcOrd="0" destOrd="0" presId="urn:microsoft.com/office/officeart/2005/8/layout/list1"/>
    <dgm:cxn modelId="{8DF5BA70-C4C0-426C-993C-EFC28F9F6FA3}" type="presParOf" srcId="{1838CC69-38AB-4D5F-AA8B-D29B7576FC54}" destId="{378AF964-CEF2-442E-B1EB-A7D5A0E91804}" srcOrd="1" destOrd="0" presId="urn:microsoft.com/office/officeart/2005/8/layout/list1"/>
    <dgm:cxn modelId="{9851ED0D-AF7C-4AA4-BFAA-5554153A1B67}" type="presParOf" srcId="{525AD31C-44DB-47F8-895D-D86098655731}" destId="{F5CBBDDF-7B33-4D04-8971-9911924EAC48}" srcOrd="1" destOrd="0" presId="urn:microsoft.com/office/officeart/2005/8/layout/list1"/>
    <dgm:cxn modelId="{43AF9933-5FB6-43A2-A4B6-6D888463AE5C}" type="presParOf" srcId="{525AD31C-44DB-47F8-895D-D86098655731}" destId="{BADAB264-3E3C-47DA-8F6D-E497E7AB9885}" srcOrd="2" destOrd="0" presId="urn:microsoft.com/office/officeart/2005/8/layout/list1"/>
    <dgm:cxn modelId="{99802D29-D084-4BBB-BFF8-C1226EDED720}" type="presParOf" srcId="{525AD31C-44DB-47F8-895D-D86098655731}" destId="{FD9FFACC-4DE7-451B-AF17-830E34625CB0}" srcOrd="3" destOrd="0" presId="urn:microsoft.com/office/officeart/2005/8/layout/list1"/>
    <dgm:cxn modelId="{5EDA5366-F5B4-45F2-BDF3-238FCF4861E8}" type="presParOf" srcId="{525AD31C-44DB-47F8-895D-D86098655731}" destId="{46E3A84F-7A6C-4C88-81E2-86CB247D4195}" srcOrd="4" destOrd="0" presId="urn:microsoft.com/office/officeart/2005/8/layout/list1"/>
    <dgm:cxn modelId="{4601B1DE-DEB4-458B-B8BA-F664DCDED9D3}" type="presParOf" srcId="{46E3A84F-7A6C-4C88-81E2-86CB247D4195}" destId="{2729097E-18AA-407A-9780-4D6EC6DC50F1}" srcOrd="0" destOrd="0" presId="urn:microsoft.com/office/officeart/2005/8/layout/list1"/>
    <dgm:cxn modelId="{3FEE02FA-DE13-43C5-B0E4-2EEB3185656F}" type="presParOf" srcId="{46E3A84F-7A6C-4C88-81E2-86CB247D4195}" destId="{E027C82D-DDFE-4011-9099-21B8DB87B58C}" srcOrd="1" destOrd="0" presId="urn:microsoft.com/office/officeart/2005/8/layout/list1"/>
    <dgm:cxn modelId="{5E8E1890-B33A-4858-A8C9-9DA1A0FB41C1}" type="presParOf" srcId="{525AD31C-44DB-47F8-895D-D86098655731}" destId="{344B1698-C38B-4689-B7CB-A74570139910}" srcOrd="5" destOrd="0" presId="urn:microsoft.com/office/officeart/2005/8/layout/list1"/>
    <dgm:cxn modelId="{3828222B-69A0-460E-B8DF-721EFD26FA61}" type="presParOf" srcId="{525AD31C-44DB-47F8-895D-D86098655731}" destId="{10433428-4414-4635-8EF1-3286779B283F}" srcOrd="6" destOrd="0" presId="urn:microsoft.com/office/officeart/2005/8/layout/list1"/>
    <dgm:cxn modelId="{499FF8E6-247C-4920-895E-D98CD2AACD4D}" type="presParOf" srcId="{525AD31C-44DB-47F8-895D-D86098655731}" destId="{C91F1488-C6A7-494A-99F8-E4859C80F204}" srcOrd="7" destOrd="0" presId="urn:microsoft.com/office/officeart/2005/8/layout/list1"/>
    <dgm:cxn modelId="{A133EC60-B174-49A1-9A1C-81191651A432}" type="presParOf" srcId="{525AD31C-44DB-47F8-895D-D86098655731}" destId="{C5E94E09-5B57-4DA1-AA05-3454B61B9FB8}" srcOrd="8" destOrd="0" presId="urn:microsoft.com/office/officeart/2005/8/layout/list1"/>
    <dgm:cxn modelId="{806A7892-9AE9-437F-8EAF-2B73FC5EF9D8}" type="presParOf" srcId="{C5E94E09-5B57-4DA1-AA05-3454B61B9FB8}" destId="{D3E44B89-AFEB-4720-BB9F-BEA52FBEC5DB}" srcOrd="0" destOrd="0" presId="urn:microsoft.com/office/officeart/2005/8/layout/list1"/>
    <dgm:cxn modelId="{73D1E1DD-C96F-489F-A57B-A3ED4A18D72C}" type="presParOf" srcId="{C5E94E09-5B57-4DA1-AA05-3454B61B9FB8}" destId="{21DAC094-960B-435A-95F5-BA8AAD0FAC72}" srcOrd="1" destOrd="0" presId="urn:microsoft.com/office/officeart/2005/8/layout/list1"/>
    <dgm:cxn modelId="{A1429671-DED7-400D-8A55-A3DAB47AF5F4}" type="presParOf" srcId="{525AD31C-44DB-47F8-895D-D86098655731}" destId="{D6858A26-B707-4481-805E-CE0BF7AC02A5}" srcOrd="9" destOrd="0" presId="urn:microsoft.com/office/officeart/2005/8/layout/list1"/>
    <dgm:cxn modelId="{045C09F1-4436-4B9B-B618-5DE2813A2C46}" type="presParOf" srcId="{525AD31C-44DB-47F8-895D-D86098655731}" destId="{7D8F2C8A-7E88-447F-851E-DDB796C166EA}" srcOrd="10" destOrd="0" presId="urn:microsoft.com/office/officeart/2005/8/layout/list1"/>
    <dgm:cxn modelId="{D1348BC8-AEDD-49EB-83F6-E78ABC939ECE}" type="presParOf" srcId="{525AD31C-44DB-47F8-895D-D86098655731}" destId="{CE981CA9-C035-482D-A114-9E1BC7573507}" srcOrd="11" destOrd="0" presId="urn:microsoft.com/office/officeart/2005/8/layout/list1"/>
    <dgm:cxn modelId="{0DC10A12-2485-40E6-8B0D-D60877DF870B}" type="presParOf" srcId="{525AD31C-44DB-47F8-895D-D86098655731}" destId="{EC7288E5-F30A-44E8-9A6F-9F362ED259C8}" srcOrd="12" destOrd="0" presId="urn:microsoft.com/office/officeart/2005/8/layout/list1"/>
    <dgm:cxn modelId="{DA0FBA1C-3D21-4CFE-BD25-A59FB2748BB1}" type="presParOf" srcId="{EC7288E5-F30A-44E8-9A6F-9F362ED259C8}" destId="{224C3D70-4544-42E6-9218-E8E228CBE884}" srcOrd="0" destOrd="0" presId="urn:microsoft.com/office/officeart/2005/8/layout/list1"/>
    <dgm:cxn modelId="{A1CECBA0-4A2B-4F72-A74B-86CD4AA741DE}" type="presParOf" srcId="{EC7288E5-F30A-44E8-9A6F-9F362ED259C8}" destId="{44A1991C-F466-4D42-8AAA-55E3F820699D}" srcOrd="1" destOrd="0" presId="urn:microsoft.com/office/officeart/2005/8/layout/list1"/>
    <dgm:cxn modelId="{D593F4F6-26A1-41F3-8BC3-3A102987EA65}" type="presParOf" srcId="{525AD31C-44DB-47F8-895D-D86098655731}" destId="{9631F3EF-EEFE-491D-8768-2FFDB553EE74}" srcOrd="13" destOrd="0" presId="urn:microsoft.com/office/officeart/2005/8/layout/list1"/>
    <dgm:cxn modelId="{5471F1C7-A652-4AB6-85B3-14568AF7E43B}" type="presParOf" srcId="{525AD31C-44DB-47F8-895D-D86098655731}" destId="{558AAFD3-BDE2-4993-BE8E-92CA7C55E2A6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2B9EAD-7952-45BC-8DC4-BF6033E9A80E}">
      <dsp:nvSpPr>
        <dsp:cNvPr id="0" name=""/>
        <dsp:cNvSpPr/>
      </dsp:nvSpPr>
      <dsp:spPr>
        <a:xfrm>
          <a:off x="0" y="1353596"/>
          <a:ext cx="8128000" cy="16350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6500" kern="1200" dirty="0" smtClean="0"/>
            <a:t>总体概览</a:t>
          </a:r>
          <a:endParaRPr lang="zh-CN" altLang="en-US" sz="6500" kern="1200" dirty="0"/>
        </a:p>
      </dsp:txBody>
      <dsp:txXfrm>
        <a:off x="79818" y="1433414"/>
        <a:ext cx="7968364" cy="1475439"/>
      </dsp:txXfrm>
    </dsp:sp>
    <dsp:sp modelId="{2E7DC998-5DA8-47B9-9F63-576EAD1116C2}">
      <dsp:nvSpPr>
        <dsp:cNvPr id="0" name=""/>
        <dsp:cNvSpPr/>
      </dsp:nvSpPr>
      <dsp:spPr>
        <a:xfrm>
          <a:off x="0" y="2988671"/>
          <a:ext cx="8128000" cy="1076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8064" tIns="82550" rIns="462280" bIns="82550" numCol="1" spcCol="1270" anchor="t" anchorCtr="0">
          <a:noAutofit/>
        </a:bodyPr>
        <a:lstStyle/>
        <a:p>
          <a:pPr marL="285750" lvl="1" indent="-285750" algn="l" defTabSz="2266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zh-CN" altLang="en-US" sz="5100" kern="1200" dirty="0"/>
        </a:p>
      </dsp:txBody>
      <dsp:txXfrm>
        <a:off x="0" y="2988671"/>
        <a:ext cx="8128000" cy="10764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6E6801-5060-47A1-8394-85F1A5FD1A21}">
      <dsp:nvSpPr>
        <dsp:cNvPr id="0" name=""/>
        <dsp:cNvSpPr/>
      </dsp:nvSpPr>
      <dsp:spPr>
        <a:xfrm>
          <a:off x="4447969" y="0"/>
          <a:ext cx="6671954" cy="1689999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/>
            <a:t>设计时以应用场景出发</a:t>
          </a:r>
          <a:endParaRPr lang="zh-CN" alt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/>
            <a:t>调研需要用到的内容</a:t>
          </a:r>
          <a:endParaRPr lang="zh-CN" alt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/>
            <a:t>数据库设计</a:t>
          </a:r>
          <a:endParaRPr lang="zh-CN" alt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800" kern="1200" dirty="0" err="1" smtClean="0"/>
            <a:t>Todo</a:t>
          </a:r>
          <a:r>
            <a:rPr lang="en-US" altLang="zh-CN" sz="1800" kern="1200" dirty="0" smtClean="0"/>
            <a:t>/Check List</a:t>
          </a:r>
          <a:endParaRPr lang="zh-CN" altLang="en-US" sz="1800" kern="1200" dirty="0"/>
        </a:p>
      </dsp:txBody>
      <dsp:txXfrm>
        <a:off x="4447969" y="211250"/>
        <a:ext cx="6038204" cy="1267499"/>
      </dsp:txXfrm>
    </dsp:sp>
    <dsp:sp modelId="{6CAE05D8-759F-4307-A989-72840FAEE4EF}">
      <dsp:nvSpPr>
        <dsp:cNvPr id="0" name=""/>
        <dsp:cNvSpPr/>
      </dsp:nvSpPr>
      <dsp:spPr>
        <a:xfrm>
          <a:off x="0" y="0"/>
          <a:ext cx="4447969" cy="16899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6500" kern="1200" smtClean="0"/>
            <a:t>设计</a:t>
          </a:r>
          <a:endParaRPr lang="zh-CN" altLang="en-US" sz="6500" kern="1200" dirty="0"/>
        </a:p>
      </dsp:txBody>
      <dsp:txXfrm>
        <a:off x="82499" y="82499"/>
        <a:ext cx="4282971" cy="1525001"/>
      </dsp:txXfrm>
    </dsp:sp>
    <dsp:sp modelId="{36C001BF-1315-4089-9091-68198B5DD956}">
      <dsp:nvSpPr>
        <dsp:cNvPr id="0" name=""/>
        <dsp:cNvSpPr/>
      </dsp:nvSpPr>
      <dsp:spPr>
        <a:xfrm>
          <a:off x="4447969" y="1859000"/>
          <a:ext cx="6671954" cy="1689999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/>
            <a:t>确定读者</a:t>
          </a:r>
          <a:endParaRPr lang="zh-CN" alt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/>
            <a:t>接口设计的意图</a:t>
          </a:r>
          <a:r>
            <a:rPr lang="en-US" altLang="zh-CN" sz="1800" kern="1200" dirty="0" smtClean="0"/>
            <a:t>/</a:t>
          </a:r>
          <a:r>
            <a:rPr lang="zh-CN" altLang="en-US" sz="1800" kern="1200" dirty="0" smtClean="0"/>
            <a:t>使用场景</a:t>
          </a:r>
          <a:endParaRPr lang="zh-CN" alt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/>
            <a:t>尽量提供样例</a:t>
          </a:r>
          <a:endParaRPr lang="zh-CN" alt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/>
            <a:t>根据需要添加：术语表、交互图等</a:t>
          </a:r>
          <a:endParaRPr lang="zh-CN" altLang="en-US" sz="1800" kern="1200" dirty="0"/>
        </a:p>
      </dsp:txBody>
      <dsp:txXfrm>
        <a:off x="4447969" y="2070250"/>
        <a:ext cx="6038204" cy="1267499"/>
      </dsp:txXfrm>
    </dsp:sp>
    <dsp:sp modelId="{5B9E2315-27DA-4808-8665-987D247C5149}">
      <dsp:nvSpPr>
        <dsp:cNvPr id="0" name=""/>
        <dsp:cNvSpPr/>
      </dsp:nvSpPr>
      <dsp:spPr>
        <a:xfrm>
          <a:off x="0" y="1859000"/>
          <a:ext cx="4447969" cy="16899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6500" kern="1200" dirty="0" smtClean="0"/>
            <a:t>文档</a:t>
          </a:r>
          <a:endParaRPr lang="zh-CN" altLang="en-US" sz="6500" kern="1200" dirty="0"/>
        </a:p>
      </dsp:txBody>
      <dsp:txXfrm>
        <a:off x="82499" y="1941499"/>
        <a:ext cx="4282971" cy="1525001"/>
      </dsp:txXfrm>
    </dsp:sp>
    <dsp:sp modelId="{E300A7E4-D77A-4D54-8A05-5DD14E15702C}">
      <dsp:nvSpPr>
        <dsp:cNvPr id="0" name=""/>
        <dsp:cNvSpPr/>
      </dsp:nvSpPr>
      <dsp:spPr>
        <a:xfrm>
          <a:off x="4447969" y="3718000"/>
          <a:ext cx="6671954" cy="1689999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/>
            <a:t>理解设计</a:t>
          </a:r>
          <a:r>
            <a:rPr lang="en-US" altLang="zh-CN" sz="1800" kern="1200" dirty="0" smtClean="0"/>
            <a:t>(</a:t>
          </a:r>
          <a:r>
            <a:rPr lang="zh-CN" altLang="en-US" sz="1800" kern="1200" dirty="0" smtClean="0"/>
            <a:t>如不是本人设计</a:t>
          </a:r>
          <a:r>
            <a:rPr lang="en-US" altLang="zh-CN" sz="1800" kern="1200" dirty="0" smtClean="0"/>
            <a:t>)</a:t>
          </a:r>
          <a:endParaRPr lang="zh-CN" alt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/>
            <a:t>随时质疑设计</a:t>
          </a:r>
          <a:endParaRPr lang="zh-CN" alt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/>
            <a:t>随时补充设计</a:t>
          </a:r>
          <a:endParaRPr lang="zh-CN" alt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/>
            <a:t>按照</a:t>
          </a:r>
          <a:r>
            <a:rPr lang="en-US" altLang="zh-CN" sz="1800" kern="1200" dirty="0" smtClean="0"/>
            <a:t>list</a:t>
          </a:r>
          <a:r>
            <a:rPr lang="zh-CN" altLang="en-US" sz="1800" kern="1200" dirty="0" smtClean="0"/>
            <a:t>完成编码</a:t>
          </a:r>
          <a:endParaRPr lang="zh-CN" altLang="en-US" sz="1800" kern="1200" dirty="0"/>
        </a:p>
      </dsp:txBody>
      <dsp:txXfrm>
        <a:off x="4447969" y="3929250"/>
        <a:ext cx="6038204" cy="1267499"/>
      </dsp:txXfrm>
    </dsp:sp>
    <dsp:sp modelId="{6E75F321-72D2-4092-839B-99D514BB75B7}">
      <dsp:nvSpPr>
        <dsp:cNvPr id="0" name=""/>
        <dsp:cNvSpPr/>
      </dsp:nvSpPr>
      <dsp:spPr>
        <a:xfrm>
          <a:off x="0" y="3718000"/>
          <a:ext cx="4447969" cy="16899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6500" kern="1200" dirty="0" smtClean="0"/>
            <a:t>编码</a:t>
          </a:r>
          <a:endParaRPr lang="zh-CN" altLang="en-US" sz="6500" kern="1200" dirty="0"/>
        </a:p>
      </dsp:txBody>
      <dsp:txXfrm>
        <a:off x="82499" y="3800499"/>
        <a:ext cx="4282971" cy="152500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2B9EAD-7952-45BC-8DC4-BF6033E9A80E}">
      <dsp:nvSpPr>
        <dsp:cNvPr id="0" name=""/>
        <dsp:cNvSpPr/>
      </dsp:nvSpPr>
      <dsp:spPr>
        <a:xfrm>
          <a:off x="0" y="1353596"/>
          <a:ext cx="8128000" cy="16350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6500" kern="1200" dirty="0" smtClean="0"/>
            <a:t>审批人员的指定</a:t>
          </a:r>
          <a:endParaRPr lang="zh-CN" altLang="en-US" sz="6500" kern="1200" dirty="0"/>
        </a:p>
      </dsp:txBody>
      <dsp:txXfrm>
        <a:off x="79818" y="1433414"/>
        <a:ext cx="7968364" cy="1475439"/>
      </dsp:txXfrm>
    </dsp:sp>
    <dsp:sp modelId="{2E7DC998-5DA8-47B9-9F63-576EAD1116C2}">
      <dsp:nvSpPr>
        <dsp:cNvPr id="0" name=""/>
        <dsp:cNvSpPr/>
      </dsp:nvSpPr>
      <dsp:spPr>
        <a:xfrm>
          <a:off x="0" y="2988671"/>
          <a:ext cx="8128000" cy="1076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8064" tIns="82550" rIns="462280" bIns="82550" numCol="1" spcCol="1270" anchor="t" anchorCtr="0">
          <a:noAutofit/>
        </a:bodyPr>
        <a:lstStyle/>
        <a:p>
          <a:pPr marL="285750" lvl="1" indent="-285750" algn="l" defTabSz="2266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zh-CN" altLang="en-US" sz="5100" kern="1200" dirty="0"/>
        </a:p>
      </dsp:txBody>
      <dsp:txXfrm>
        <a:off x="0" y="2988671"/>
        <a:ext cx="8128000" cy="10764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517665-0636-4155-A1FD-9D07C85505A6}">
      <dsp:nvSpPr>
        <dsp:cNvPr id="0" name=""/>
        <dsp:cNvSpPr/>
      </dsp:nvSpPr>
      <dsp:spPr>
        <a:xfrm rot="5400000">
          <a:off x="369584" y="1756561"/>
          <a:ext cx="1184592" cy="134861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081960-A010-40AC-8F84-9F75A19F3983}">
      <dsp:nvSpPr>
        <dsp:cNvPr id="0" name=""/>
        <dsp:cNvSpPr/>
      </dsp:nvSpPr>
      <dsp:spPr>
        <a:xfrm>
          <a:off x="55738" y="443416"/>
          <a:ext cx="1994156" cy="1395844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000" kern="1200" dirty="0" smtClean="0"/>
            <a:t>配置类</a:t>
          </a:r>
          <a:endParaRPr lang="zh-CN" altLang="en-US" sz="4000" kern="1200" dirty="0"/>
        </a:p>
      </dsp:txBody>
      <dsp:txXfrm>
        <a:off x="123890" y="511568"/>
        <a:ext cx="1857852" cy="1259540"/>
      </dsp:txXfrm>
    </dsp:sp>
    <dsp:sp modelId="{BF0CF945-CEB6-49EF-8E6A-1FA40B864898}">
      <dsp:nvSpPr>
        <dsp:cNvPr id="0" name=""/>
        <dsp:cNvSpPr/>
      </dsp:nvSpPr>
      <dsp:spPr>
        <a:xfrm>
          <a:off x="2042600" y="587869"/>
          <a:ext cx="5541214" cy="11281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200" kern="1200" dirty="0" err="1" smtClean="0"/>
            <a:t>EngineConfigurationConfigrer</a:t>
          </a:r>
          <a:endParaRPr lang="zh-CN" altLang="en-US" sz="2200" kern="1200" dirty="0"/>
        </a:p>
        <a:p>
          <a:pPr marL="457200" lvl="2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200" kern="1200" dirty="0" err="1" smtClean="0"/>
            <a:t>SpringProcessEngineConfiguration</a:t>
          </a:r>
          <a:endParaRPr lang="zh-CN" altLang="en-US" sz="2200" kern="1200" dirty="0"/>
        </a:p>
        <a:p>
          <a:pPr marL="685800" lvl="3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200" kern="1200" dirty="0" err="1" smtClean="0"/>
            <a:t>ProcessEngineConfigurationImpl</a:t>
          </a:r>
          <a:r>
            <a:rPr lang="en-US" altLang="zh-CN" sz="2200" kern="1200" dirty="0" smtClean="0"/>
            <a:t>  </a:t>
          </a:r>
          <a:endParaRPr lang="zh-CN" altLang="en-US" sz="2200" kern="1200" dirty="0"/>
        </a:p>
      </dsp:txBody>
      <dsp:txXfrm>
        <a:off x="2042600" y="587869"/>
        <a:ext cx="5541214" cy="1128183"/>
      </dsp:txXfrm>
    </dsp:sp>
    <dsp:sp modelId="{95DD5D2F-5A7B-417A-AA49-2517B49BD7A2}">
      <dsp:nvSpPr>
        <dsp:cNvPr id="0" name=""/>
        <dsp:cNvSpPr/>
      </dsp:nvSpPr>
      <dsp:spPr>
        <a:xfrm rot="5400000">
          <a:off x="2615763" y="3335880"/>
          <a:ext cx="1184592" cy="134861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072417-9334-48A6-B704-6065C7D06DD5}">
      <dsp:nvSpPr>
        <dsp:cNvPr id="0" name=""/>
        <dsp:cNvSpPr/>
      </dsp:nvSpPr>
      <dsp:spPr>
        <a:xfrm>
          <a:off x="1781058" y="2017078"/>
          <a:ext cx="1994156" cy="1395844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000" kern="1200" dirty="0" smtClean="0"/>
            <a:t>工厂</a:t>
          </a:r>
          <a:endParaRPr lang="zh-CN" altLang="en-US" sz="4000" kern="1200" dirty="0"/>
        </a:p>
      </dsp:txBody>
      <dsp:txXfrm>
        <a:off x="1849210" y="2085230"/>
        <a:ext cx="1857852" cy="1259540"/>
      </dsp:txXfrm>
    </dsp:sp>
    <dsp:sp modelId="{2BEB2970-F723-4163-B358-456C27F57C76}">
      <dsp:nvSpPr>
        <dsp:cNvPr id="0" name=""/>
        <dsp:cNvSpPr/>
      </dsp:nvSpPr>
      <dsp:spPr>
        <a:xfrm>
          <a:off x="3827257" y="2091376"/>
          <a:ext cx="4544309" cy="11281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200" kern="1200" dirty="0" err="1" smtClean="0"/>
            <a:t>CustomTaskBehaviourFactory</a:t>
          </a:r>
          <a:endParaRPr lang="zh-CN" altLang="en-US" sz="2200" kern="1200" dirty="0"/>
        </a:p>
        <a:p>
          <a:pPr marL="457200" lvl="2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200" kern="1200" dirty="0" err="1" smtClean="0"/>
            <a:t>DefaultActivityBehaviorFactory</a:t>
          </a:r>
          <a:endParaRPr lang="zh-CN" altLang="en-US" sz="2200" kern="1200" dirty="0"/>
        </a:p>
      </dsp:txBody>
      <dsp:txXfrm>
        <a:off x="3827257" y="2091376"/>
        <a:ext cx="4544309" cy="1128183"/>
      </dsp:txXfrm>
    </dsp:sp>
    <dsp:sp modelId="{AE084EDC-988E-4D6B-885C-A8AB40640AA7}">
      <dsp:nvSpPr>
        <dsp:cNvPr id="0" name=""/>
        <dsp:cNvSpPr/>
      </dsp:nvSpPr>
      <dsp:spPr>
        <a:xfrm>
          <a:off x="4010562" y="3624700"/>
          <a:ext cx="1994156" cy="1395844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000" kern="1200" dirty="0" smtClean="0"/>
            <a:t>对象</a:t>
          </a:r>
          <a:endParaRPr lang="zh-CN" altLang="en-US" sz="4000" kern="1200" dirty="0"/>
        </a:p>
      </dsp:txBody>
      <dsp:txXfrm>
        <a:off x="4078714" y="3692852"/>
        <a:ext cx="1857852" cy="1259540"/>
      </dsp:txXfrm>
    </dsp:sp>
    <dsp:sp modelId="{818CE065-DD55-4999-A751-BF97DE73900B}">
      <dsp:nvSpPr>
        <dsp:cNvPr id="0" name=""/>
        <dsp:cNvSpPr/>
      </dsp:nvSpPr>
      <dsp:spPr>
        <a:xfrm>
          <a:off x="6062926" y="3775122"/>
          <a:ext cx="2308435" cy="11281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err="1" smtClean="0"/>
            <a:t>CustomXXBehavior</a:t>
          </a:r>
          <a:endParaRPr lang="zh-CN" altLang="en-US" sz="2000" kern="1200" dirty="0"/>
        </a:p>
      </dsp:txBody>
      <dsp:txXfrm>
        <a:off x="6062926" y="3775122"/>
        <a:ext cx="2308435" cy="112818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DAB264-3E3C-47DA-8F6D-E497E7AB9885}">
      <dsp:nvSpPr>
        <dsp:cNvPr id="0" name=""/>
        <dsp:cNvSpPr/>
      </dsp:nvSpPr>
      <dsp:spPr>
        <a:xfrm>
          <a:off x="0" y="245673"/>
          <a:ext cx="8863611" cy="693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7915" tIns="333248" rIns="687915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/>
            <a:t>具体的</a:t>
          </a:r>
          <a:r>
            <a:rPr lang="zh-CN" altLang="en-US" sz="1600" kern="1200" dirty="0" smtClean="0"/>
            <a:t>人</a:t>
          </a:r>
          <a:endParaRPr lang="zh-CN" altLang="en-US" sz="1600" kern="1200" dirty="0"/>
        </a:p>
      </dsp:txBody>
      <dsp:txXfrm>
        <a:off x="0" y="245673"/>
        <a:ext cx="8863611" cy="693000"/>
      </dsp:txXfrm>
    </dsp:sp>
    <dsp:sp modelId="{378AF964-CEF2-442E-B1EB-A7D5A0E91804}">
      <dsp:nvSpPr>
        <dsp:cNvPr id="0" name=""/>
        <dsp:cNvSpPr/>
      </dsp:nvSpPr>
      <dsp:spPr>
        <a:xfrm>
          <a:off x="443180" y="9513"/>
          <a:ext cx="6204527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516" tIns="0" rIns="234516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人</a:t>
          </a:r>
          <a:endParaRPr lang="zh-CN" altLang="en-US" sz="1600" kern="1200" dirty="0"/>
        </a:p>
      </dsp:txBody>
      <dsp:txXfrm>
        <a:off x="466237" y="32570"/>
        <a:ext cx="6158413" cy="426206"/>
      </dsp:txXfrm>
    </dsp:sp>
    <dsp:sp modelId="{10433428-4414-4635-8EF1-3286779B283F}">
      <dsp:nvSpPr>
        <dsp:cNvPr id="0" name=""/>
        <dsp:cNvSpPr/>
      </dsp:nvSpPr>
      <dsp:spPr>
        <a:xfrm>
          <a:off x="0" y="1261233"/>
          <a:ext cx="8863611" cy="9827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7915" tIns="333248" rIns="687915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/>
            <a:t>组里的全部人</a:t>
          </a:r>
          <a:endParaRPr lang="zh-CN" altLang="en-US" sz="1600" kern="1200" dirty="0"/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/>
            <a:t>财务经理</a:t>
          </a:r>
          <a:endParaRPr lang="zh-CN" altLang="en-US" sz="1600" kern="1200" dirty="0"/>
        </a:p>
      </dsp:txBody>
      <dsp:txXfrm>
        <a:off x="0" y="1261233"/>
        <a:ext cx="8863611" cy="982799"/>
      </dsp:txXfrm>
    </dsp:sp>
    <dsp:sp modelId="{E027C82D-DDFE-4011-9099-21B8DB87B58C}">
      <dsp:nvSpPr>
        <dsp:cNvPr id="0" name=""/>
        <dsp:cNvSpPr/>
      </dsp:nvSpPr>
      <dsp:spPr>
        <a:xfrm>
          <a:off x="443180" y="1025073"/>
          <a:ext cx="6204527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516" tIns="0" rIns="234516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组</a:t>
          </a:r>
          <a:endParaRPr lang="zh-CN" altLang="en-US" sz="1600" kern="1200" dirty="0"/>
        </a:p>
      </dsp:txBody>
      <dsp:txXfrm>
        <a:off x="466237" y="1048130"/>
        <a:ext cx="6158413" cy="426206"/>
      </dsp:txXfrm>
    </dsp:sp>
    <dsp:sp modelId="{7D8F2C8A-7E88-447F-851E-DDB796C166EA}">
      <dsp:nvSpPr>
        <dsp:cNvPr id="0" name=""/>
        <dsp:cNvSpPr/>
      </dsp:nvSpPr>
      <dsp:spPr>
        <a:xfrm>
          <a:off x="0" y="2566593"/>
          <a:ext cx="8863611" cy="126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7915" tIns="333248" rIns="687915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/>
            <a:t>组里满足范围要求的人</a:t>
          </a:r>
          <a:endParaRPr lang="zh-CN" altLang="en-US" sz="1600" kern="1200" dirty="0"/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/>
            <a:t>本单位</a:t>
          </a:r>
          <a:r>
            <a:rPr lang="en-US" altLang="zh-CN" sz="1600" kern="1200" dirty="0" smtClean="0"/>
            <a:t>VP</a:t>
          </a:r>
          <a:endParaRPr lang="zh-CN" altLang="en-US" sz="1600" kern="1200" dirty="0"/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/>
            <a:t>上级单位</a:t>
          </a:r>
          <a:r>
            <a:rPr lang="en-US" altLang="zh-CN" sz="1600" kern="1200" dirty="0" smtClean="0"/>
            <a:t>CEO</a:t>
          </a:r>
          <a:endParaRPr lang="zh-CN" altLang="en-US" sz="1600" kern="1200" dirty="0"/>
        </a:p>
      </dsp:txBody>
      <dsp:txXfrm>
        <a:off x="0" y="2566593"/>
        <a:ext cx="8863611" cy="1260000"/>
      </dsp:txXfrm>
    </dsp:sp>
    <dsp:sp modelId="{21DAC094-960B-435A-95F5-BA8AAD0FAC72}">
      <dsp:nvSpPr>
        <dsp:cNvPr id="0" name=""/>
        <dsp:cNvSpPr/>
      </dsp:nvSpPr>
      <dsp:spPr>
        <a:xfrm>
          <a:off x="443180" y="2330433"/>
          <a:ext cx="6204527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516" tIns="0" rIns="234516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组</a:t>
          </a:r>
          <a:r>
            <a:rPr lang="en-US" altLang="zh-CN" sz="1600" kern="1200" dirty="0" smtClean="0"/>
            <a:t>+</a:t>
          </a:r>
          <a:r>
            <a:rPr lang="zh-CN" altLang="en-US" sz="1600" kern="1200" dirty="0" smtClean="0"/>
            <a:t>范围</a:t>
          </a:r>
          <a:endParaRPr lang="zh-CN" altLang="en-US" sz="1600" kern="1200" dirty="0"/>
        </a:p>
      </dsp:txBody>
      <dsp:txXfrm>
        <a:off x="466237" y="2353490"/>
        <a:ext cx="6158413" cy="426206"/>
      </dsp:txXfrm>
    </dsp:sp>
    <dsp:sp modelId="{558AAFD3-BDE2-4993-BE8E-92CA7C55E2A6}">
      <dsp:nvSpPr>
        <dsp:cNvPr id="0" name=""/>
        <dsp:cNvSpPr/>
      </dsp:nvSpPr>
      <dsp:spPr>
        <a:xfrm>
          <a:off x="0" y="4149153"/>
          <a:ext cx="8863611" cy="126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7915" tIns="333248" rIns="687915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/>
            <a:t>指定机构的组里满足范围要求的人</a:t>
          </a:r>
          <a:endParaRPr lang="zh-CN" altLang="en-US" sz="1600" kern="1200" dirty="0"/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/>
            <a:t>总公司财务部经理</a:t>
          </a:r>
          <a:endParaRPr lang="zh-CN" altLang="en-US" sz="1600" kern="1200" dirty="0"/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/>
            <a:t>监理公司印章负责人</a:t>
          </a:r>
          <a:endParaRPr lang="zh-CN" altLang="en-US" sz="1600" kern="1200" dirty="0"/>
        </a:p>
      </dsp:txBody>
      <dsp:txXfrm>
        <a:off x="0" y="4149153"/>
        <a:ext cx="8863611" cy="1260000"/>
      </dsp:txXfrm>
    </dsp:sp>
    <dsp:sp modelId="{44A1991C-F466-4D42-8AAA-55E3F820699D}">
      <dsp:nvSpPr>
        <dsp:cNvPr id="0" name=""/>
        <dsp:cNvSpPr/>
      </dsp:nvSpPr>
      <dsp:spPr>
        <a:xfrm>
          <a:off x="443180" y="3912993"/>
          <a:ext cx="6204527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516" tIns="0" rIns="234516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机构</a:t>
          </a:r>
          <a:r>
            <a:rPr lang="en-US" altLang="zh-CN" sz="1600" kern="1200" dirty="0" smtClean="0"/>
            <a:t>+</a:t>
          </a:r>
          <a:r>
            <a:rPr lang="zh-CN" altLang="en-US" sz="1600" kern="1200" dirty="0" smtClean="0"/>
            <a:t>组</a:t>
          </a:r>
          <a:r>
            <a:rPr lang="en-US" altLang="zh-CN" sz="1600" kern="1200" dirty="0" smtClean="0"/>
            <a:t>+</a:t>
          </a:r>
          <a:r>
            <a:rPr lang="zh-CN" altLang="en-US" sz="1600" kern="1200" dirty="0" smtClean="0"/>
            <a:t>范围</a:t>
          </a:r>
          <a:endParaRPr lang="zh-CN" altLang="en-US" sz="1600" kern="1200" dirty="0"/>
        </a:p>
      </dsp:txBody>
      <dsp:txXfrm>
        <a:off x="466237" y="3936050"/>
        <a:ext cx="6158413" cy="42620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2B9EAD-7952-45BC-8DC4-BF6033E9A80E}">
      <dsp:nvSpPr>
        <dsp:cNvPr id="0" name=""/>
        <dsp:cNvSpPr/>
      </dsp:nvSpPr>
      <dsp:spPr>
        <a:xfrm>
          <a:off x="0" y="1353596"/>
          <a:ext cx="9861138" cy="16350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6500" kern="1200" dirty="0" smtClean="0"/>
            <a:t>如何最大限度的复用流程</a:t>
          </a:r>
          <a:endParaRPr lang="zh-CN" altLang="en-US" sz="6500" kern="1200" dirty="0"/>
        </a:p>
      </dsp:txBody>
      <dsp:txXfrm>
        <a:off x="79818" y="1433414"/>
        <a:ext cx="9701502" cy="1475439"/>
      </dsp:txXfrm>
    </dsp:sp>
    <dsp:sp modelId="{2E7DC998-5DA8-47B9-9F63-576EAD1116C2}">
      <dsp:nvSpPr>
        <dsp:cNvPr id="0" name=""/>
        <dsp:cNvSpPr/>
      </dsp:nvSpPr>
      <dsp:spPr>
        <a:xfrm>
          <a:off x="0" y="2988671"/>
          <a:ext cx="9861138" cy="1076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3091" tIns="82550" rIns="462280" bIns="82550" numCol="1" spcCol="1270" anchor="t" anchorCtr="0">
          <a:noAutofit/>
        </a:bodyPr>
        <a:lstStyle/>
        <a:p>
          <a:pPr marL="285750" lvl="1" indent="-285750" algn="l" defTabSz="2266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zh-CN" altLang="en-US" sz="5100" kern="1200" dirty="0"/>
        </a:p>
      </dsp:txBody>
      <dsp:txXfrm>
        <a:off x="0" y="2988671"/>
        <a:ext cx="9861138" cy="10764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3F4B59-222B-4486-BA08-BA1C02C387EA}">
      <dsp:nvSpPr>
        <dsp:cNvPr id="0" name=""/>
        <dsp:cNvSpPr/>
      </dsp:nvSpPr>
      <dsp:spPr>
        <a:xfrm>
          <a:off x="0" y="0"/>
          <a:ext cx="9908635" cy="5418667"/>
        </a:xfrm>
        <a:prstGeom prst="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3032B9-DE1B-4A3E-BF76-E362ABCF20CB}">
      <dsp:nvSpPr>
        <dsp:cNvPr id="0" name=""/>
        <dsp:cNvSpPr/>
      </dsp:nvSpPr>
      <dsp:spPr>
        <a:xfrm>
          <a:off x="4777" y="1625600"/>
          <a:ext cx="3062945" cy="216746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700" kern="1200" smtClean="0"/>
            <a:t>优先级</a:t>
          </a:r>
          <a:r>
            <a:rPr lang="en-US" altLang="zh-CN" sz="4700" kern="1200" smtClean="0"/>
            <a:t>30</a:t>
          </a:r>
        </a:p>
        <a:p>
          <a:pPr lvl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4700" kern="1200" dirty="0"/>
        </a:p>
      </dsp:txBody>
      <dsp:txXfrm>
        <a:off x="110584" y="1731407"/>
        <a:ext cx="2851331" cy="1955852"/>
      </dsp:txXfrm>
    </dsp:sp>
    <dsp:sp modelId="{93DF5B47-3D17-4CAB-879F-ACA8F5D54A32}">
      <dsp:nvSpPr>
        <dsp:cNvPr id="0" name=""/>
        <dsp:cNvSpPr/>
      </dsp:nvSpPr>
      <dsp:spPr>
        <a:xfrm>
          <a:off x="3422847" y="1625600"/>
          <a:ext cx="3062945" cy="2167466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700" kern="1200" dirty="0" smtClean="0"/>
            <a:t>优先级</a:t>
          </a:r>
          <a:r>
            <a:rPr lang="en-US" altLang="zh-CN" sz="4700" kern="1200" dirty="0" smtClean="0"/>
            <a:t>20</a:t>
          </a:r>
        </a:p>
        <a:p>
          <a:pPr lvl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4700" kern="1200" dirty="0"/>
        </a:p>
      </dsp:txBody>
      <dsp:txXfrm>
        <a:off x="3528654" y="1731407"/>
        <a:ext cx="2851331" cy="1955852"/>
      </dsp:txXfrm>
    </dsp:sp>
    <dsp:sp modelId="{FA30047F-4018-4979-8FE0-24D64A0A8C7C}">
      <dsp:nvSpPr>
        <dsp:cNvPr id="0" name=""/>
        <dsp:cNvSpPr/>
      </dsp:nvSpPr>
      <dsp:spPr>
        <a:xfrm>
          <a:off x="6840916" y="1625600"/>
          <a:ext cx="3062945" cy="2167466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700" kern="1200" dirty="0" smtClean="0"/>
            <a:t>优先级</a:t>
          </a:r>
          <a:r>
            <a:rPr lang="en-US" altLang="zh-CN" sz="4700" kern="1200" dirty="0" smtClean="0"/>
            <a:t>0</a:t>
          </a:r>
        </a:p>
        <a:p>
          <a:pPr lvl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700" kern="1200" dirty="0" smtClean="0"/>
            <a:t>ALL</a:t>
          </a:r>
          <a:endParaRPr lang="zh-CN" altLang="en-US" sz="4700" kern="1200" dirty="0"/>
        </a:p>
      </dsp:txBody>
      <dsp:txXfrm>
        <a:off x="6946723" y="1731407"/>
        <a:ext cx="2851331" cy="195585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2B9EAD-7952-45BC-8DC4-BF6033E9A80E}">
      <dsp:nvSpPr>
        <dsp:cNvPr id="0" name=""/>
        <dsp:cNvSpPr/>
      </dsp:nvSpPr>
      <dsp:spPr>
        <a:xfrm>
          <a:off x="0" y="1353596"/>
          <a:ext cx="7824519" cy="16350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6500" kern="1200" dirty="0" smtClean="0"/>
            <a:t>单元测试</a:t>
          </a:r>
          <a:endParaRPr lang="zh-CN" altLang="en-US" sz="6500" kern="1200" dirty="0"/>
        </a:p>
      </dsp:txBody>
      <dsp:txXfrm>
        <a:off x="79818" y="1433414"/>
        <a:ext cx="7664883" cy="1475439"/>
      </dsp:txXfrm>
    </dsp:sp>
    <dsp:sp modelId="{2E7DC998-5DA8-47B9-9F63-576EAD1116C2}">
      <dsp:nvSpPr>
        <dsp:cNvPr id="0" name=""/>
        <dsp:cNvSpPr/>
      </dsp:nvSpPr>
      <dsp:spPr>
        <a:xfrm>
          <a:off x="0" y="2988671"/>
          <a:ext cx="7824519" cy="1076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8428" tIns="82550" rIns="462280" bIns="82550" numCol="1" spcCol="1270" anchor="t" anchorCtr="0">
          <a:noAutofit/>
        </a:bodyPr>
        <a:lstStyle/>
        <a:p>
          <a:pPr marL="285750" lvl="1" indent="-285750" algn="l" defTabSz="2266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zh-CN" altLang="en-US" sz="5100" kern="1200" dirty="0"/>
        </a:p>
      </dsp:txBody>
      <dsp:txXfrm>
        <a:off x="0" y="2988671"/>
        <a:ext cx="7824519" cy="107640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DAB264-3E3C-47DA-8F6D-E497E7AB9885}">
      <dsp:nvSpPr>
        <dsp:cNvPr id="0" name=""/>
        <dsp:cNvSpPr/>
      </dsp:nvSpPr>
      <dsp:spPr>
        <a:xfrm>
          <a:off x="0" y="277915"/>
          <a:ext cx="8863611" cy="992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7915" tIns="374904" rIns="687915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800" kern="1200" dirty="0" smtClean="0"/>
            <a:t>@Test</a:t>
          </a:r>
          <a:endParaRPr lang="zh-CN" alt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800" kern="1200" dirty="0" smtClean="0"/>
            <a:t>Assert</a:t>
          </a:r>
          <a:endParaRPr lang="zh-CN" altLang="en-US" sz="1800" kern="1200" dirty="0"/>
        </a:p>
      </dsp:txBody>
      <dsp:txXfrm>
        <a:off x="0" y="277915"/>
        <a:ext cx="8863611" cy="992250"/>
      </dsp:txXfrm>
    </dsp:sp>
    <dsp:sp modelId="{378AF964-CEF2-442E-B1EB-A7D5A0E91804}">
      <dsp:nvSpPr>
        <dsp:cNvPr id="0" name=""/>
        <dsp:cNvSpPr/>
      </dsp:nvSpPr>
      <dsp:spPr>
        <a:xfrm>
          <a:off x="443180" y="12235"/>
          <a:ext cx="6204527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516" tIns="0" rIns="234516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JUnit</a:t>
          </a:r>
          <a:endParaRPr lang="zh-CN" altLang="en-US" sz="1800" kern="1200" dirty="0"/>
        </a:p>
      </dsp:txBody>
      <dsp:txXfrm>
        <a:off x="469119" y="38174"/>
        <a:ext cx="6152649" cy="479482"/>
      </dsp:txXfrm>
    </dsp:sp>
    <dsp:sp modelId="{10433428-4414-4635-8EF1-3286779B283F}">
      <dsp:nvSpPr>
        <dsp:cNvPr id="0" name=""/>
        <dsp:cNvSpPr/>
      </dsp:nvSpPr>
      <dsp:spPr>
        <a:xfrm>
          <a:off x="0" y="1633045"/>
          <a:ext cx="8863611" cy="7796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7915" tIns="374904" rIns="687915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800" kern="1200" dirty="0" smtClean="0"/>
            <a:t>main</a:t>
          </a:r>
          <a:r>
            <a:rPr lang="zh-CN" altLang="en-US" sz="1800" kern="1200" dirty="0" smtClean="0"/>
            <a:t>方法</a:t>
          </a:r>
          <a:endParaRPr lang="zh-CN" altLang="en-US" sz="1800" kern="1200" dirty="0"/>
        </a:p>
      </dsp:txBody>
      <dsp:txXfrm>
        <a:off x="0" y="1633045"/>
        <a:ext cx="8863611" cy="779625"/>
      </dsp:txXfrm>
    </dsp:sp>
    <dsp:sp modelId="{E027C82D-DDFE-4011-9099-21B8DB87B58C}">
      <dsp:nvSpPr>
        <dsp:cNvPr id="0" name=""/>
        <dsp:cNvSpPr/>
      </dsp:nvSpPr>
      <dsp:spPr>
        <a:xfrm>
          <a:off x="443180" y="1367365"/>
          <a:ext cx="6204527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516" tIns="0" rIns="234516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@</a:t>
          </a:r>
          <a:r>
            <a:rPr lang="en-US" altLang="zh-CN" sz="1800" kern="1200" dirty="0" err="1" smtClean="0"/>
            <a:t>SprintBootTest</a:t>
          </a:r>
          <a:endParaRPr lang="zh-CN" altLang="en-US" sz="1800" kern="1200" dirty="0"/>
        </a:p>
      </dsp:txBody>
      <dsp:txXfrm>
        <a:off x="469119" y="1393304"/>
        <a:ext cx="6152649" cy="479482"/>
      </dsp:txXfrm>
    </dsp:sp>
    <dsp:sp modelId="{7D8F2C8A-7E88-447F-851E-DDB796C166EA}">
      <dsp:nvSpPr>
        <dsp:cNvPr id="0" name=""/>
        <dsp:cNvSpPr/>
      </dsp:nvSpPr>
      <dsp:spPr>
        <a:xfrm>
          <a:off x="0" y="2728792"/>
          <a:ext cx="8863611" cy="1275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7915" tIns="374904" rIns="687915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@</a:t>
          </a:r>
          <a:r>
            <a:rPr lang="en-US" sz="1800" kern="1200" dirty="0" err="1" smtClean="0"/>
            <a:t>DatabaseSetup</a:t>
          </a:r>
          <a:endParaRPr lang="zh-CN" alt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800" kern="1200" dirty="0" smtClean="0"/>
            <a:t>@</a:t>
          </a:r>
          <a:r>
            <a:rPr lang="en-US" sz="1800" kern="1200" dirty="0" err="1" smtClean="0"/>
            <a:t>TestExecutionListeners</a:t>
          </a:r>
          <a:endParaRPr lang="zh-CN" alt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800" kern="1200" dirty="0" err="1" smtClean="0"/>
            <a:t>Server.createWebServer</a:t>
          </a:r>
          <a:r>
            <a:rPr lang="en-US" altLang="zh-CN" sz="1800" kern="1200" dirty="0" smtClean="0"/>
            <a:t>().start()  &gt;&gt; 8082</a:t>
          </a:r>
          <a:endParaRPr lang="zh-CN" altLang="en-US" sz="1800" kern="1200" dirty="0"/>
        </a:p>
      </dsp:txBody>
      <dsp:txXfrm>
        <a:off x="0" y="2728792"/>
        <a:ext cx="8863611" cy="1275750"/>
      </dsp:txXfrm>
    </dsp:sp>
    <dsp:sp modelId="{21DAC094-960B-435A-95F5-BA8AAD0FAC72}">
      <dsp:nvSpPr>
        <dsp:cNvPr id="0" name=""/>
        <dsp:cNvSpPr/>
      </dsp:nvSpPr>
      <dsp:spPr>
        <a:xfrm>
          <a:off x="443180" y="2509871"/>
          <a:ext cx="6204527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516" tIns="0" rIns="234516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err="1" smtClean="0"/>
            <a:t>DbUnit</a:t>
          </a:r>
          <a:r>
            <a:rPr lang="en-US" altLang="zh-CN" sz="1800" kern="1200" dirty="0" smtClean="0"/>
            <a:t> + H2</a:t>
          </a:r>
          <a:endParaRPr lang="zh-CN" altLang="en-US" sz="1800" kern="1200" dirty="0"/>
        </a:p>
      </dsp:txBody>
      <dsp:txXfrm>
        <a:off x="469119" y="2535810"/>
        <a:ext cx="6152649" cy="479482"/>
      </dsp:txXfrm>
    </dsp:sp>
    <dsp:sp modelId="{558AAFD3-BDE2-4993-BE8E-92CA7C55E2A6}">
      <dsp:nvSpPr>
        <dsp:cNvPr id="0" name=""/>
        <dsp:cNvSpPr/>
      </dsp:nvSpPr>
      <dsp:spPr>
        <a:xfrm>
          <a:off x="0" y="4414181"/>
          <a:ext cx="8863611" cy="992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7915" tIns="374904" rIns="687915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800" kern="1200" dirty="0" smtClean="0"/>
            <a:t>when (…).</a:t>
          </a:r>
          <a:r>
            <a:rPr lang="en-US" altLang="zh-CN" sz="1800" kern="1200" dirty="0" err="1" smtClean="0"/>
            <a:t>thenReturn</a:t>
          </a:r>
          <a:endParaRPr lang="zh-CN" alt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800" kern="1200" dirty="0" err="1" smtClean="0"/>
            <a:t>verirty</a:t>
          </a:r>
          <a:r>
            <a:rPr lang="en-US" altLang="zh-CN" sz="1800" kern="1200" dirty="0" smtClean="0"/>
            <a:t>(…, times(n)</a:t>
          </a:r>
          <a:endParaRPr lang="zh-CN" altLang="en-US" sz="1800" kern="1200" dirty="0"/>
        </a:p>
      </dsp:txBody>
      <dsp:txXfrm>
        <a:off x="0" y="4414181"/>
        <a:ext cx="8863611" cy="992250"/>
      </dsp:txXfrm>
    </dsp:sp>
    <dsp:sp modelId="{44A1991C-F466-4D42-8AAA-55E3F820699D}">
      <dsp:nvSpPr>
        <dsp:cNvPr id="0" name=""/>
        <dsp:cNvSpPr/>
      </dsp:nvSpPr>
      <dsp:spPr>
        <a:xfrm>
          <a:off x="443180" y="4148501"/>
          <a:ext cx="6204527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516" tIns="0" rIns="234516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err="1" smtClean="0"/>
            <a:t>Mockito</a:t>
          </a:r>
          <a:endParaRPr lang="zh-CN" altLang="en-US" sz="1800" kern="1200" dirty="0"/>
        </a:p>
      </dsp:txBody>
      <dsp:txXfrm>
        <a:off x="469119" y="4174440"/>
        <a:ext cx="6152649" cy="4794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FlowablE</a:t>
            </a:r>
            <a:r>
              <a:rPr lang="zh-CN" altLang="en-US" dirty="0" smtClean="0"/>
              <a:t>工作流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第四期</a:t>
            </a:r>
            <a:endParaRPr lang="en-US" altLang="zh-CN" dirty="0" smtClean="0"/>
          </a:p>
          <a:p>
            <a:r>
              <a:rPr lang="zh-CN" altLang="en-US" dirty="0" smtClean="0"/>
              <a:t>在项目中的应用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8968" y="2555391"/>
            <a:ext cx="1209524" cy="11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633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830647" y="-171192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/>
              <a:t>单元测试</a:t>
            </a:r>
            <a:endParaRPr lang="zh-CN" altLang="en-US" dirty="0"/>
          </a:p>
        </p:txBody>
      </p:sp>
      <p:graphicFrame>
        <p:nvGraphicFramePr>
          <p:cNvPr id="14" name="图示 13"/>
          <p:cNvGraphicFramePr/>
          <p:nvPr>
            <p:extLst>
              <p:ext uri="{D42A27DB-BD31-4B8C-83A1-F6EECF244321}">
                <p14:modId xmlns:p14="http://schemas.microsoft.com/office/powerpoint/2010/main" val="3698642467"/>
              </p:ext>
            </p:extLst>
          </p:nvPr>
        </p:nvGraphicFramePr>
        <p:xfrm>
          <a:off x="1581066" y="1347796"/>
          <a:ext cx="8863611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890119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7520" y="2494819"/>
            <a:ext cx="10364451" cy="1596177"/>
          </a:xfrm>
        </p:spPr>
        <p:txBody>
          <a:bodyPr/>
          <a:lstStyle/>
          <a:p>
            <a:r>
              <a:rPr lang="zh-CN" altLang="en-US" dirty="0" smtClean="0"/>
              <a:t>谢谢观看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851034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3029197729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402936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8460" y="-64314"/>
            <a:ext cx="10364451" cy="1596177"/>
          </a:xfrm>
        </p:spPr>
        <p:txBody>
          <a:bodyPr/>
          <a:lstStyle/>
          <a:p>
            <a:r>
              <a:rPr lang="zh-CN" altLang="en-US" dirty="0" smtClean="0"/>
              <a:t>接口文档的编写</a:t>
            </a:r>
            <a:endParaRPr lang="zh-CN" altLang="en-US" dirty="0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843797568"/>
              </p:ext>
            </p:extLst>
          </p:nvPr>
        </p:nvGraphicFramePr>
        <p:xfrm>
          <a:off x="428829" y="1075928"/>
          <a:ext cx="11119924" cy="540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693611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2779928167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9130746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848460" y="-64314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/>
              <a:t>注入自定义行为类</a:t>
            </a:r>
            <a:endParaRPr lang="zh-CN" altLang="en-US" dirty="0"/>
          </a:p>
        </p:txBody>
      </p:sp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2302898976"/>
              </p:ext>
            </p:extLst>
          </p:nvPr>
        </p:nvGraphicFramePr>
        <p:xfrm>
          <a:off x="1429657" y="1531863"/>
          <a:ext cx="9202056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671036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836585" y="-432449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/>
              <a:t>人员指派</a:t>
            </a:r>
            <a:endParaRPr lang="zh-CN" altLang="en-US" dirty="0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229067885"/>
              </p:ext>
            </p:extLst>
          </p:nvPr>
        </p:nvGraphicFramePr>
        <p:xfrm>
          <a:off x="1580736" y="1163728"/>
          <a:ext cx="8863611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684354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2029919436"/>
              </p:ext>
            </p:extLst>
          </p:nvPr>
        </p:nvGraphicFramePr>
        <p:xfrm>
          <a:off x="1165101" y="761230"/>
          <a:ext cx="9861138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6869480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848460" y="-64314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/>
              <a:t>多节点规则 </a:t>
            </a:r>
            <a:r>
              <a:rPr lang="en-US" altLang="zh-CN" dirty="0" smtClean="0"/>
              <a:t>+ </a:t>
            </a:r>
            <a:r>
              <a:rPr lang="zh-CN" altLang="en-US" dirty="0" smtClean="0"/>
              <a:t>适用范围</a:t>
            </a:r>
            <a:endParaRPr lang="zh-CN" altLang="en-US" dirty="0"/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1627196154"/>
              </p:ext>
            </p:extLst>
          </p:nvPr>
        </p:nvGraphicFramePr>
        <p:xfrm>
          <a:off x="1586675" y="1439333"/>
          <a:ext cx="990864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心形 4"/>
          <p:cNvSpPr/>
          <p:nvPr/>
        </p:nvSpPr>
        <p:spPr>
          <a:xfrm>
            <a:off x="2630384" y="4168239"/>
            <a:ext cx="866899" cy="771896"/>
          </a:xfrm>
          <a:prstGeom prst="hear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新月形 5"/>
          <p:cNvSpPr/>
          <p:nvPr/>
        </p:nvSpPr>
        <p:spPr>
          <a:xfrm>
            <a:off x="6264233" y="4168239"/>
            <a:ext cx="439387" cy="813460"/>
          </a:xfrm>
          <a:prstGeom prst="moon">
            <a:avLst>
              <a:gd name="adj" fmla="val 68018"/>
            </a:avLst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3" name="组合 12"/>
          <p:cNvGrpSpPr/>
          <p:nvPr/>
        </p:nvGrpSpPr>
        <p:grpSpPr>
          <a:xfrm>
            <a:off x="2366110" y="5130800"/>
            <a:ext cx="1291490" cy="1200329"/>
            <a:chOff x="848460" y="2089150"/>
            <a:chExt cx="1291490" cy="1200329"/>
          </a:xfrm>
        </p:grpSpPr>
        <p:sp>
          <p:nvSpPr>
            <p:cNvPr id="10" name="文本框 9"/>
            <p:cNvSpPr txBox="1"/>
            <p:nvPr/>
          </p:nvSpPr>
          <p:spPr>
            <a:xfrm>
              <a:off x="848460" y="2089150"/>
              <a:ext cx="1291490" cy="120032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/>
                <a:t>流程实例</a:t>
              </a:r>
              <a:r>
                <a:rPr lang="en-US" altLang="zh-CN" dirty="0" smtClean="0"/>
                <a:t>1</a:t>
              </a:r>
            </a:p>
            <a:p>
              <a:r>
                <a:rPr lang="en-US" altLang="zh-CN" dirty="0"/>
                <a:t> </a:t>
              </a:r>
              <a:r>
                <a:rPr lang="en-US" altLang="zh-CN" dirty="0" smtClean="0"/>
                <a:t> </a:t>
              </a:r>
            </a:p>
            <a:p>
              <a:endParaRPr lang="en-US" altLang="zh-CN" dirty="0"/>
            </a:p>
            <a:p>
              <a:endParaRPr lang="zh-CN" altLang="en-US" dirty="0"/>
            </a:p>
          </p:txBody>
        </p:sp>
        <p:sp>
          <p:nvSpPr>
            <p:cNvPr id="12" name="心形 11"/>
            <p:cNvSpPr/>
            <p:nvPr/>
          </p:nvSpPr>
          <p:spPr>
            <a:xfrm>
              <a:off x="1060755" y="2464103"/>
              <a:ext cx="866899" cy="771896"/>
            </a:xfrm>
            <a:prstGeom prst="hear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9400778" y="5275152"/>
            <a:ext cx="1291490" cy="1200329"/>
            <a:chOff x="9400778" y="5275152"/>
            <a:chExt cx="1291490" cy="1200329"/>
          </a:xfrm>
        </p:grpSpPr>
        <p:sp>
          <p:nvSpPr>
            <p:cNvPr id="15" name="文本框 14"/>
            <p:cNvSpPr txBox="1"/>
            <p:nvPr/>
          </p:nvSpPr>
          <p:spPr>
            <a:xfrm>
              <a:off x="9400778" y="5275152"/>
              <a:ext cx="1291490" cy="120032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/>
                <a:t>流程实例</a:t>
              </a:r>
              <a:r>
                <a:rPr lang="en-US" altLang="zh-CN" dirty="0" smtClean="0"/>
                <a:t>2</a:t>
              </a:r>
            </a:p>
            <a:p>
              <a:r>
                <a:rPr lang="en-US" altLang="zh-CN" dirty="0"/>
                <a:t> </a:t>
              </a:r>
              <a:r>
                <a:rPr lang="en-US" altLang="zh-CN" dirty="0" smtClean="0"/>
                <a:t> </a:t>
              </a:r>
            </a:p>
            <a:p>
              <a:endParaRPr lang="en-US" altLang="zh-CN" dirty="0"/>
            </a:p>
            <a:p>
              <a:endParaRPr lang="zh-CN" altLang="en-US" dirty="0"/>
            </a:p>
          </p:txBody>
        </p:sp>
        <p:sp>
          <p:nvSpPr>
            <p:cNvPr id="9" name="云形 8"/>
            <p:cNvSpPr/>
            <p:nvPr/>
          </p:nvSpPr>
          <p:spPr>
            <a:xfrm>
              <a:off x="9470569" y="5695799"/>
              <a:ext cx="1151907" cy="635330"/>
            </a:xfrm>
            <a:prstGeom prst="cloud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612025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1709383182"/>
              </p:ext>
            </p:extLst>
          </p:nvPr>
        </p:nvGraphicFramePr>
        <p:xfrm>
          <a:off x="2032000" y="719666"/>
          <a:ext cx="7824519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7884705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水滴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TM04033925[[fn=水滴]]</Template>
  <TotalTime>1203</TotalTime>
  <Words>205</Words>
  <Application>Microsoft Office PowerPoint</Application>
  <PresentationFormat>宽屏</PresentationFormat>
  <Paragraphs>70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5" baseType="lpstr">
      <vt:lpstr>宋体</vt:lpstr>
      <vt:lpstr>Arial</vt:lpstr>
      <vt:lpstr>Tw Cen MT</vt:lpstr>
      <vt:lpstr>水滴</vt:lpstr>
      <vt:lpstr>FlowablE工作流</vt:lpstr>
      <vt:lpstr>PowerPoint 演示文稿</vt:lpstr>
      <vt:lpstr>接口文档的编写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谢谢观看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FlowablE工作流</dc:title>
  <dc:creator>Shan Xue Zhong</dc:creator>
  <cp:lastModifiedBy>Shan Xue Zhong</cp:lastModifiedBy>
  <cp:revision>50</cp:revision>
  <dcterms:created xsi:type="dcterms:W3CDTF">2019-07-15T07:20:23Z</dcterms:created>
  <dcterms:modified xsi:type="dcterms:W3CDTF">2019-07-19T05:49:12Z</dcterms:modified>
</cp:coreProperties>
</file>