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39949-0070-4FE7-8D1A-ED7F8B47A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2AC75-D537-4324-88DA-5B270D986DD1}">
      <dgm:prSet phldrT="[文本]"/>
      <dgm:spPr/>
      <dgm:t>
        <a:bodyPr/>
        <a:lstStyle/>
        <a:p>
          <a:r>
            <a:rPr lang="zh-CN" altLang="en-US" dirty="0" smtClean="0"/>
            <a:t>什么是工作流</a:t>
          </a:r>
          <a:endParaRPr lang="zh-CN" altLang="en-US" dirty="0"/>
        </a:p>
      </dgm:t>
    </dgm:pt>
    <dgm:pt modelId="{56F189B9-8E24-4A84-A4A4-70E2FEFF14B8}" type="par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3F742ECB-208A-4AD0-99BE-EE01925F9611}" type="sib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2599BEFE-BF34-4222-B84A-D43B412217CF}">
      <dgm:prSet phldrT="[文本]"/>
      <dgm:spPr/>
      <dgm:t>
        <a:bodyPr/>
        <a:lstStyle/>
        <a:p>
          <a:endParaRPr lang="zh-CN" altLang="en-US" dirty="0"/>
        </a:p>
      </dgm:t>
    </dgm:pt>
    <dgm:pt modelId="{C8551FFD-6F68-4EFB-8766-1B36EEC0F11E}" type="par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E4B75E97-801E-4BF4-ADF5-E0A7458171F6}" type="sib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AFFF124E-104F-4A02-96D7-3DE88B710628}" type="pres">
      <dgm:prSet presAssocID="{65C39949-0070-4FE7-8D1A-ED7F8B47A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2B9EAD-7952-45BC-8DC4-BF6033E9A80E}" type="pres">
      <dgm:prSet presAssocID="{B912AC75-D537-4324-88DA-5B270D986D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DC998-5DA8-47B9-9F63-576EAD1116C2}" type="pres">
      <dgm:prSet presAssocID="{B912AC75-D537-4324-88DA-5B270D986DD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00F05-BA8F-40AF-86C7-507100FBDED0}" type="presOf" srcId="{B912AC75-D537-4324-88DA-5B270D986DD1}" destId="{2A2B9EAD-7952-45BC-8DC4-BF6033E9A80E}" srcOrd="0" destOrd="0" presId="urn:microsoft.com/office/officeart/2005/8/layout/vList2"/>
    <dgm:cxn modelId="{AA8D4F21-77D7-498D-BF8B-1EB11D4FBE34}" srcId="{B912AC75-D537-4324-88DA-5B270D986DD1}" destId="{2599BEFE-BF34-4222-B84A-D43B412217CF}" srcOrd="0" destOrd="0" parTransId="{C8551FFD-6F68-4EFB-8766-1B36EEC0F11E}" sibTransId="{E4B75E97-801E-4BF4-ADF5-E0A7458171F6}"/>
    <dgm:cxn modelId="{3A2CEBF7-09A1-4EE2-B639-A364A6CF822E}" type="presOf" srcId="{65C39949-0070-4FE7-8D1A-ED7F8B47AD79}" destId="{AFFF124E-104F-4A02-96D7-3DE88B710628}" srcOrd="0" destOrd="0" presId="urn:microsoft.com/office/officeart/2005/8/layout/vList2"/>
    <dgm:cxn modelId="{F45E8D90-1D84-46E5-9882-1EB9084056FC}" type="presOf" srcId="{2599BEFE-BF34-4222-B84A-D43B412217CF}" destId="{2E7DC998-5DA8-47B9-9F63-576EAD1116C2}" srcOrd="0" destOrd="0" presId="urn:microsoft.com/office/officeart/2005/8/layout/vList2"/>
    <dgm:cxn modelId="{6BD4529B-5CA4-486C-850B-76A308E63326}" srcId="{65C39949-0070-4FE7-8D1A-ED7F8B47AD79}" destId="{B912AC75-D537-4324-88DA-5B270D986DD1}" srcOrd="0" destOrd="0" parTransId="{56F189B9-8E24-4A84-A4A4-70E2FEFF14B8}" sibTransId="{3F742ECB-208A-4AD0-99BE-EE01925F9611}"/>
    <dgm:cxn modelId="{84DCC783-2C9F-4E2C-B293-457FD65CA36E}" type="presParOf" srcId="{AFFF124E-104F-4A02-96D7-3DE88B710628}" destId="{2A2B9EAD-7952-45BC-8DC4-BF6033E9A80E}" srcOrd="0" destOrd="0" presId="urn:microsoft.com/office/officeart/2005/8/layout/vList2"/>
    <dgm:cxn modelId="{7B631B98-DE0D-470B-ABC9-53D7C9ABDF15}" type="presParOf" srcId="{AFFF124E-104F-4A02-96D7-3DE88B710628}" destId="{2E7DC998-5DA8-47B9-9F63-576EAD1116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C39949-0070-4FE7-8D1A-ED7F8B47AD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12AC75-D537-4324-88DA-5B270D986DD1}">
      <dgm:prSet phldrT="[文本]"/>
      <dgm:spPr/>
      <dgm:t>
        <a:bodyPr/>
        <a:lstStyle/>
        <a:p>
          <a:r>
            <a:rPr lang="en-US" altLang="zh-CN" dirty="0" err="1" smtClean="0"/>
            <a:t>Flowable</a:t>
          </a:r>
          <a:r>
            <a:rPr lang="zh-CN" altLang="en-US" dirty="0" smtClean="0"/>
            <a:t>的前世今生</a:t>
          </a:r>
          <a:endParaRPr lang="zh-CN" altLang="en-US" dirty="0"/>
        </a:p>
      </dgm:t>
    </dgm:pt>
    <dgm:pt modelId="{56F189B9-8E24-4A84-A4A4-70E2FEFF14B8}" type="par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3F742ECB-208A-4AD0-99BE-EE01925F9611}" type="sibTrans" cxnId="{6BD4529B-5CA4-486C-850B-76A308E63326}">
      <dgm:prSet/>
      <dgm:spPr/>
      <dgm:t>
        <a:bodyPr/>
        <a:lstStyle/>
        <a:p>
          <a:endParaRPr lang="zh-CN" altLang="en-US"/>
        </a:p>
      </dgm:t>
    </dgm:pt>
    <dgm:pt modelId="{2599BEFE-BF34-4222-B84A-D43B412217CF}">
      <dgm:prSet phldrT="[文本]"/>
      <dgm:spPr/>
      <dgm:t>
        <a:bodyPr/>
        <a:lstStyle/>
        <a:p>
          <a:endParaRPr lang="zh-CN" altLang="en-US" dirty="0"/>
        </a:p>
      </dgm:t>
    </dgm:pt>
    <dgm:pt modelId="{C8551FFD-6F68-4EFB-8766-1B36EEC0F11E}" type="par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E4B75E97-801E-4BF4-ADF5-E0A7458171F6}" type="sibTrans" cxnId="{AA8D4F21-77D7-498D-BF8B-1EB11D4FBE34}">
      <dgm:prSet/>
      <dgm:spPr/>
      <dgm:t>
        <a:bodyPr/>
        <a:lstStyle/>
        <a:p>
          <a:endParaRPr lang="zh-CN" altLang="en-US"/>
        </a:p>
      </dgm:t>
    </dgm:pt>
    <dgm:pt modelId="{AFFF124E-104F-4A02-96D7-3DE88B710628}" type="pres">
      <dgm:prSet presAssocID="{65C39949-0070-4FE7-8D1A-ED7F8B47AD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2B9EAD-7952-45BC-8DC4-BF6033E9A80E}" type="pres">
      <dgm:prSet presAssocID="{B912AC75-D537-4324-88DA-5B270D986D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DC998-5DA8-47B9-9F63-576EAD1116C2}" type="pres">
      <dgm:prSet presAssocID="{B912AC75-D537-4324-88DA-5B270D986DD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000F05-BA8F-40AF-86C7-507100FBDED0}" type="presOf" srcId="{B912AC75-D537-4324-88DA-5B270D986DD1}" destId="{2A2B9EAD-7952-45BC-8DC4-BF6033E9A80E}" srcOrd="0" destOrd="0" presId="urn:microsoft.com/office/officeart/2005/8/layout/vList2"/>
    <dgm:cxn modelId="{AA8D4F21-77D7-498D-BF8B-1EB11D4FBE34}" srcId="{B912AC75-D537-4324-88DA-5B270D986DD1}" destId="{2599BEFE-BF34-4222-B84A-D43B412217CF}" srcOrd="0" destOrd="0" parTransId="{C8551FFD-6F68-4EFB-8766-1B36EEC0F11E}" sibTransId="{E4B75E97-801E-4BF4-ADF5-E0A7458171F6}"/>
    <dgm:cxn modelId="{3A2CEBF7-09A1-4EE2-B639-A364A6CF822E}" type="presOf" srcId="{65C39949-0070-4FE7-8D1A-ED7F8B47AD79}" destId="{AFFF124E-104F-4A02-96D7-3DE88B710628}" srcOrd="0" destOrd="0" presId="urn:microsoft.com/office/officeart/2005/8/layout/vList2"/>
    <dgm:cxn modelId="{F45E8D90-1D84-46E5-9882-1EB9084056FC}" type="presOf" srcId="{2599BEFE-BF34-4222-B84A-D43B412217CF}" destId="{2E7DC998-5DA8-47B9-9F63-576EAD1116C2}" srcOrd="0" destOrd="0" presId="urn:microsoft.com/office/officeart/2005/8/layout/vList2"/>
    <dgm:cxn modelId="{6BD4529B-5CA4-486C-850B-76A308E63326}" srcId="{65C39949-0070-4FE7-8D1A-ED7F8B47AD79}" destId="{B912AC75-D537-4324-88DA-5B270D986DD1}" srcOrd="0" destOrd="0" parTransId="{56F189B9-8E24-4A84-A4A4-70E2FEFF14B8}" sibTransId="{3F742ECB-208A-4AD0-99BE-EE01925F9611}"/>
    <dgm:cxn modelId="{84DCC783-2C9F-4E2C-B293-457FD65CA36E}" type="presParOf" srcId="{AFFF124E-104F-4A02-96D7-3DE88B710628}" destId="{2A2B9EAD-7952-45BC-8DC4-BF6033E9A80E}" srcOrd="0" destOrd="0" presId="urn:microsoft.com/office/officeart/2005/8/layout/vList2"/>
    <dgm:cxn modelId="{7B631B98-DE0D-470B-ABC9-53D7C9ABDF15}" type="presParOf" srcId="{AFFF124E-104F-4A02-96D7-3DE88B710628}" destId="{2E7DC998-5DA8-47B9-9F63-576EAD1116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D4AA3B-46D2-44BA-A7FF-85583D71A5B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C1825D8-4782-4E01-8535-E521F597F599}">
      <dgm:prSet phldrT="[文本]"/>
      <dgm:spPr/>
      <dgm:t>
        <a:bodyPr/>
        <a:lstStyle/>
        <a:p>
          <a:r>
            <a:rPr lang="en-US" altLang="zh-CN" dirty="0" smtClean="0"/>
            <a:t>2010</a:t>
          </a:r>
          <a:endParaRPr lang="zh-CN" altLang="en-US" dirty="0"/>
        </a:p>
      </dgm:t>
    </dgm:pt>
    <dgm:pt modelId="{9AC4C106-7AFD-472F-BE48-383DE12B9688}" type="parTrans" cxnId="{EB7AAA32-7A33-4F92-BBA0-346E1C550B52}">
      <dgm:prSet/>
      <dgm:spPr/>
      <dgm:t>
        <a:bodyPr/>
        <a:lstStyle/>
        <a:p>
          <a:endParaRPr lang="zh-CN" altLang="en-US"/>
        </a:p>
      </dgm:t>
    </dgm:pt>
    <dgm:pt modelId="{41B5B1F1-A557-46F4-997D-4F67E6FB59F0}" type="sibTrans" cxnId="{EB7AAA32-7A33-4F92-BBA0-346E1C550B52}">
      <dgm:prSet/>
      <dgm:spPr/>
      <dgm:t>
        <a:bodyPr/>
        <a:lstStyle/>
        <a:p>
          <a:endParaRPr lang="zh-CN" altLang="en-US"/>
        </a:p>
      </dgm:t>
    </dgm:pt>
    <dgm:pt modelId="{A2894FA5-6104-487F-B532-EB616626AFE5}">
      <dgm:prSet phldrT="[文本]"/>
      <dgm:spPr/>
      <dgm:t>
        <a:bodyPr/>
        <a:lstStyle/>
        <a:p>
          <a:r>
            <a:rPr lang="en-US" altLang="zh-CN" dirty="0" smtClean="0"/>
            <a:t>2012</a:t>
          </a:r>
          <a:endParaRPr lang="zh-CN" altLang="en-US" dirty="0"/>
        </a:p>
      </dgm:t>
    </dgm:pt>
    <dgm:pt modelId="{7718628A-1047-4166-AE06-B502EBA65647}" type="parTrans" cxnId="{5C956E8D-98DA-4EBD-8849-A64B588A6A05}">
      <dgm:prSet/>
      <dgm:spPr/>
      <dgm:t>
        <a:bodyPr/>
        <a:lstStyle/>
        <a:p>
          <a:endParaRPr lang="zh-CN" altLang="en-US"/>
        </a:p>
      </dgm:t>
    </dgm:pt>
    <dgm:pt modelId="{8EBA533E-7ACC-4A0C-89E4-BA16D5BE02B2}" type="sibTrans" cxnId="{5C956E8D-98DA-4EBD-8849-A64B588A6A05}">
      <dgm:prSet/>
      <dgm:spPr/>
      <dgm:t>
        <a:bodyPr/>
        <a:lstStyle/>
        <a:p>
          <a:endParaRPr lang="zh-CN" altLang="en-US"/>
        </a:p>
      </dgm:t>
    </dgm:pt>
    <dgm:pt modelId="{354A32A3-8127-416A-851E-86BF5AE384B4}">
      <dgm:prSet phldrT="[文本]"/>
      <dgm:spPr/>
      <dgm:t>
        <a:bodyPr/>
        <a:lstStyle/>
        <a:p>
          <a:r>
            <a:rPr lang="en-US" altLang="zh-CN" dirty="0" smtClean="0"/>
            <a:t>2016</a:t>
          </a:r>
          <a:endParaRPr lang="zh-CN" altLang="en-US" dirty="0"/>
        </a:p>
      </dgm:t>
    </dgm:pt>
    <dgm:pt modelId="{608C4ADD-2697-45D4-B0ED-F23208B05480}" type="parTrans" cxnId="{A335FCEF-7482-4BF2-93B0-DAE2D77C0147}">
      <dgm:prSet/>
      <dgm:spPr/>
      <dgm:t>
        <a:bodyPr/>
        <a:lstStyle/>
        <a:p>
          <a:endParaRPr lang="zh-CN" altLang="en-US"/>
        </a:p>
      </dgm:t>
    </dgm:pt>
    <dgm:pt modelId="{7DD9AA90-91BB-4008-89CB-E7E4C4AD8A8F}" type="sibTrans" cxnId="{A335FCEF-7482-4BF2-93B0-DAE2D77C0147}">
      <dgm:prSet/>
      <dgm:spPr/>
      <dgm:t>
        <a:bodyPr/>
        <a:lstStyle/>
        <a:p>
          <a:endParaRPr lang="zh-CN" altLang="en-US"/>
        </a:p>
      </dgm:t>
    </dgm:pt>
    <dgm:pt modelId="{D0FFCA61-9EDC-42DD-B78D-84821D31C96B}">
      <dgm:prSet phldrT="[文本]"/>
      <dgm:spPr/>
      <dgm:t>
        <a:bodyPr/>
        <a:lstStyle/>
        <a:p>
          <a:r>
            <a:rPr lang="en-US" altLang="zh-CN" dirty="0" smtClean="0"/>
            <a:t>Jbmp4</a:t>
          </a:r>
          <a:endParaRPr lang="zh-CN" altLang="en-US" dirty="0"/>
        </a:p>
      </dgm:t>
    </dgm:pt>
    <dgm:pt modelId="{0F412B93-35AD-4634-BC37-2C98263D03ED}" type="parTrans" cxnId="{27DBCAE3-57D6-42B5-AEF2-5691DB189F21}">
      <dgm:prSet/>
      <dgm:spPr/>
      <dgm:t>
        <a:bodyPr/>
        <a:lstStyle/>
        <a:p>
          <a:endParaRPr lang="zh-CN" altLang="en-US"/>
        </a:p>
      </dgm:t>
    </dgm:pt>
    <dgm:pt modelId="{D976976E-8F2E-403C-9EAB-EB9B216ABADC}" type="sibTrans" cxnId="{27DBCAE3-57D6-42B5-AEF2-5691DB189F21}">
      <dgm:prSet/>
      <dgm:spPr/>
      <dgm:t>
        <a:bodyPr/>
        <a:lstStyle/>
        <a:p>
          <a:endParaRPr lang="zh-CN" altLang="en-US"/>
        </a:p>
      </dgm:t>
    </dgm:pt>
    <dgm:pt modelId="{BF83CABB-0A81-4AB6-95F5-4F8E382A97C8}">
      <dgm:prSet phldrT="[文本]"/>
      <dgm:spPr/>
      <dgm:t>
        <a:bodyPr/>
        <a:lstStyle/>
        <a:p>
          <a:r>
            <a:rPr lang="en-US" altLang="zh-CN" dirty="0" smtClean="0"/>
            <a:t>Activiti5</a:t>
          </a:r>
          <a:endParaRPr lang="zh-CN" altLang="en-US" dirty="0"/>
        </a:p>
      </dgm:t>
    </dgm:pt>
    <dgm:pt modelId="{5AC0C16B-C231-4815-A958-EFE24DAA1260}" type="parTrans" cxnId="{55868840-D652-4D71-AA98-D3F2C90558A2}">
      <dgm:prSet/>
      <dgm:spPr/>
      <dgm:t>
        <a:bodyPr/>
        <a:lstStyle/>
        <a:p>
          <a:endParaRPr lang="zh-CN" altLang="en-US"/>
        </a:p>
      </dgm:t>
    </dgm:pt>
    <dgm:pt modelId="{132D4553-162E-467E-B354-56F0D64F6000}" type="sibTrans" cxnId="{55868840-D652-4D71-AA98-D3F2C90558A2}">
      <dgm:prSet/>
      <dgm:spPr/>
      <dgm:t>
        <a:bodyPr/>
        <a:lstStyle/>
        <a:p>
          <a:endParaRPr lang="zh-CN" altLang="en-US"/>
        </a:p>
      </dgm:t>
    </dgm:pt>
    <dgm:pt modelId="{AF8A9C6D-D034-448C-80E0-4C29E5127775}">
      <dgm:prSet/>
      <dgm:spPr/>
      <dgm:t>
        <a:bodyPr/>
        <a:lstStyle/>
        <a:p>
          <a:r>
            <a:rPr lang="en-US" altLang="zh-CN" dirty="0" err="1" smtClean="0"/>
            <a:t>Camuda</a:t>
          </a:r>
          <a:endParaRPr lang="zh-CN" altLang="en-US" dirty="0"/>
        </a:p>
      </dgm:t>
    </dgm:pt>
    <dgm:pt modelId="{FE4E4758-8A3D-4A00-8791-938E1247AA77}" type="parTrans" cxnId="{7356CD9F-5CCA-4629-99C9-AAE99C5E5A26}">
      <dgm:prSet/>
      <dgm:spPr/>
      <dgm:t>
        <a:bodyPr/>
        <a:lstStyle/>
        <a:p>
          <a:endParaRPr lang="zh-CN" altLang="en-US"/>
        </a:p>
      </dgm:t>
    </dgm:pt>
    <dgm:pt modelId="{87040C51-B859-4E67-A511-1F5C1BBCD7AE}" type="sibTrans" cxnId="{7356CD9F-5CCA-4629-99C9-AAE99C5E5A26}">
      <dgm:prSet/>
      <dgm:spPr/>
      <dgm:t>
        <a:bodyPr/>
        <a:lstStyle/>
        <a:p>
          <a:endParaRPr lang="zh-CN" altLang="en-US"/>
        </a:p>
      </dgm:t>
    </dgm:pt>
    <dgm:pt modelId="{6FFDDDCB-2412-4B47-853E-6F64B2AFC659}">
      <dgm:prSet/>
      <dgm:spPr/>
      <dgm:t>
        <a:bodyPr/>
        <a:lstStyle/>
        <a:p>
          <a:r>
            <a:rPr lang="en-US" altLang="zh-CN" dirty="0" smtClean="0"/>
            <a:t>Activiti5</a:t>
          </a:r>
          <a:endParaRPr lang="zh-CN" altLang="en-US" dirty="0"/>
        </a:p>
      </dgm:t>
    </dgm:pt>
    <dgm:pt modelId="{FAAA9044-EEDB-487F-BD50-3748D797732C}" type="parTrans" cxnId="{8A2A4CD8-92C9-4621-B75A-905600654A63}">
      <dgm:prSet/>
      <dgm:spPr/>
      <dgm:t>
        <a:bodyPr/>
        <a:lstStyle/>
        <a:p>
          <a:endParaRPr lang="zh-CN" altLang="en-US"/>
        </a:p>
      </dgm:t>
    </dgm:pt>
    <dgm:pt modelId="{58241876-A431-40A6-84B6-EA09FB7A7B93}" type="sibTrans" cxnId="{8A2A4CD8-92C9-4621-B75A-905600654A63}">
      <dgm:prSet/>
      <dgm:spPr/>
      <dgm:t>
        <a:bodyPr/>
        <a:lstStyle/>
        <a:p>
          <a:endParaRPr lang="zh-CN" altLang="en-US"/>
        </a:p>
      </dgm:t>
    </dgm:pt>
    <dgm:pt modelId="{38F6A9E9-C9F5-4FE0-BE93-A3F88F46A95A}">
      <dgm:prSet/>
      <dgm:spPr/>
      <dgm:t>
        <a:bodyPr/>
        <a:lstStyle/>
        <a:p>
          <a:r>
            <a:rPr lang="en-US" altLang="zh-CN" dirty="0" smtClean="0"/>
            <a:t>Activiti6</a:t>
          </a:r>
          <a:endParaRPr lang="zh-CN" altLang="en-US" dirty="0"/>
        </a:p>
      </dgm:t>
    </dgm:pt>
    <dgm:pt modelId="{2EB2D447-AE13-4EFB-B0A1-A115B0DD1732}" type="parTrans" cxnId="{E8C43233-52FD-4DEC-8381-D372CFD9491F}">
      <dgm:prSet/>
      <dgm:spPr/>
      <dgm:t>
        <a:bodyPr/>
        <a:lstStyle/>
        <a:p>
          <a:endParaRPr lang="zh-CN" altLang="en-US"/>
        </a:p>
      </dgm:t>
    </dgm:pt>
    <dgm:pt modelId="{4F2C2610-2AE2-4270-A63A-FD0CDAEAC7F9}" type="sibTrans" cxnId="{E8C43233-52FD-4DEC-8381-D372CFD9491F}">
      <dgm:prSet/>
      <dgm:spPr/>
      <dgm:t>
        <a:bodyPr/>
        <a:lstStyle/>
        <a:p>
          <a:endParaRPr lang="zh-CN" altLang="en-US"/>
        </a:p>
      </dgm:t>
    </dgm:pt>
    <dgm:pt modelId="{0E40384A-74CF-4867-AAD2-CF0518F2C20C}">
      <dgm:prSet/>
      <dgm:spPr/>
      <dgm:t>
        <a:bodyPr/>
        <a:lstStyle/>
        <a:p>
          <a:r>
            <a:rPr lang="en-US" altLang="zh-CN" dirty="0" smtClean="0"/>
            <a:t>Flowable5.5</a:t>
          </a:r>
          <a:endParaRPr lang="zh-CN" altLang="en-US" dirty="0"/>
        </a:p>
      </dgm:t>
    </dgm:pt>
    <dgm:pt modelId="{429DFA9D-8B14-4A3C-A0EB-41B9E2C4EA0A}" type="parTrans" cxnId="{DF7AAA55-EE04-4586-ADA5-F478004459B7}">
      <dgm:prSet/>
      <dgm:spPr/>
      <dgm:t>
        <a:bodyPr/>
        <a:lstStyle/>
        <a:p>
          <a:endParaRPr lang="zh-CN" altLang="en-US"/>
        </a:p>
      </dgm:t>
    </dgm:pt>
    <dgm:pt modelId="{7BD5A9C8-B951-4ECA-9645-3C63861A361B}" type="sibTrans" cxnId="{DF7AAA55-EE04-4586-ADA5-F478004459B7}">
      <dgm:prSet/>
      <dgm:spPr/>
      <dgm:t>
        <a:bodyPr/>
        <a:lstStyle/>
        <a:p>
          <a:endParaRPr lang="zh-CN" altLang="en-US"/>
        </a:p>
      </dgm:t>
    </dgm:pt>
    <dgm:pt modelId="{6959F6BA-4CC6-4060-B231-D1484A0CB998}">
      <dgm:prSet/>
      <dgm:spPr/>
      <dgm:t>
        <a:bodyPr/>
        <a:lstStyle/>
        <a:p>
          <a:r>
            <a:rPr lang="en-US" altLang="zh-CN" dirty="0" smtClean="0"/>
            <a:t>2019</a:t>
          </a:r>
          <a:endParaRPr lang="zh-CN" altLang="en-US" dirty="0"/>
        </a:p>
      </dgm:t>
    </dgm:pt>
    <dgm:pt modelId="{9D2DF7BA-62E3-4CBE-A144-2C6F7AD95B9A}" type="parTrans" cxnId="{90FC6C0E-E903-4824-8F6B-8BA67B387DC8}">
      <dgm:prSet/>
      <dgm:spPr/>
      <dgm:t>
        <a:bodyPr/>
        <a:lstStyle/>
        <a:p>
          <a:endParaRPr lang="zh-CN" altLang="en-US"/>
        </a:p>
      </dgm:t>
    </dgm:pt>
    <dgm:pt modelId="{FD43A122-2BA5-4D9D-AFCD-8EFD11E811DA}" type="sibTrans" cxnId="{90FC6C0E-E903-4824-8F6B-8BA67B387DC8}">
      <dgm:prSet/>
      <dgm:spPr/>
      <dgm:t>
        <a:bodyPr/>
        <a:lstStyle/>
        <a:p>
          <a:endParaRPr lang="zh-CN" altLang="en-US"/>
        </a:p>
      </dgm:t>
    </dgm:pt>
    <dgm:pt modelId="{A9A3E9C2-590C-45F1-B260-D8A5EB6714C1}">
      <dgm:prSet/>
      <dgm:spPr/>
      <dgm:t>
        <a:bodyPr/>
        <a:lstStyle/>
        <a:p>
          <a:r>
            <a:rPr lang="en-US" altLang="zh-CN" dirty="0" smtClean="0"/>
            <a:t>Flowable6.4.2</a:t>
          </a:r>
          <a:endParaRPr lang="zh-CN" altLang="en-US" dirty="0"/>
        </a:p>
      </dgm:t>
    </dgm:pt>
    <dgm:pt modelId="{5B2B0EC4-C590-4C5B-A6D1-A84B313F7DF8}" type="parTrans" cxnId="{A55A150A-7CCB-4F92-891D-0F6D2B66FC17}">
      <dgm:prSet/>
      <dgm:spPr/>
      <dgm:t>
        <a:bodyPr/>
        <a:lstStyle/>
        <a:p>
          <a:endParaRPr lang="zh-CN" altLang="en-US"/>
        </a:p>
      </dgm:t>
    </dgm:pt>
    <dgm:pt modelId="{21B9C07A-E4A4-4904-BADD-33BC0C8D1366}" type="sibTrans" cxnId="{A55A150A-7CCB-4F92-891D-0F6D2B66FC17}">
      <dgm:prSet/>
      <dgm:spPr/>
      <dgm:t>
        <a:bodyPr/>
        <a:lstStyle/>
        <a:p>
          <a:endParaRPr lang="zh-CN" altLang="en-US"/>
        </a:p>
      </dgm:t>
    </dgm:pt>
    <dgm:pt modelId="{F6215CBE-E6FA-4BFF-B578-8B627ACE232C}">
      <dgm:prSet/>
      <dgm:spPr/>
      <dgm:t>
        <a:bodyPr/>
        <a:lstStyle/>
        <a:p>
          <a:r>
            <a:rPr lang="en-US" altLang="zh-CN" dirty="0" smtClean="0"/>
            <a:t>Flowable6</a:t>
          </a:r>
          <a:endParaRPr lang="zh-CN" altLang="en-US" dirty="0"/>
        </a:p>
      </dgm:t>
    </dgm:pt>
    <dgm:pt modelId="{1CA715CB-7904-40A3-9635-B281491DEB96}" type="parTrans" cxnId="{FB2F21D5-94D7-409F-B320-C21F5D830866}">
      <dgm:prSet/>
      <dgm:spPr/>
      <dgm:t>
        <a:bodyPr/>
        <a:lstStyle/>
        <a:p>
          <a:endParaRPr lang="zh-CN" altLang="en-US"/>
        </a:p>
      </dgm:t>
    </dgm:pt>
    <dgm:pt modelId="{94E62AE1-E32F-48EF-814F-28BAE0B6C9D3}" type="sibTrans" cxnId="{FB2F21D5-94D7-409F-B320-C21F5D830866}">
      <dgm:prSet/>
      <dgm:spPr/>
      <dgm:t>
        <a:bodyPr/>
        <a:lstStyle/>
        <a:p>
          <a:endParaRPr lang="zh-CN" altLang="en-US"/>
        </a:p>
      </dgm:t>
    </dgm:pt>
    <dgm:pt modelId="{1E25A87A-C38D-4ACD-AA01-43D45EB5DE76}">
      <dgm:prSet/>
      <dgm:spPr/>
      <dgm:t>
        <a:bodyPr/>
        <a:lstStyle/>
        <a:p>
          <a:r>
            <a:rPr lang="en-US" altLang="zh-CN" dirty="0" smtClean="0"/>
            <a:t>Activiti5</a:t>
          </a:r>
          <a:endParaRPr lang="zh-CN" altLang="en-US" dirty="0"/>
        </a:p>
      </dgm:t>
    </dgm:pt>
    <dgm:pt modelId="{1805B0D1-50C8-4819-A3EB-F5222D5FDACF}" type="parTrans" cxnId="{B2A83B29-539A-4564-98C0-540775D41AD8}">
      <dgm:prSet/>
      <dgm:spPr/>
      <dgm:t>
        <a:bodyPr/>
        <a:lstStyle/>
        <a:p>
          <a:endParaRPr lang="zh-CN" altLang="en-US"/>
        </a:p>
      </dgm:t>
    </dgm:pt>
    <dgm:pt modelId="{9BBDEBB7-9BAE-489D-A667-CCD6229C63E2}" type="sibTrans" cxnId="{B2A83B29-539A-4564-98C0-540775D41AD8}">
      <dgm:prSet/>
      <dgm:spPr/>
      <dgm:t>
        <a:bodyPr/>
        <a:lstStyle/>
        <a:p>
          <a:endParaRPr lang="zh-CN" altLang="en-US"/>
        </a:p>
      </dgm:t>
    </dgm:pt>
    <dgm:pt modelId="{D05F24D6-927D-46A9-9428-7BBF574B3DF4}">
      <dgm:prSet/>
      <dgm:spPr/>
      <dgm:t>
        <a:bodyPr/>
        <a:lstStyle/>
        <a:p>
          <a:r>
            <a:rPr lang="en-US" altLang="zh-CN" dirty="0" smtClean="0"/>
            <a:t>Activiti5,6</a:t>
          </a:r>
          <a:r>
            <a:rPr lang="zh-CN" altLang="en-US" dirty="0" smtClean="0"/>
            <a:t>停更</a:t>
          </a:r>
          <a:endParaRPr lang="zh-CN" altLang="en-US" dirty="0"/>
        </a:p>
      </dgm:t>
    </dgm:pt>
    <dgm:pt modelId="{969D5807-DEA2-45B7-A8CD-5345C46EA937}" type="parTrans" cxnId="{44DD5690-7AFD-463D-A331-ECB03F8930A8}">
      <dgm:prSet/>
      <dgm:spPr/>
      <dgm:t>
        <a:bodyPr/>
        <a:lstStyle/>
        <a:p>
          <a:endParaRPr lang="zh-CN" altLang="en-US"/>
        </a:p>
      </dgm:t>
    </dgm:pt>
    <dgm:pt modelId="{23FBCC0D-CDFB-4A7F-8651-55E12C62EE5E}" type="sibTrans" cxnId="{44DD5690-7AFD-463D-A331-ECB03F8930A8}">
      <dgm:prSet/>
      <dgm:spPr/>
      <dgm:t>
        <a:bodyPr/>
        <a:lstStyle/>
        <a:p>
          <a:endParaRPr lang="zh-CN" altLang="en-US"/>
        </a:p>
      </dgm:t>
    </dgm:pt>
    <dgm:pt modelId="{838C8173-4A3E-4927-99C2-51DACDB565F9}">
      <dgm:prSet/>
      <dgm:spPr/>
      <dgm:t>
        <a:bodyPr/>
        <a:lstStyle/>
        <a:p>
          <a:r>
            <a:rPr lang="en-US" altLang="zh-CN" dirty="0" smtClean="0"/>
            <a:t>Activiti7.1.44</a:t>
          </a:r>
          <a:endParaRPr lang="zh-CN" altLang="en-US" dirty="0"/>
        </a:p>
      </dgm:t>
    </dgm:pt>
    <dgm:pt modelId="{1014A0E0-7DBB-403C-8EE4-0DBD56FBEE6B}" type="parTrans" cxnId="{110049FA-DA19-4167-9E5E-55E60B312265}">
      <dgm:prSet/>
      <dgm:spPr/>
      <dgm:t>
        <a:bodyPr/>
        <a:lstStyle/>
        <a:p>
          <a:endParaRPr lang="zh-CN" altLang="en-US"/>
        </a:p>
      </dgm:t>
    </dgm:pt>
    <dgm:pt modelId="{90510DD3-264B-41F1-899C-51DED41F83DA}" type="sibTrans" cxnId="{110049FA-DA19-4167-9E5E-55E60B312265}">
      <dgm:prSet/>
      <dgm:spPr/>
      <dgm:t>
        <a:bodyPr/>
        <a:lstStyle/>
        <a:p>
          <a:endParaRPr lang="zh-CN" altLang="en-US"/>
        </a:p>
      </dgm:t>
    </dgm:pt>
    <dgm:pt modelId="{589DB46F-EEDD-4E12-87FF-144492724A7D}" type="pres">
      <dgm:prSet presAssocID="{C6D4AA3B-46D2-44BA-A7FF-85583D71A5B5}" presName="arrowDiagram" presStyleCnt="0">
        <dgm:presLayoutVars>
          <dgm:chMax val="5"/>
          <dgm:dir/>
          <dgm:resizeHandles val="exact"/>
        </dgm:presLayoutVars>
      </dgm:prSet>
      <dgm:spPr/>
    </dgm:pt>
    <dgm:pt modelId="{D4CFE67C-D28F-48C7-8807-F869113AFC51}" type="pres">
      <dgm:prSet presAssocID="{C6D4AA3B-46D2-44BA-A7FF-85583D71A5B5}" presName="arrow" presStyleLbl="bgShp" presStyleIdx="0" presStyleCnt="1"/>
      <dgm:spPr/>
    </dgm:pt>
    <dgm:pt modelId="{B84BFC36-58C1-4B1F-9CC5-2710B0A02E4D}" type="pres">
      <dgm:prSet presAssocID="{C6D4AA3B-46D2-44BA-A7FF-85583D71A5B5}" presName="arrowDiagram4" presStyleCnt="0"/>
      <dgm:spPr/>
    </dgm:pt>
    <dgm:pt modelId="{57B4363F-9868-4DDF-96DF-C52278675862}" type="pres">
      <dgm:prSet presAssocID="{2C1825D8-4782-4E01-8535-E521F597F599}" presName="bullet4a" presStyleLbl="node1" presStyleIdx="0" presStyleCnt="4"/>
      <dgm:spPr/>
    </dgm:pt>
    <dgm:pt modelId="{198ECEBB-856A-440B-8FBB-73C99007441E}" type="pres">
      <dgm:prSet presAssocID="{2C1825D8-4782-4E01-8535-E521F597F599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24901-8D15-472D-99C4-9DD9CD9C7C11}" type="pres">
      <dgm:prSet presAssocID="{A2894FA5-6104-487F-B532-EB616626AFE5}" presName="bullet4b" presStyleLbl="node1" presStyleIdx="1" presStyleCnt="4"/>
      <dgm:spPr/>
    </dgm:pt>
    <dgm:pt modelId="{6F5F4EDA-78F5-439D-875D-CF64CAE3729B}" type="pres">
      <dgm:prSet presAssocID="{A2894FA5-6104-487F-B532-EB616626AFE5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C87B4-A79F-45D1-A2E0-99DF96E60E80}" type="pres">
      <dgm:prSet presAssocID="{354A32A3-8127-416A-851E-86BF5AE384B4}" presName="bullet4c" presStyleLbl="node1" presStyleIdx="2" presStyleCnt="4"/>
      <dgm:spPr/>
    </dgm:pt>
    <dgm:pt modelId="{1DDA42A2-8D9E-4FAC-BB56-2A5E3E7E8C70}" type="pres">
      <dgm:prSet presAssocID="{354A32A3-8127-416A-851E-86BF5AE384B4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93A41E-DB53-445F-9F05-F58E1CAC3B72}" type="pres">
      <dgm:prSet presAssocID="{6959F6BA-4CC6-4060-B231-D1484A0CB998}" presName="bullet4d" presStyleLbl="node1" presStyleIdx="3" presStyleCnt="4"/>
      <dgm:spPr/>
    </dgm:pt>
    <dgm:pt modelId="{27D4889D-2ACF-42A9-AC37-475F4C82D68B}" type="pres">
      <dgm:prSet presAssocID="{6959F6BA-4CC6-4060-B231-D1484A0CB998}" presName="textBox4d" presStyleLbl="revTx" presStyleIdx="3" presStyleCnt="4" custScaleX="1239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DBCAE3-57D6-42B5-AEF2-5691DB189F21}" srcId="{2C1825D8-4782-4E01-8535-E521F597F599}" destId="{D0FFCA61-9EDC-42DD-B78D-84821D31C96B}" srcOrd="0" destOrd="0" parTransId="{0F412B93-35AD-4634-BC37-2C98263D03ED}" sibTransId="{D976976E-8F2E-403C-9EAB-EB9B216ABADC}"/>
    <dgm:cxn modelId="{A0AFA054-7714-4E83-B344-22E07564C11E}" type="presOf" srcId="{2C1825D8-4782-4E01-8535-E521F597F599}" destId="{198ECEBB-856A-440B-8FBB-73C99007441E}" srcOrd="0" destOrd="0" presId="urn:microsoft.com/office/officeart/2005/8/layout/arrow2"/>
    <dgm:cxn modelId="{1A2F2001-21FE-4A52-88B0-16E303771A2E}" type="presOf" srcId="{38F6A9E9-C9F5-4FE0-BE93-A3F88F46A95A}" destId="{1DDA42A2-8D9E-4FAC-BB56-2A5E3E7E8C70}" srcOrd="0" destOrd="2" presId="urn:microsoft.com/office/officeart/2005/8/layout/arrow2"/>
    <dgm:cxn modelId="{FB2F21D5-94D7-409F-B320-C21F5D830866}" srcId="{354A32A3-8127-416A-851E-86BF5AE384B4}" destId="{F6215CBE-E6FA-4BFF-B578-8B627ACE232C}" srcOrd="3" destOrd="0" parTransId="{1CA715CB-7904-40A3-9635-B281491DEB96}" sibTransId="{94E62AE1-E32F-48EF-814F-28BAE0B6C9D3}"/>
    <dgm:cxn modelId="{D24B08F2-0434-4C3F-BC38-5FC3151A1C6F}" type="presOf" srcId="{AF8A9C6D-D034-448C-80E0-4C29E5127775}" destId="{6F5F4EDA-78F5-439D-875D-CF64CAE3729B}" srcOrd="0" destOrd="2" presId="urn:microsoft.com/office/officeart/2005/8/layout/arrow2"/>
    <dgm:cxn modelId="{8B20219B-338D-4238-B074-274225E78945}" type="presOf" srcId="{0E40384A-74CF-4867-AAD2-CF0518F2C20C}" destId="{1DDA42A2-8D9E-4FAC-BB56-2A5E3E7E8C70}" srcOrd="0" destOrd="3" presId="urn:microsoft.com/office/officeart/2005/8/layout/arrow2"/>
    <dgm:cxn modelId="{44DD5690-7AFD-463D-A331-ECB03F8930A8}" srcId="{6959F6BA-4CC6-4060-B231-D1484A0CB998}" destId="{D05F24D6-927D-46A9-9428-7BBF574B3DF4}" srcOrd="1" destOrd="0" parTransId="{969D5807-DEA2-45B7-A8CD-5345C46EA937}" sibTransId="{23FBCC0D-CDFB-4A7F-8651-55E12C62EE5E}"/>
    <dgm:cxn modelId="{110049FA-DA19-4167-9E5E-55E60B312265}" srcId="{6959F6BA-4CC6-4060-B231-D1484A0CB998}" destId="{838C8173-4A3E-4927-99C2-51DACDB565F9}" srcOrd="2" destOrd="0" parTransId="{1014A0E0-7DBB-403C-8EE4-0DBD56FBEE6B}" sibTransId="{90510DD3-264B-41F1-899C-51DED41F83DA}"/>
    <dgm:cxn modelId="{6CDA8E49-B30F-4929-8147-5389827F237F}" type="presOf" srcId="{BF83CABB-0A81-4AB6-95F5-4F8E382A97C8}" destId="{198ECEBB-856A-440B-8FBB-73C99007441E}" srcOrd="0" destOrd="2" presId="urn:microsoft.com/office/officeart/2005/8/layout/arrow2"/>
    <dgm:cxn modelId="{715EF2D3-F779-421C-B73F-429E43A87069}" type="presOf" srcId="{838C8173-4A3E-4927-99C2-51DACDB565F9}" destId="{27D4889D-2ACF-42A9-AC37-475F4C82D68B}" srcOrd="0" destOrd="3" presId="urn:microsoft.com/office/officeart/2005/8/layout/arrow2"/>
    <dgm:cxn modelId="{401970E0-43D9-47A0-8198-B7DFB560810B}" type="presOf" srcId="{F6215CBE-E6FA-4BFF-B578-8B627ACE232C}" destId="{1DDA42A2-8D9E-4FAC-BB56-2A5E3E7E8C70}" srcOrd="0" destOrd="4" presId="urn:microsoft.com/office/officeart/2005/8/layout/arrow2"/>
    <dgm:cxn modelId="{A335FCEF-7482-4BF2-93B0-DAE2D77C0147}" srcId="{C6D4AA3B-46D2-44BA-A7FF-85583D71A5B5}" destId="{354A32A3-8127-416A-851E-86BF5AE384B4}" srcOrd="2" destOrd="0" parTransId="{608C4ADD-2697-45D4-B0ED-F23208B05480}" sibTransId="{7DD9AA90-91BB-4008-89CB-E7E4C4AD8A8F}"/>
    <dgm:cxn modelId="{CEC5AB67-F458-4010-B8D9-EB79CBBAC3BD}" type="presOf" srcId="{D05F24D6-927D-46A9-9428-7BBF574B3DF4}" destId="{27D4889D-2ACF-42A9-AC37-475F4C82D68B}" srcOrd="0" destOrd="2" presId="urn:microsoft.com/office/officeart/2005/8/layout/arrow2"/>
    <dgm:cxn modelId="{D7AE9FC9-0A60-4BF1-B826-BD3F1375F566}" type="presOf" srcId="{354A32A3-8127-416A-851E-86BF5AE384B4}" destId="{1DDA42A2-8D9E-4FAC-BB56-2A5E3E7E8C70}" srcOrd="0" destOrd="0" presId="urn:microsoft.com/office/officeart/2005/8/layout/arrow2"/>
    <dgm:cxn modelId="{B181BD0C-0258-4B2E-ADC0-8BA9904EAFBE}" type="presOf" srcId="{D0FFCA61-9EDC-42DD-B78D-84821D31C96B}" destId="{198ECEBB-856A-440B-8FBB-73C99007441E}" srcOrd="0" destOrd="1" presId="urn:microsoft.com/office/officeart/2005/8/layout/arrow2"/>
    <dgm:cxn modelId="{812B2813-2DE0-4729-85DA-99848F7A3F79}" type="presOf" srcId="{C6D4AA3B-46D2-44BA-A7FF-85583D71A5B5}" destId="{589DB46F-EEDD-4E12-87FF-144492724A7D}" srcOrd="0" destOrd="0" presId="urn:microsoft.com/office/officeart/2005/8/layout/arrow2"/>
    <dgm:cxn modelId="{38173998-BB60-4744-AE6B-28F98B20A9F5}" type="presOf" srcId="{A2894FA5-6104-487F-B532-EB616626AFE5}" destId="{6F5F4EDA-78F5-439D-875D-CF64CAE3729B}" srcOrd="0" destOrd="0" presId="urn:microsoft.com/office/officeart/2005/8/layout/arrow2"/>
    <dgm:cxn modelId="{E6B62B3F-5ECC-44A4-858C-A93C8218D927}" type="presOf" srcId="{A9A3E9C2-590C-45F1-B260-D8A5EB6714C1}" destId="{27D4889D-2ACF-42A9-AC37-475F4C82D68B}" srcOrd="0" destOrd="1" presId="urn:microsoft.com/office/officeart/2005/8/layout/arrow2"/>
    <dgm:cxn modelId="{B2A83B29-539A-4564-98C0-540775D41AD8}" srcId="{354A32A3-8127-416A-851E-86BF5AE384B4}" destId="{1E25A87A-C38D-4ACD-AA01-43D45EB5DE76}" srcOrd="0" destOrd="0" parTransId="{1805B0D1-50C8-4819-A3EB-F5222D5FDACF}" sibTransId="{9BBDEBB7-9BAE-489D-A667-CCD6229C63E2}"/>
    <dgm:cxn modelId="{8A2A4CD8-92C9-4621-B75A-905600654A63}" srcId="{A2894FA5-6104-487F-B532-EB616626AFE5}" destId="{6FFDDDCB-2412-4B47-853E-6F64B2AFC659}" srcOrd="0" destOrd="0" parTransId="{FAAA9044-EEDB-487F-BD50-3748D797732C}" sibTransId="{58241876-A431-40A6-84B6-EA09FB7A7B93}"/>
    <dgm:cxn modelId="{7356CD9F-5CCA-4629-99C9-AAE99C5E5A26}" srcId="{A2894FA5-6104-487F-B532-EB616626AFE5}" destId="{AF8A9C6D-D034-448C-80E0-4C29E5127775}" srcOrd="1" destOrd="0" parTransId="{FE4E4758-8A3D-4A00-8791-938E1247AA77}" sibTransId="{87040C51-B859-4E67-A511-1F5C1BBCD7AE}"/>
    <dgm:cxn modelId="{E7239614-108E-418E-93FE-7DC62FA0134D}" type="presOf" srcId="{6959F6BA-4CC6-4060-B231-D1484A0CB998}" destId="{27D4889D-2ACF-42A9-AC37-475F4C82D68B}" srcOrd="0" destOrd="0" presId="urn:microsoft.com/office/officeart/2005/8/layout/arrow2"/>
    <dgm:cxn modelId="{9A8F3EAE-8023-407A-990B-4E04A0D97801}" type="presOf" srcId="{6FFDDDCB-2412-4B47-853E-6F64B2AFC659}" destId="{6F5F4EDA-78F5-439D-875D-CF64CAE3729B}" srcOrd="0" destOrd="1" presId="urn:microsoft.com/office/officeart/2005/8/layout/arrow2"/>
    <dgm:cxn modelId="{55868840-D652-4D71-AA98-D3F2C90558A2}" srcId="{2C1825D8-4782-4E01-8535-E521F597F599}" destId="{BF83CABB-0A81-4AB6-95F5-4F8E382A97C8}" srcOrd="1" destOrd="0" parTransId="{5AC0C16B-C231-4815-A958-EFE24DAA1260}" sibTransId="{132D4553-162E-467E-B354-56F0D64F6000}"/>
    <dgm:cxn modelId="{EB7AAA32-7A33-4F92-BBA0-346E1C550B52}" srcId="{C6D4AA3B-46D2-44BA-A7FF-85583D71A5B5}" destId="{2C1825D8-4782-4E01-8535-E521F597F599}" srcOrd="0" destOrd="0" parTransId="{9AC4C106-7AFD-472F-BE48-383DE12B9688}" sibTransId="{41B5B1F1-A557-46F4-997D-4F67E6FB59F0}"/>
    <dgm:cxn modelId="{5C956E8D-98DA-4EBD-8849-A64B588A6A05}" srcId="{C6D4AA3B-46D2-44BA-A7FF-85583D71A5B5}" destId="{A2894FA5-6104-487F-B532-EB616626AFE5}" srcOrd="1" destOrd="0" parTransId="{7718628A-1047-4166-AE06-B502EBA65647}" sibTransId="{8EBA533E-7ACC-4A0C-89E4-BA16D5BE02B2}"/>
    <dgm:cxn modelId="{A55A150A-7CCB-4F92-891D-0F6D2B66FC17}" srcId="{6959F6BA-4CC6-4060-B231-D1484A0CB998}" destId="{A9A3E9C2-590C-45F1-B260-D8A5EB6714C1}" srcOrd="0" destOrd="0" parTransId="{5B2B0EC4-C590-4C5B-A6D1-A84B313F7DF8}" sibTransId="{21B9C07A-E4A4-4904-BADD-33BC0C8D1366}"/>
    <dgm:cxn modelId="{063A0C5F-E689-46FE-9F96-8D77707F3269}" type="presOf" srcId="{1E25A87A-C38D-4ACD-AA01-43D45EB5DE76}" destId="{1DDA42A2-8D9E-4FAC-BB56-2A5E3E7E8C70}" srcOrd="0" destOrd="1" presId="urn:microsoft.com/office/officeart/2005/8/layout/arrow2"/>
    <dgm:cxn modelId="{E8C43233-52FD-4DEC-8381-D372CFD9491F}" srcId="{354A32A3-8127-416A-851E-86BF5AE384B4}" destId="{38F6A9E9-C9F5-4FE0-BE93-A3F88F46A95A}" srcOrd="1" destOrd="0" parTransId="{2EB2D447-AE13-4EFB-B0A1-A115B0DD1732}" sibTransId="{4F2C2610-2AE2-4270-A63A-FD0CDAEAC7F9}"/>
    <dgm:cxn modelId="{DF7AAA55-EE04-4586-ADA5-F478004459B7}" srcId="{354A32A3-8127-416A-851E-86BF5AE384B4}" destId="{0E40384A-74CF-4867-AAD2-CF0518F2C20C}" srcOrd="2" destOrd="0" parTransId="{429DFA9D-8B14-4A3C-A0EB-41B9E2C4EA0A}" sibTransId="{7BD5A9C8-B951-4ECA-9645-3C63861A361B}"/>
    <dgm:cxn modelId="{90FC6C0E-E903-4824-8F6B-8BA67B387DC8}" srcId="{C6D4AA3B-46D2-44BA-A7FF-85583D71A5B5}" destId="{6959F6BA-4CC6-4060-B231-D1484A0CB998}" srcOrd="3" destOrd="0" parTransId="{9D2DF7BA-62E3-4CBE-A144-2C6F7AD95B9A}" sibTransId="{FD43A122-2BA5-4D9D-AFCD-8EFD11E811DA}"/>
    <dgm:cxn modelId="{D022DC54-6854-44DD-8363-DDDB3D8DCBE4}" type="presParOf" srcId="{589DB46F-EEDD-4E12-87FF-144492724A7D}" destId="{D4CFE67C-D28F-48C7-8807-F869113AFC51}" srcOrd="0" destOrd="0" presId="urn:microsoft.com/office/officeart/2005/8/layout/arrow2"/>
    <dgm:cxn modelId="{51C837FD-A26F-4FB6-B2D3-49FBFF1303E2}" type="presParOf" srcId="{589DB46F-EEDD-4E12-87FF-144492724A7D}" destId="{B84BFC36-58C1-4B1F-9CC5-2710B0A02E4D}" srcOrd="1" destOrd="0" presId="urn:microsoft.com/office/officeart/2005/8/layout/arrow2"/>
    <dgm:cxn modelId="{84990EB9-6B49-4C52-90EA-78CF1AE9D5FE}" type="presParOf" srcId="{B84BFC36-58C1-4B1F-9CC5-2710B0A02E4D}" destId="{57B4363F-9868-4DDF-96DF-C52278675862}" srcOrd="0" destOrd="0" presId="urn:microsoft.com/office/officeart/2005/8/layout/arrow2"/>
    <dgm:cxn modelId="{8361AD77-1AEB-482E-8BA7-30CAE9ABC3D6}" type="presParOf" srcId="{B84BFC36-58C1-4B1F-9CC5-2710B0A02E4D}" destId="{198ECEBB-856A-440B-8FBB-73C99007441E}" srcOrd="1" destOrd="0" presId="urn:microsoft.com/office/officeart/2005/8/layout/arrow2"/>
    <dgm:cxn modelId="{9D588CB2-BA1E-4EF2-A551-634376BBE668}" type="presParOf" srcId="{B84BFC36-58C1-4B1F-9CC5-2710B0A02E4D}" destId="{FDD24901-8D15-472D-99C4-9DD9CD9C7C11}" srcOrd="2" destOrd="0" presId="urn:microsoft.com/office/officeart/2005/8/layout/arrow2"/>
    <dgm:cxn modelId="{F5A4BB55-0F74-411E-9336-B5B5743B3073}" type="presParOf" srcId="{B84BFC36-58C1-4B1F-9CC5-2710B0A02E4D}" destId="{6F5F4EDA-78F5-439D-875D-CF64CAE3729B}" srcOrd="3" destOrd="0" presId="urn:microsoft.com/office/officeart/2005/8/layout/arrow2"/>
    <dgm:cxn modelId="{BA82E7F5-EDD8-403B-9FB9-89A57A5C34A4}" type="presParOf" srcId="{B84BFC36-58C1-4B1F-9CC5-2710B0A02E4D}" destId="{781C87B4-A79F-45D1-A2E0-99DF96E60E80}" srcOrd="4" destOrd="0" presId="urn:microsoft.com/office/officeart/2005/8/layout/arrow2"/>
    <dgm:cxn modelId="{24411D28-568D-436A-90BC-4C9A06397F6E}" type="presParOf" srcId="{B84BFC36-58C1-4B1F-9CC5-2710B0A02E4D}" destId="{1DDA42A2-8D9E-4FAC-BB56-2A5E3E7E8C70}" srcOrd="5" destOrd="0" presId="urn:microsoft.com/office/officeart/2005/8/layout/arrow2"/>
    <dgm:cxn modelId="{D8DA92BB-E6F8-4CD5-A24C-339AC0D084CB}" type="presParOf" srcId="{B84BFC36-58C1-4B1F-9CC5-2710B0A02E4D}" destId="{0693A41E-DB53-445F-9F05-F58E1CAC3B72}" srcOrd="6" destOrd="0" presId="urn:microsoft.com/office/officeart/2005/8/layout/arrow2"/>
    <dgm:cxn modelId="{49A2849F-9E73-481A-BA43-CA34D47FA0A2}" type="presParOf" srcId="{B84BFC36-58C1-4B1F-9CC5-2710B0A02E4D}" destId="{27D4889D-2ACF-42A9-AC37-475F4C82D68B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39BF13-AD2B-45EA-ADE0-C5838CA16B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F10802-1BAF-46A7-8A48-1DF36BB3E677}">
      <dgm:prSet phldrT="[文本]"/>
      <dgm:spPr/>
      <dgm:t>
        <a:bodyPr/>
        <a:lstStyle/>
        <a:p>
          <a:r>
            <a:rPr lang="en-US" altLang="zh-CN" dirty="0" smtClean="0"/>
            <a:t>Modeler</a:t>
          </a:r>
          <a:endParaRPr lang="zh-CN" altLang="en-US" dirty="0"/>
        </a:p>
      </dgm:t>
    </dgm:pt>
    <dgm:pt modelId="{7F3DCB96-46F8-454D-A198-2F0FDE9B5573}" type="parTrans" cxnId="{FE68170E-1F5F-4C7B-B6C4-27DC639BADF4}">
      <dgm:prSet/>
      <dgm:spPr/>
      <dgm:t>
        <a:bodyPr/>
        <a:lstStyle/>
        <a:p>
          <a:endParaRPr lang="zh-CN" altLang="en-US"/>
        </a:p>
      </dgm:t>
    </dgm:pt>
    <dgm:pt modelId="{B878A432-AD21-495B-B9F7-5541CDE631C1}" type="sibTrans" cxnId="{FE68170E-1F5F-4C7B-B6C4-27DC639BADF4}">
      <dgm:prSet/>
      <dgm:spPr/>
      <dgm:t>
        <a:bodyPr/>
        <a:lstStyle/>
        <a:p>
          <a:endParaRPr lang="zh-CN" altLang="en-US"/>
        </a:p>
      </dgm:t>
    </dgm:pt>
    <dgm:pt modelId="{99631EFB-3F24-450F-A08C-EF794C9F54A1}">
      <dgm:prSet phldrT="[文本]"/>
      <dgm:spPr/>
      <dgm:t>
        <a:bodyPr/>
        <a:lstStyle/>
        <a:p>
          <a:r>
            <a:rPr lang="zh-CN" altLang="en-US" dirty="0" smtClean="0"/>
            <a:t>流程发布</a:t>
          </a:r>
          <a:endParaRPr lang="zh-CN" altLang="en-US" dirty="0"/>
        </a:p>
      </dgm:t>
    </dgm:pt>
    <dgm:pt modelId="{21180F52-BF53-4DC0-B773-6D7F84C3B5EE}" type="parTrans" cxnId="{4C02381A-4517-4A68-B80B-C41A4F52D0EF}">
      <dgm:prSet/>
      <dgm:spPr/>
      <dgm:t>
        <a:bodyPr/>
        <a:lstStyle/>
        <a:p>
          <a:endParaRPr lang="zh-CN" altLang="en-US"/>
        </a:p>
      </dgm:t>
    </dgm:pt>
    <dgm:pt modelId="{81E5952F-E147-4E1C-96B3-CB636BF40531}" type="sibTrans" cxnId="{4C02381A-4517-4A68-B80B-C41A4F52D0EF}">
      <dgm:prSet/>
      <dgm:spPr/>
      <dgm:t>
        <a:bodyPr/>
        <a:lstStyle/>
        <a:p>
          <a:endParaRPr lang="zh-CN" altLang="en-US"/>
        </a:p>
      </dgm:t>
    </dgm:pt>
    <dgm:pt modelId="{B6430A04-3A3E-41D0-881E-FA8BC6E8C46D}">
      <dgm:prSet phldrT="[文本]"/>
      <dgm:spPr/>
      <dgm:t>
        <a:bodyPr/>
        <a:lstStyle/>
        <a:p>
          <a:r>
            <a:rPr lang="zh-CN" altLang="en-US" dirty="0" smtClean="0"/>
            <a:t>流程启动</a:t>
          </a:r>
          <a:endParaRPr lang="zh-CN" altLang="en-US" dirty="0"/>
        </a:p>
      </dgm:t>
    </dgm:pt>
    <dgm:pt modelId="{B5E2A900-A11A-42F0-9BA3-397D1AF0A868}" type="parTrans" cxnId="{4711BFC1-6E27-45D3-BCBE-0E532A59A7CA}">
      <dgm:prSet/>
      <dgm:spPr/>
      <dgm:t>
        <a:bodyPr/>
        <a:lstStyle/>
        <a:p>
          <a:endParaRPr lang="zh-CN" altLang="en-US"/>
        </a:p>
      </dgm:t>
    </dgm:pt>
    <dgm:pt modelId="{90E1E025-E4AF-49AB-8766-4A4B7666C81B}" type="sibTrans" cxnId="{4711BFC1-6E27-45D3-BCBE-0E532A59A7CA}">
      <dgm:prSet/>
      <dgm:spPr/>
      <dgm:t>
        <a:bodyPr/>
        <a:lstStyle/>
        <a:p>
          <a:endParaRPr lang="zh-CN" altLang="en-US"/>
        </a:p>
      </dgm:t>
    </dgm:pt>
    <dgm:pt modelId="{9FCBBBC5-81CC-470D-BED2-18A9A4C23B41}" type="pres">
      <dgm:prSet presAssocID="{F139BF13-AD2B-45EA-ADE0-C5838CA16BCE}" presName="Name0" presStyleCnt="0">
        <dgm:presLayoutVars>
          <dgm:chMax val="7"/>
          <dgm:chPref val="7"/>
          <dgm:dir/>
        </dgm:presLayoutVars>
      </dgm:prSet>
      <dgm:spPr/>
    </dgm:pt>
    <dgm:pt modelId="{0DAEE15A-3E65-485E-9CC8-F2035D21401D}" type="pres">
      <dgm:prSet presAssocID="{F139BF13-AD2B-45EA-ADE0-C5838CA16BCE}" presName="Name1" presStyleCnt="0"/>
      <dgm:spPr/>
    </dgm:pt>
    <dgm:pt modelId="{75514E30-DCF5-4370-AF50-A36CC0E37443}" type="pres">
      <dgm:prSet presAssocID="{F139BF13-AD2B-45EA-ADE0-C5838CA16BCE}" presName="cycle" presStyleCnt="0"/>
      <dgm:spPr/>
    </dgm:pt>
    <dgm:pt modelId="{5C67A4FA-0B3D-4BBC-9FBA-898573DB41DF}" type="pres">
      <dgm:prSet presAssocID="{F139BF13-AD2B-45EA-ADE0-C5838CA16BCE}" presName="srcNode" presStyleLbl="node1" presStyleIdx="0" presStyleCnt="3"/>
      <dgm:spPr/>
    </dgm:pt>
    <dgm:pt modelId="{FBB66120-12C7-4F3A-943A-EBA34D766E3D}" type="pres">
      <dgm:prSet presAssocID="{F139BF13-AD2B-45EA-ADE0-C5838CA16BCE}" presName="conn" presStyleLbl="parChTrans1D2" presStyleIdx="0" presStyleCnt="1"/>
      <dgm:spPr/>
    </dgm:pt>
    <dgm:pt modelId="{0216F1E7-FFE0-4570-BEBD-C60B403C33EE}" type="pres">
      <dgm:prSet presAssocID="{F139BF13-AD2B-45EA-ADE0-C5838CA16BCE}" presName="extraNode" presStyleLbl="node1" presStyleIdx="0" presStyleCnt="3"/>
      <dgm:spPr/>
    </dgm:pt>
    <dgm:pt modelId="{3680985F-E6E6-4072-BF7F-7904720D4C00}" type="pres">
      <dgm:prSet presAssocID="{F139BF13-AD2B-45EA-ADE0-C5838CA16BCE}" presName="dstNode" presStyleLbl="node1" presStyleIdx="0" presStyleCnt="3"/>
      <dgm:spPr/>
    </dgm:pt>
    <dgm:pt modelId="{DF8CD61D-4BD7-41A1-B9BA-2107095552BE}" type="pres">
      <dgm:prSet presAssocID="{82F10802-1BAF-46A7-8A48-1DF36BB3E677}" presName="text_1" presStyleLbl="node1" presStyleIdx="0" presStyleCnt="3">
        <dgm:presLayoutVars>
          <dgm:bulletEnabled val="1"/>
        </dgm:presLayoutVars>
      </dgm:prSet>
      <dgm:spPr/>
    </dgm:pt>
    <dgm:pt modelId="{3AEA8983-ED7D-4573-8471-34138454120A}" type="pres">
      <dgm:prSet presAssocID="{82F10802-1BAF-46A7-8A48-1DF36BB3E677}" presName="accent_1" presStyleCnt="0"/>
      <dgm:spPr/>
    </dgm:pt>
    <dgm:pt modelId="{DB7EA1CC-4FD3-4295-8DB7-697F54DC1B22}" type="pres">
      <dgm:prSet presAssocID="{82F10802-1BAF-46A7-8A48-1DF36BB3E677}" presName="accentRepeatNode" presStyleLbl="solidFgAcc1" presStyleIdx="0" presStyleCnt="3"/>
      <dgm:spPr/>
    </dgm:pt>
    <dgm:pt modelId="{6666218A-C6D4-41C2-A4B6-0E2784A8719A}" type="pres">
      <dgm:prSet presAssocID="{99631EFB-3F24-450F-A08C-EF794C9F54A1}" presName="text_2" presStyleLbl="node1" presStyleIdx="1" presStyleCnt="3">
        <dgm:presLayoutVars>
          <dgm:bulletEnabled val="1"/>
        </dgm:presLayoutVars>
      </dgm:prSet>
      <dgm:spPr/>
    </dgm:pt>
    <dgm:pt modelId="{9493A924-5909-41E8-BC84-889377AB4736}" type="pres">
      <dgm:prSet presAssocID="{99631EFB-3F24-450F-A08C-EF794C9F54A1}" presName="accent_2" presStyleCnt="0"/>
      <dgm:spPr/>
    </dgm:pt>
    <dgm:pt modelId="{A61DBC93-07C4-43B9-82CF-4D8079C22675}" type="pres">
      <dgm:prSet presAssocID="{99631EFB-3F24-450F-A08C-EF794C9F54A1}" presName="accentRepeatNode" presStyleLbl="solidFgAcc1" presStyleIdx="1" presStyleCnt="3"/>
      <dgm:spPr/>
    </dgm:pt>
    <dgm:pt modelId="{8D62EFB4-F6A9-4FD8-A818-86B3E49B0E93}" type="pres">
      <dgm:prSet presAssocID="{B6430A04-3A3E-41D0-881E-FA8BC6E8C46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76B13-A925-4D7A-A800-B1C3991767AF}" type="pres">
      <dgm:prSet presAssocID="{B6430A04-3A3E-41D0-881E-FA8BC6E8C46D}" presName="accent_3" presStyleCnt="0"/>
      <dgm:spPr/>
    </dgm:pt>
    <dgm:pt modelId="{E6E95117-D207-427A-8EC9-AA346E53E2F4}" type="pres">
      <dgm:prSet presAssocID="{B6430A04-3A3E-41D0-881E-FA8BC6E8C46D}" presName="accentRepeatNode" presStyleLbl="solidFgAcc1" presStyleIdx="2" presStyleCnt="3"/>
      <dgm:spPr/>
    </dgm:pt>
  </dgm:ptLst>
  <dgm:cxnLst>
    <dgm:cxn modelId="{4C02381A-4517-4A68-B80B-C41A4F52D0EF}" srcId="{F139BF13-AD2B-45EA-ADE0-C5838CA16BCE}" destId="{99631EFB-3F24-450F-A08C-EF794C9F54A1}" srcOrd="1" destOrd="0" parTransId="{21180F52-BF53-4DC0-B773-6D7F84C3B5EE}" sibTransId="{81E5952F-E147-4E1C-96B3-CB636BF40531}"/>
    <dgm:cxn modelId="{C5434EDC-629B-420E-A459-FB95EB558FBE}" type="presOf" srcId="{82F10802-1BAF-46A7-8A48-1DF36BB3E677}" destId="{DF8CD61D-4BD7-41A1-B9BA-2107095552BE}" srcOrd="0" destOrd="0" presId="urn:microsoft.com/office/officeart/2008/layout/VerticalCurvedList"/>
    <dgm:cxn modelId="{72CCC980-0785-413C-8A5E-C0C8258D4D13}" type="presOf" srcId="{B6430A04-3A3E-41D0-881E-FA8BC6E8C46D}" destId="{8D62EFB4-F6A9-4FD8-A818-86B3E49B0E93}" srcOrd="0" destOrd="0" presId="urn:microsoft.com/office/officeart/2008/layout/VerticalCurvedList"/>
    <dgm:cxn modelId="{A67CCE68-D4D8-4763-831A-316182E854C3}" type="presOf" srcId="{F139BF13-AD2B-45EA-ADE0-C5838CA16BCE}" destId="{9FCBBBC5-81CC-470D-BED2-18A9A4C23B41}" srcOrd="0" destOrd="0" presId="urn:microsoft.com/office/officeart/2008/layout/VerticalCurvedList"/>
    <dgm:cxn modelId="{65E65959-5B58-4EB5-9CA9-409A380CAD58}" type="presOf" srcId="{B878A432-AD21-495B-B9F7-5541CDE631C1}" destId="{FBB66120-12C7-4F3A-943A-EBA34D766E3D}" srcOrd="0" destOrd="0" presId="urn:microsoft.com/office/officeart/2008/layout/VerticalCurvedList"/>
    <dgm:cxn modelId="{FE68170E-1F5F-4C7B-B6C4-27DC639BADF4}" srcId="{F139BF13-AD2B-45EA-ADE0-C5838CA16BCE}" destId="{82F10802-1BAF-46A7-8A48-1DF36BB3E677}" srcOrd="0" destOrd="0" parTransId="{7F3DCB96-46F8-454D-A198-2F0FDE9B5573}" sibTransId="{B878A432-AD21-495B-B9F7-5541CDE631C1}"/>
    <dgm:cxn modelId="{17FDB8E1-5ACE-42EB-B527-5A538FCEFF47}" type="presOf" srcId="{99631EFB-3F24-450F-A08C-EF794C9F54A1}" destId="{6666218A-C6D4-41C2-A4B6-0E2784A8719A}" srcOrd="0" destOrd="0" presId="urn:microsoft.com/office/officeart/2008/layout/VerticalCurvedList"/>
    <dgm:cxn modelId="{4711BFC1-6E27-45D3-BCBE-0E532A59A7CA}" srcId="{F139BF13-AD2B-45EA-ADE0-C5838CA16BCE}" destId="{B6430A04-3A3E-41D0-881E-FA8BC6E8C46D}" srcOrd="2" destOrd="0" parTransId="{B5E2A900-A11A-42F0-9BA3-397D1AF0A868}" sibTransId="{90E1E025-E4AF-49AB-8766-4A4B7666C81B}"/>
    <dgm:cxn modelId="{0C57A474-39EA-45D6-BFA5-3E757D3DCAE1}" type="presParOf" srcId="{9FCBBBC5-81CC-470D-BED2-18A9A4C23B41}" destId="{0DAEE15A-3E65-485E-9CC8-F2035D21401D}" srcOrd="0" destOrd="0" presId="urn:microsoft.com/office/officeart/2008/layout/VerticalCurvedList"/>
    <dgm:cxn modelId="{C9BA35D1-82A5-4BFD-8A86-B980034A6FCA}" type="presParOf" srcId="{0DAEE15A-3E65-485E-9CC8-F2035D21401D}" destId="{75514E30-DCF5-4370-AF50-A36CC0E37443}" srcOrd="0" destOrd="0" presId="urn:microsoft.com/office/officeart/2008/layout/VerticalCurvedList"/>
    <dgm:cxn modelId="{F6489B0C-98BF-412F-9DF6-3C5DE13BEBD4}" type="presParOf" srcId="{75514E30-DCF5-4370-AF50-A36CC0E37443}" destId="{5C67A4FA-0B3D-4BBC-9FBA-898573DB41DF}" srcOrd="0" destOrd="0" presId="urn:microsoft.com/office/officeart/2008/layout/VerticalCurvedList"/>
    <dgm:cxn modelId="{F89286EB-A1CB-4E2F-9BA1-48399A82A24C}" type="presParOf" srcId="{75514E30-DCF5-4370-AF50-A36CC0E37443}" destId="{FBB66120-12C7-4F3A-943A-EBA34D766E3D}" srcOrd="1" destOrd="0" presId="urn:microsoft.com/office/officeart/2008/layout/VerticalCurvedList"/>
    <dgm:cxn modelId="{138F3B78-C776-4737-B552-C74ADFDC6938}" type="presParOf" srcId="{75514E30-DCF5-4370-AF50-A36CC0E37443}" destId="{0216F1E7-FFE0-4570-BEBD-C60B403C33EE}" srcOrd="2" destOrd="0" presId="urn:microsoft.com/office/officeart/2008/layout/VerticalCurvedList"/>
    <dgm:cxn modelId="{8FC8CE61-8C40-4577-BAFD-4D803AADED3B}" type="presParOf" srcId="{75514E30-DCF5-4370-AF50-A36CC0E37443}" destId="{3680985F-E6E6-4072-BF7F-7904720D4C00}" srcOrd="3" destOrd="0" presId="urn:microsoft.com/office/officeart/2008/layout/VerticalCurvedList"/>
    <dgm:cxn modelId="{C060230D-84A3-476B-9A0E-CBC6E7B379AC}" type="presParOf" srcId="{0DAEE15A-3E65-485E-9CC8-F2035D21401D}" destId="{DF8CD61D-4BD7-41A1-B9BA-2107095552BE}" srcOrd="1" destOrd="0" presId="urn:microsoft.com/office/officeart/2008/layout/VerticalCurvedList"/>
    <dgm:cxn modelId="{79F07E9E-62A0-4C3A-BEF0-689F5F607F7C}" type="presParOf" srcId="{0DAEE15A-3E65-485E-9CC8-F2035D21401D}" destId="{3AEA8983-ED7D-4573-8471-34138454120A}" srcOrd="2" destOrd="0" presId="urn:microsoft.com/office/officeart/2008/layout/VerticalCurvedList"/>
    <dgm:cxn modelId="{1AAFEE4A-D3C9-4487-901F-E2A961730878}" type="presParOf" srcId="{3AEA8983-ED7D-4573-8471-34138454120A}" destId="{DB7EA1CC-4FD3-4295-8DB7-697F54DC1B22}" srcOrd="0" destOrd="0" presId="urn:microsoft.com/office/officeart/2008/layout/VerticalCurvedList"/>
    <dgm:cxn modelId="{E1311CCC-3226-4239-B2B0-1EBB09125F7B}" type="presParOf" srcId="{0DAEE15A-3E65-485E-9CC8-F2035D21401D}" destId="{6666218A-C6D4-41C2-A4B6-0E2784A8719A}" srcOrd="3" destOrd="0" presId="urn:microsoft.com/office/officeart/2008/layout/VerticalCurvedList"/>
    <dgm:cxn modelId="{460D4412-62C0-4FD5-BA30-6646A41973C6}" type="presParOf" srcId="{0DAEE15A-3E65-485E-9CC8-F2035D21401D}" destId="{9493A924-5909-41E8-BC84-889377AB4736}" srcOrd="4" destOrd="0" presId="urn:microsoft.com/office/officeart/2008/layout/VerticalCurvedList"/>
    <dgm:cxn modelId="{EC059229-2B6A-4D4A-BDCB-0B10B6988702}" type="presParOf" srcId="{9493A924-5909-41E8-BC84-889377AB4736}" destId="{A61DBC93-07C4-43B9-82CF-4D8079C22675}" srcOrd="0" destOrd="0" presId="urn:microsoft.com/office/officeart/2008/layout/VerticalCurvedList"/>
    <dgm:cxn modelId="{C530982A-F576-409F-9797-3CBB59F09FCC}" type="presParOf" srcId="{0DAEE15A-3E65-485E-9CC8-F2035D21401D}" destId="{8D62EFB4-F6A9-4FD8-A818-86B3E49B0E93}" srcOrd="5" destOrd="0" presId="urn:microsoft.com/office/officeart/2008/layout/VerticalCurvedList"/>
    <dgm:cxn modelId="{8DF5A216-E9E0-44C5-89EC-20408560CB20}" type="presParOf" srcId="{0DAEE15A-3E65-485E-9CC8-F2035D21401D}" destId="{D6476B13-A925-4D7A-A800-B1C3991767AF}" srcOrd="6" destOrd="0" presId="urn:microsoft.com/office/officeart/2008/layout/VerticalCurvedList"/>
    <dgm:cxn modelId="{1A8C7146-999B-4A94-833B-B39145AAABA8}" type="presParOf" srcId="{D6476B13-A925-4D7A-A800-B1C3991767AF}" destId="{E6E95117-D207-427A-8EC9-AA346E53E2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9EAD-7952-45BC-8DC4-BF6033E9A80E}">
      <dsp:nvSpPr>
        <dsp:cNvPr id="0" name=""/>
        <dsp:cNvSpPr/>
      </dsp:nvSpPr>
      <dsp:spPr>
        <a:xfrm>
          <a:off x="0" y="1353596"/>
          <a:ext cx="812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什么是工作流</a:t>
          </a:r>
          <a:endParaRPr lang="zh-CN" altLang="en-US" sz="6500" kern="1200" dirty="0"/>
        </a:p>
      </dsp:txBody>
      <dsp:txXfrm>
        <a:off x="79818" y="1433414"/>
        <a:ext cx="7968364" cy="1475439"/>
      </dsp:txXfrm>
    </dsp:sp>
    <dsp:sp modelId="{2E7DC998-5DA8-47B9-9F63-576EAD1116C2}">
      <dsp:nvSpPr>
        <dsp:cNvPr id="0" name=""/>
        <dsp:cNvSpPr/>
      </dsp:nvSpPr>
      <dsp:spPr>
        <a:xfrm>
          <a:off x="0" y="2988671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5100" kern="1200" dirty="0"/>
        </a:p>
      </dsp:txBody>
      <dsp:txXfrm>
        <a:off x="0" y="2988671"/>
        <a:ext cx="81280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B9EAD-7952-45BC-8DC4-BF6033E9A80E}">
      <dsp:nvSpPr>
        <dsp:cNvPr id="0" name=""/>
        <dsp:cNvSpPr/>
      </dsp:nvSpPr>
      <dsp:spPr>
        <a:xfrm>
          <a:off x="0" y="1353596"/>
          <a:ext cx="812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/>
            <a:t>Flowable</a:t>
          </a:r>
          <a:r>
            <a:rPr lang="zh-CN" altLang="en-US" sz="6500" kern="1200" dirty="0" smtClean="0"/>
            <a:t>的前世今生</a:t>
          </a:r>
          <a:endParaRPr lang="zh-CN" altLang="en-US" sz="6500" kern="1200" dirty="0"/>
        </a:p>
      </dsp:txBody>
      <dsp:txXfrm>
        <a:off x="79818" y="1433414"/>
        <a:ext cx="7968364" cy="1475439"/>
      </dsp:txXfrm>
    </dsp:sp>
    <dsp:sp modelId="{2E7DC998-5DA8-47B9-9F63-576EAD1116C2}">
      <dsp:nvSpPr>
        <dsp:cNvPr id="0" name=""/>
        <dsp:cNvSpPr/>
      </dsp:nvSpPr>
      <dsp:spPr>
        <a:xfrm>
          <a:off x="0" y="2988671"/>
          <a:ext cx="8128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5100" kern="1200" dirty="0"/>
        </a:p>
      </dsp:txBody>
      <dsp:txXfrm>
        <a:off x="0" y="2988671"/>
        <a:ext cx="8128000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FE67C-D28F-48C7-8807-F869113AFC51}">
      <dsp:nvSpPr>
        <dsp:cNvPr id="0" name=""/>
        <dsp:cNvSpPr/>
      </dsp:nvSpPr>
      <dsp:spPr>
        <a:xfrm>
          <a:off x="2193458" y="0"/>
          <a:ext cx="7919382" cy="494961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4363F-9868-4DDF-96DF-C52278675862}">
      <dsp:nvSpPr>
        <dsp:cNvPr id="0" name=""/>
        <dsp:cNvSpPr/>
      </dsp:nvSpPr>
      <dsp:spPr>
        <a:xfrm>
          <a:off x="2973517" y="3680532"/>
          <a:ext cx="182145" cy="1821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ECEBB-856A-440B-8FBB-73C99007441E}">
      <dsp:nvSpPr>
        <dsp:cNvPr id="0" name=""/>
        <dsp:cNvSpPr/>
      </dsp:nvSpPr>
      <dsp:spPr>
        <a:xfrm>
          <a:off x="3064590" y="3771605"/>
          <a:ext cx="1354214" cy="117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15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2010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Jbmp4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Activiti5</a:t>
          </a:r>
          <a:endParaRPr lang="zh-CN" altLang="en-US" sz="1800" kern="1200" dirty="0"/>
        </a:p>
      </dsp:txBody>
      <dsp:txXfrm>
        <a:off x="3064590" y="3771605"/>
        <a:ext cx="1354214" cy="1178008"/>
      </dsp:txXfrm>
    </dsp:sp>
    <dsp:sp modelId="{FDD24901-8D15-472D-99C4-9DD9CD9C7C11}">
      <dsp:nvSpPr>
        <dsp:cNvPr id="0" name=""/>
        <dsp:cNvSpPr/>
      </dsp:nvSpPr>
      <dsp:spPr>
        <a:xfrm>
          <a:off x="4260417" y="2529252"/>
          <a:ext cx="316775" cy="316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F4EDA-78F5-439D-875D-CF64CAE3729B}">
      <dsp:nvSpPr>
        <dsp:cNvPr id="0" name=""/>
        <dsp:cNvSpPr/>
      </dsp:nvSpPr>
      <dsp:spPr>
        <a:xfrm>
          <a:off x="4418805" y="2687640"/>
          <a:ext cx="1663070" cy="226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53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2012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Activiti5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err="1" smtClean="0"/>
            <a:t>Camuda</a:t>
          </a:r>
          <a:endParaRPr lang="zh-CN" altLang="en-US" sz="1800" kern="1200" dirty="0"/>
        </a:p>
      </dsp:txBody>
      <dsp:txXfrm>
        <a:off x="4418805" y="2687640"/>
        <a:ext cx="1663070" cy="2261973"/>
      </dsp:txXfrm>
    </dsp:sp>
    <dsp:sp modelId="{781C87B4-A79F-45D1-A2E0-99DF96E60E80}">
      <dsp:nvSpPr>
        <dsp:cNvPr id="0" name=""/>
        <dsp:cNvSpPr/>
      </dsp:nvSpPr>
      <dsp:spPr>
        <a:xfrm>
          <a:off x="5903689" y="1680888"/>
          <a:ext cx="419727" cy="419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A42A2-8D9E-4FAC-BB56-2A5E3E7E8C70}">
      <dsp:nvSpPr>
        <dsp:cNvPr id="0" name=""/>
        <dsp:cNvSpPr/>
      </dsp:nvSpPr>
      <dsp:spPr>
        <a:xfrm>
          <a:off x="6113553" y="1890752"/>
          <a:ext cx="1663070" cy="305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05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2016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Activiti5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Activiti6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Flowable5.5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Flowable6</a:t>
          </a:r>
          <a:endParaRPr lang="zh-CN" altLang="en-US" sz="1800" kern="1200" dirty="0"/>
        </a:p>
      </dsp:txBody>
      <dsp:txXfrm>
        <a:off x="6113553" y="1890752"/>
        <a:ext cx="1663070" cy="3058861"/>
      </dsp:txXfrm>
    </dsp:sp>
    <dsp:sp modelId="{0693A41E-DB53-445F-9F05-F58E1CAC3B72}">
      <dsp:nvSpPr>
        <dsp:cNvPr id="0" name=""/>
        <dsp:cNvSpPr/>
      </dsp:nvSpPr>
      <dsp:spPr>
        <a:xfrm>
          <a:off x="7693469" y="1119602"/>
          <a:ext cx="562276" cy="562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4889D-2ACF-42A9-AC37-475F4C82D68B}">
      <dsp:nvSpPr>
        <dsp:cNvPr id="0" name=""/>
        <dsp:cNvSpPr/>
      </dsp:nvSpPr>
      <dsp:spPr>
        <a:xfrm>
          <a:off x="7775413" y="1400740"/>
          <a:ext cx="2061458" cy="354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938" tIns="0" rIns="0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2019</a:t>
          </a:r>
          <a:endParaRPr lang="zh-CN" alt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Flowable6.4.2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Activiti5,6</a:t>
          </a:r>
          <a:r>
            <a:rPr lang="zh-CN" altLang="en-US" sz="1800" kern="1200" dirty="0" smtClean="0"/>
            <a:t>停更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Activiti7.1.44</a:t>
          </a:r>
          <a:endParaRPr lang="zh-CN" altLang="en-US" sz="1800" kern="1200" dirty="0"/>
        </a:p>
      </dsp:txBody>
      <dsp:txXfrm>
        <a:off x="7775413" y="1400740"/>
        <a:ext cx="2061458" cy="3548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66120-12C7-4F3A-943A-EBA34D766E3D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CD61D-4BD7-41A1-B9BA-2107095552BE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400" kern="1200" dirty="0" smtClean="0"/>
            <a:t>Modeler</a:t>
          </a:r>
          <a:endParaRPr lang="zh-CN" altLang="en-US" sz="5400" kern="1200" dirty="0"/>
        </a:p>
      </dsp:txBody>
      <dsp:txXfrm>
        <a:off x="752110" y="541866"/>
        <a:ext cx="7301111" cy="1083733"/>
      </dsp:txXfrm>
    </dsp:sp>
    <dsp:sp modelId="{DB7EA1CC-4FD3-4295-8DB7-697F54DC1B2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6218A-C6D4-41C2-A4B6-0E2784A8719A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流程发布</a:t>
          </a:r>
          <a:endParaRPr lang="zh-CN" altLang="en-US" sz="5400" kern="1200" dirty="0"/>
        </a:p>
      </dsp:txBody>
      <dsp:txXfrm>
        <a:off x="1146048" y="2167466"/>
        <a:ext cx="6907174" cy="1083733"/>
      </dsp:txXfrm>
    </dsp:sp>
    <dsp:sp modelId="{A61DBC93-07C4-43B9-82CF-4D8079C22675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2EFB4-F6A9-4FD8-A818-86B3E49B0E93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7160" rIns="137160" bIns="13716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流程启动</a:t>
          </a:r>
          <a:endParaRPr lang="zh-CN" altLang="en-US" sz="5400" kern="1200" dirty="0"/>
        </a:p>
      </dsp:txBody>
      <dsp:txXfrm>
        <a:off x="752110" y="3793066"/>
        <a:ext cx="7301111" cy="1083733"/>
      </dsp:txXfrm>
    </dsp:sp>
    <dsp:sp modelId="{E6E95117-D207-427A-8EC9-AA346E53E2F4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blog.csdn.net/hj7jay/article/details/68483096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FlowablE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68" y="2555391"/>
            <a:ext cx="1209524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520" y="2494819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0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956849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29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什么是工作流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35" y="993815"/>
            <a:ext cx="9672700" cy="57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1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如何实现？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60" y="1045029"/>
            <a:ext cx="6759039" cy="50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2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9" y="1082040"/>
            <a:ext cx="11656935" cy="53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模版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51" y="1198034"/>
            <a:ext cx="9666667" cy="26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51" y="4060356"/>
            <a:ext cx="6565545" cy="1674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677" y="4354780"/>
            <a:ext cx="8004266" cy="21851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8460" y="1062841"/>
            <a:ext cx="10510288" cy="286232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8460" y="4016213"/>
            <a:ext cx="10510288" cy="258532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流程实例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88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231791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074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460" y="-64314"/>
            <a:ext cx="10364451" cy="1596177"/>
          </a:xfrm>
        </p:spPr>
        <p:txBody>
          <a:bodyPr/>
          <a:lstStyle/>
          <a:p>
            <a:pPr lvl="0"/>
            <a:r>
              <a:rPr lang="en-US" altLang="zh-CN" dirty="0" err="1" smtClean="0"/>
              <a:t>Flowable</a:t>
            </a:r>
            <a:r>
              <a:rPr lang="zh-CN" altLang="en-US" dirty="0" smtClean="0"/>
              <a:t>的前世今生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23874968"/>
              </p:ext>
            </p:extLst>
          </p:nvPr>
        </p:nvGraphicFramePr>
        <p:xfrm>
          <a:off x="-487680" y="963506"/>
          <a:ext cx="12306300" cy="494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48460" y="5859780"/>
            <a:ext cx="6130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7"/>
              </a:rPr>
              <a:t>https://blog.csdn.net/qq_30739519/article/details/86583765</a:t>
            </a:r>
          </a:p>
          <a:p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blog.csdn.net/hj7jay/article/details/68483096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462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458" y="416637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21881249"/>
              </p:ext>
            </p:extLst>
          </p:nvPr>
        </p:nvGraphicFramePr>
        <p:xfrm>
          <a:off x="1871683" y="12147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41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224</TotalTime>
  <Words>64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Tw Cen MT</vt:lpstr>
      <vt:lpstr>水滴</vt:lpstr>
      <vt:lpstr>FlowablE工作流</vt:lpstr>
      <vt:lpstr>PowerPoint 演示文稿</vt:lpstr>
      <vt:lpstr>什么是工作流</vt:lpstr>
      <vt:lpstr>如何实现？</vt:lpstr>
      <vt:lpstr>状态机</vt:lpstr>
      <vt:lpstr>模版/实例</vt:lpstr>
      <vt:lpstr>PowerPoint 演示文稿</vt:lpstr>
      <vt:lpstr>Flowable的前世今生</vt:lpstr>
      <vt:lpstr>演示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FlowablE工作流</dc:title>
  <dc:creator>Shan Xue Zhong</dc:creator>
  <cp:lastModifiedBy>Shan Xue Zhong</cp:lastModifiedBy>
  <cp:revision>15</cp:revision>
  <dcterms:created xsi:type="dcterms:W3CDTF">2019-07-15T07:20:23Z</dcterms:created>
  <dcterms:modified xsi:type="dcterms:W3CDTF">2019-07-16T02:28:28Z</dcterms:modified>
</cp:coreProperties>
</file>