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60" r:id="rId6"/>
    <p:sldId id="261" r:id="rId7"/>
    <p:sldId id="269" r:id="rId8"/>
    <p:sldId id="270" r:id="rId9"/>
    <p:sldId id="271" r:id="rId10"/>
    <p:sldId id="267" r:id="rId11"/>
    <p:sldId id="264" r:id="rId12"/>
    <p:sldId id="26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C39949-0070-4FE7-8D1A-ED7F8B47AD7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12AC75-D537-4324-88DA-5B270D986DD1}">
      <dgm:prSet phldrT="[文本]"/>
      <dgm:spPr/>
      <dgm:t>
        <a:bodyPr/>
        <a:lstStyle/>
        <a:p>
          <a:r>
            <a:rPr lang="zh-CN" altLang="en-US" dirty="0" smtClean="0"/>
            <a:t>执行树</a:t>
          </a:r>
          <a:endParaRPr lang="zh-CN" altLang="en-US" dirty="0"/>
        </a:p>
      </dgm:t>
    </dgm:pt>
    <dgm:pt modelId="{56F189B9-8E24-4A84-A4A4-70E2FEFF14B8}" type="parTrans" cxnId="{6BD4529B-5CA4-486C-850B-76A308E63326}">
      <dgm:prSet/>
      <dgm:spPr/>
      <dgm:t>
        <a:bodyPr/>
        <a:lstStyle/>
        <a:p>
          <a:endParaRPr lang="zh-CN" altLang="en-US"/>
        </a:p>
      </dgm:t>
    </dgm:pt>
    <dgm:pt modelId="{3F742ECB-208A-4AD0-99BE-EE01925F9611}" type="sibTrans" cxnId="{6BD4529B-5CA4-486C-850B-76A308E63326}">
      <dgm:prSet/>
      <dgm:spPr/>
      <dgm:t>
        <a:bodyPr/>
        <a:lstStyle/>
        <a:p>
          <a:endParaRPr lang="zh-CN" altLang="en-US"/>
        </a:p>
      </dgm:t>
    </dgm:pt>
    <dgm:pt modelId="{2599BEFE-BF34-4222-B84A-D43B412217CF}">
      <dgm:prSet phldrT="[文本]"/>
      <dgm:spPr/>
      <dgm:t>
        <a:bodyPr/>
        <a:lstStyle/>
        <a:p>
          <a:endParaRPr lang="zh-CN" altLang="en-US" dirty="0"/>
        </a:p>
      </dgm:t>
    </dgm:pt>
    <dgm:pt modelId="{C8551FFD-6F68-4EFB-8766-1B36EEC0F11E}" type="parTrans" cxnId="{AA8D4F21-77D7-498D-BF8B-1EB11D4FBE34}">
      <dgm:prSet/>
      <dgm:spPr/>
      <dgm:t>
        <a:bodyPr/>
        <a:lstStyle/>
        <a:p>
          <a:endParaRPr lang="zh-CN" altLang="en-US"/>
        </a:p>
      </dgm:t>
    </dgm:pt>
    <dgm:pt modelId="{E4B75E97-801E-4BF4-ADF5-E0A7458171F6}" type="sibTrans" cxnId="{AA8D4F21-77D7-498D-BF8B-1EB11D4FBE34}">
      <dgm:prSet/>
      <dgm:spPr/>
      <dgm:t>
        <a:bodyPr/>
        <a:lstStyle/>
        <a:p>
          <a:endParaRPr lang="zh-CN" altLang="en-US"/>
        </a:p>
      </dgm:t>
    </dgm:pt>
    <dgm:pt modelId="{AFFF124E-104F-4A02-96D7-3DE88B710628}" type="pres">
      <dgm:prSet presAssocID="{65C39949-0070-4FE7-8D1A-ED7F8B47AD7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A2B9EAD-7952-45BC-8DC4-BF6033E9A80E}" type="pres">
      <dgm:prSet presAssocID="{B912AC75-D537-4324-88DA-5B270D986DD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7DC998-5DA8-47B9-9F63-576EAD1116C2}" type="pres">
      <dgm:prSet presAssocID="{B912AC75-D537-4324-88DA-5B270D986DD1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5000F05-BA8F-40AF-86C7-507100FBDED0}" type="presOf" srcId="{B912AC75-D537-4324-88DA-5B270D986DD1}" destId="{2A2B9EAD-7952-45BC-8DC4-BF6033E9A80E}" srcOrd="0" destOrd="0" presId="urn:microsoft.com/office/officeart/2005/8/layout/vList2"/>
    <dgm:cxn modelId="{AA8D4F21-77D7-498D-BF8B-1EB11D4FBE34}" srcId="{B912AC75-D537-4324-88DA-5B270D986DD1}" destId="{2599BEFE-BF34-4222-B84A-D43B412217CF}" srcOrd="0" destOrd="0" parTransId="{C8551FFD-6F68-4EFB-8766-1B36EEC0F11E}" sibTransId="{E4B75E97-801E-4BF4-ADF5-E0A7458171F6}"/>
    <dgm:cxn modelId="{3A2CEBF7-09A1-4EE2-B639-A364A6CF822E}" type="presOf" srcId="{65C39949-0070-4FE7-8D1A-ED7F8B47AD79}" destId="{AFFF124E-104F-4A02-96D7-3DE88B710628}" srcOrd="0" destOrd="0" presId="urn:microsoft.com/office/officeart/2005/8/layout/vList2"/>
    <dgm:cxn modelId="{F45E8D90-1D84-46E5-9882-1EB9084056FC}" type="presOf" srcId="{2599BEFE-BF34-4222-B84A-D43B412217CF}" destId="{2E7DC998-5DA8-47B9-9F63-576EAD1116C2}" srcOrd="0" destOrd="0" presId="urn:microsoft.com/office/officeart/2005/8/layout/vList2"/>
    <dgm:cxn modelId="{6BD4529B-5CA4-486C-850B-76A308E63326}" srcId="{65C39949-0070-4FE7-8D1A-ED7F8B47AD79}" destId="{B912AC75-D537-4324-88DA-5B270D986DD1}" srcOrd="0" destOrd="0" parTransId="{56F189B9-8E24-4A84-A4A4-70E2FEFF14B8}" sibTransId="{3F742ECB-208A-4AD0-99BE-EE01925F9611}"/>
    <dgm:cxn modelId="{84DCC783-2C9F-4E2C-B293-457FD65CA36E}" type="presParOf" srcId="{AFFF124E-104F-4A02-96D7-3DE88B710628}" destId="{2A2B9EAD-7952-45BC-8DC4-BF6033E9A80E}" srcOrd="0" destOrd="0" presId="urn:microsoft.com/office/officeart/2005/8/layout/vList2"/>
    <dgm:cxn modelId="{7B631B98-DE0D-470B-ABC9-53D7C9ABDF15}" type="presParOf" srcId="{AFFF124E-104F-4A02-96D7-3DE88B710628}" destId="{2E7DC998-5DA8-47B9-9F63-576EAD1116C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39BF13-AD2B-45EA-ADE0-C5838CA16BC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F10802-1BAF-46A7-8A48-1DF36BB3E677}">
      <dgm:prSet phldrT="[文本]"/>
      <dgm:spPr/>
      <dgm:t>
        <a:bodyPr/>
        <a:lstStyle/>
        <a:p>
          <a:r>
            <a:rPr lang="zh-CN" altLang="en-US" dirty="0" smtClean="0"/>
            <a:t>多实例情况</a:t>
          </a:r>
          <a:endParaRPr lang="zh-CN" altLang="en-US" dirty="0"/>
        </a:p>
      </dgm:t>
    </dgm:pt>
    <dgm:pt modelId="{7F3DCB96-46F8-454D-A198-2F0FDE9B5573}" type="parTrans" cxnId="{FE68170E-1F5F-4C7B-B6C4-27DC639BADF4}">
      <dgm:prSet/>
      <dgm:spPr/>
      <dgm:t>
        <a:bodyPr/>
        <a:lstStyle/>
        <a:p>
          <a:endParaRPr lang="zh-CN" altLang="en-US"/>
        </a:p>
      </dgm:t>
    </dgm:pt>
    <dgm:pt modelId="{B878A432-AD21-495B-B9F7-5541CDE631C1}" type="sibTrans" cxnId="{FE68170E-1F5F-4C7B-B6C4-27DC639BADF4}">
      <dgm:prSet/>
      <dgm:spPr/>
      <dgm:t>
        <a:bodyPr/>
        <a:lstStyle/>
        <a:p>
          <a:endParaRPr lang="zh-CN" altLang="en-US"/>
        </a:p>
      </dgm:t>
    </dgm:pt>
    <dgm:pt modelId="{99631EFB-3F24-450F-A08C-EF794C9F54A1}">
      <dgm:prSet phldrT="[文本]"/>
      <dgm:spPr/>
      <dgm:t>
        <a:bodyPr/>
        <a:lstStyle/>
        <a:p>
          <a:r>
            <a:rPr lang="zh-CN" altLang="en-US" dirty="0" smtClean="0"/>
            <a:t>并行网关情况</a:t>
          </a:r>
          <a:endParaRPr lang="zh-CN" altLang="en-US" dirty="0"/>
        </a:p>
      </dgm:t>
    </dgm:pt>
    <dgm:pt modelId="{21180F52-BF53-4DC0-B773-6D7F84C3B5EE}" type="parTrans" cxnId="{4C02381A-4517-4A68-B80B-C41A4F52D0EF}">
      <dgm:prSet/>
      <dgm:spPr/>
      <dgm:t>
        <a:bodyPr/>
        <a:lstStyle/>
        <a:p>
          <a:endParaRPr lang="zh-CN" altLang="en-US"/>
        </a:p>
      </dgm:t>
    </dgm:pt>
    <dgm:pt modelId="{81E5952F-E147-4E1C-96B3-CB636BF40531}" type="sibTrans" cxnId="{4C02381A-4517-4A68-B80B-C41A4F52D0EF}">
      <dgm:prSet/>
      <dgm:spPr/>
      <dgm:t>
        <a:bodyPr/>
        <a:lstStyle/>
        <a:p>
          <a:endParaRPr lang="zh-CN" altLang="en-US"/>
        </a:p>
      </dgm:t>
    </dgm:pt>
    <dgm:pt modelId="{B6430A04-3A3E-41D0-881E-FA8BC6E8C46D}">
      <dgm:prSet phldrT="[文本]"/>
      <dgm:spPr/>
      <dgm:t>
        <a:bodyPr/>
        <a:lstStyle/>
        <a:p>
          <a:r>
            <a:rPr lang="zh-CN" altLang="en-US" b="1" dirty="0" smtClean="0"/>
            <a:t>子流程情况</a:t>
          </a:r>
          <a:endParaRPr lang="zh-CN" altLang="en-US" b="1" dirty="0"/>
        </a:p>
      </dgm:t>
    </dgm:pt>
    <dgm:pt modelId="{B5E2A900-A11A-42F0-9BA3-397D1AF0A868}" type="parTrans" cxnId="{4711BFC1-6E27-45D3-BCBE-0E532A59A7CA}">
      <dgm:prSet/>
      <dgm:spPr/>
      <dgm:t>
        <a:bodyPr/>
        <a:lstStyle/>
        <a:p>
          <a:endParaRPr lang="zh-CN" altLang="en-US"/>
        </a:p>
      </dgm:t>
    </dgm:pt>
    <dgm:pt modelId="{90E1E025-E4AF-49AB-8766-4A4B7666C81B}" type="sibTrans" cxnId="{4711BFC1-6E27-45D3-BCBE-0E532A59A7CA}">
      <dgm:prSet/>
      <dgm:spPr/>
      <dgm:t>
        <a:bodyPr/>
        <a:lstStyle/>
        <a:p>
          <a:endParaRPr lang="zh-CN" altLang="en-US"/>
        </a:p>
      </dgm:t>
    </dgm:pt>
    <dgm:pt modelId="{9FCBBBC5-81CC-470D-BED2-18A9A4C23B41}" type="pres">
      <dgm:prSet presAssocID="{F139BF13-AD2B-45EA-ADE0-C5838CA16BC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0DAEE15A-3E65-485E-9CC8-F2035D21401D}" type="pres">
      <dgm:prSet presAssocID="{F139BF13-AD2B-45EA-ADE0-C5838CA16BCE}" presName="Name1" presStyleCnt="0"/>
      <dgm:spPr/>
    </dgm:pt>
    <dgm:pt modelId="{75514E30-DCF5-4370-AF50-A36CC0E37443}" type="pres">
      <dgm:prSet presAssocID="{F139BF13-AD2B-45EA-ADE0-C5838CA16BCE}" presName="cycle" presStyleCnt="0"/>
      <dgm:spPr/>
    </dgm:pt>
    <dgm:pt modelId="{5C67A4FA-0B3D-4BBC-9FBA-898573DB41DF}" type="pres">
      <dgm:prSet presAssocID="{F139BF13-AD2B-45EA-ADE0-C5838CA16BCE}" presName="srcNode" presStyleLbl="node1" presStyleIdx="0" presStyleCnt="3"/>
      <dgm:spPr/>
    </dgm:pt>
    <dgm:pt modelId="{FBB66120-12C7-4F3A-943A-EBA34D766E3D}" type="pres">
      <dgm:prSet presAssocID="{F139BF13-AD2B-45EA-ADE0-C5838CA16BC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0216F1E7-FFE0-4570-BEBD-C60B403C33EE}" type="pres">
      <dgm:prSet presAssocID="{F139BF13-AD2B-45EA-ADE0-C5838CA16BCE}" presName="extraNode" presStyleLbl="node1" presStyleIdx="0" presStyleCnt="3"/>
      <dgm:spPr/>
    </dgm:pt>
    <dgm:pt modelId="{3680985F-E6E6-4072-BF7F-7904720D4C00}" type="pres">
      <dgm:prSet presAssocID="{F139BF13-AD2B-45EA-ADE0-C5838CA16BCE}" presName="dstNode" presStyleLbl="node1" presStyleIdx="0" presStyleCnt="3"/>
      <dgm:spPr/>
    </dgm:pt>
    <dgm:pt modelId="{DF8CD61D-4BD7-41A1-B9BA-2107095552BE}" type="pres">
      <dgm:prSet presAssocID="{82F10802-1BAF-46A7-8A48-1DF36BB3E677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EA8983-ED7D-4573-8471-34138454120A}" type="pres">
      <dgm:prSet presAssocID="{82F10802-1BAF-46A7-8A48-1DF36BB3E677}" presName="accent_1" presStyleCnt="0"/>
      <dgm:spPr/>
    </dgm:pt>
    <dgm:pt modelId="{DB7EA1CC-4FD3-4295-8DB7-697F54DC1B22}" type="pres">
      <dgm:prSet presAssocID="{82F10802-1BAF-46A7-8A48-1DF36BB3E677}" presName="accentRepeatNode" presStyleLbl="solidFgAcc1" presStyleIdx="0" presStyleCnt="3"/>
      <dgm:spPr/>
    </dgm:pt>
    <dgm:pt modelId="{6666218A-C6D4-41C2-A4B6-0E2784A8719A}" type="pres">
      <dgm:prSet presAssocID="{99631EFB-3F24-450F-A08C-EF794C9F54A1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93A924-5909-41E8-BC84-889377AB4736}" type="pres">
      <dgm:prSet presAssocID="{99631EFB-3F24-450F-A08C-EF794C9F54A1}" presName="accent_2" presStyleCnt="0"/>
      <dgm:spPr/>
    </dgm:pt>
    <dgm:pt modelId="{A61DBC93-07C4-43B9-82CF-4D8079C22675}" type="pres">
      <dgm:prSet presAssocID="{99631EFB-3F24-450F-A08C-EF794C9F54A1}" presName="accentRepeatNode" presStyleLbl="solidFgAcc1" presStyleIdx="1" presStyleCnt="3"/>
      <dgm:spPr/>
    </dgm:pt>
    <dgm:pt modelId="{8D62EFB4-F6A9-4FD8-A818-86B3E49B0E93}" type="pres">
      <dgm:prSet presAssocID="{B6430A04-3A3E-41D0-881E-FA8BC6E8C46D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476B13-A925-4D7A-A800-B1C3991767AF}" type="pres">
      <dgm:prSet presAssocID="{B6430A04-3A3E-41D0-881E-FA8BC6E8C46D}" presName="accent_3" presStyleCnt="0"/>
      <dgm:spPr/>
    </dgm:pt>
    <dgm:pt modelId="{E6E95117-D207-427A-8EC9-AA346E53E2F4}" type="pres">
      <dgm:prSet presAssocID="{B6430A04-3A3E-41D0-881E-FA8BC6E8C46D}" presName="accentRepeatNode" presStyleLbl="solidFgAcc1" presStyleIdx="2" presStyleCnt="3"/>
      <dgm:spPr/>
    </dgm:pt>
  </dgm:ptLst>
  <dgm:cxnLst>
    <dgm:cxn modelId="{4C02381A-4517-4A68-B80B-C41A4F52D0EF}" srcId="{F139BF13-AD2B-45EA-ADE0-C5838CA16BCE}" destId="{99631EFB-3F24-450F-A08C-EF794C9F54A1}" srcOrd="1" destOrd="0" parTransId="{21180F52-BF53-4DC0-B773-6D7F84C3B5EE}" sibTransId="{81E5952F-E147-4E1C-96B3-CB636BF40531}"/>
    <dgm:cxn modelId="{C5434EDC-629B-420E-A459-FB95EB558FBE}" type="presOf" srcId="{82F10802-1BAF-46A7-8A48-1DF36BB3E677}" destId="{DF8CD61D-4BD7-41A1-B9BA-2107095552BE}" srcOrd="0" destOrd="0" presId="urn:microsoft.com/office/officeart/2008/layout/VerticalCurvedList"/>
    <dgm:cxn modelId="{72CCC980-0785-413C-8A5E-C0C8258D4D13}" type="presOf" srcId="{B6430A04-3A3E-41D0-881E-FA8BC6E8C46D}" destId="{8D62EFB4-F6A9-4FD8-A818-86B3E49B0E93}" srcOrd="0" destOrd="0" presId="urn:microsoft.com/office/officeart/2008/layout/VerticalCurvedList"/>
    <dgm:cxn modelId="{A67CCE68-D4D8-4763-831A-316182E854C3}" type="presOf" srcId="{F139BF13-AD2B-45EA-ADE0-C5838CA16BCE}" destId="{9FCBBBC5-81CC-470D-BED2-18A9A4C23B41}" srcOrd="0" destOrd="0" presId="urn:microsoft.com/office/officeart/2008/layout/VerticalCurvedList"/>
    <dgm:cxn modelId="{65E65959-5B58-4EB5-9CA9-409A380CAD58}" type="presOf" srcId="{B878A432-AD21-495B-B9F7-5541CDE631C1}" destId="{FBB66120-12C7-4F3A-943A-EBA34D766E3D}" srcOrd="0" destOrd="0" presId="urn:microsoft.com/office/officeart/2008/layout/VerticalCurvedList"/>
    <dgm:cxn modelId="{FE68170E-1F5F-4C7B-B6C4-27DC639BADF4}" srcId="{F139BF13-AD2B-45EA-ADE0-C5838CA16BCE}" destId="{82F10802-1BAF-46A7-8A48-1DF36BB3E677}" srcOrd="0" destOrd="0" parTransId="{7F3DCB96-46F8-454D-A198-2F0FDE9B5573}" sibTransId="{B878A432-AD21-495B-B9F7-5541CDE631C1}"/>
    <dgm:cxn modelId="{17FDB8E1-5ACE-42EB-B527-5A538FCEFF47}" type="presOf" srcId="{99631EFB-3F24-450F-A08C-EF794C9F54A1}" destId="{6666218A-C6D4-41C2-A4B6-0E2784A8719A}" srcOrd="0" destOrd="0" presId="urn:microsoft.com/office/officeart/2008/layout/VerticalCurvedList"/>
    <dgm:cxn modelId="{4711BFC1-6E27-45D3-BCBE-0E532A59A7CA}" srcId="{F139BF13-AD2B-45EA-ADE0-C5838CA16BCE}" destId="{B6430A04-3A3E-41D0-881E-FA8BC6E8C46D}" srcOrd="2" destOrd="0" parTransId="{B5E2A900-A11A-42F0-9BA3-397D1AF0A868}" sibTransId="{90E1E025-E4AF-49AB-8766-4A4B7666C81B}"/>
    <dgm:cxn modelId="{0C57A474-39EA-45D6-BFA5-3E757D3DCAE1}" type="presParOf" srcId="{9FCBBBC5-81CC-470D-BED2-18A9A4C23B41}" destId="{0DAEE15A-3E65-485E-9CC8-F2035D21401D}" srcOrd="0" destOrd="0" presId="urn:microsoft.com/office/officeart/2008/layout/VerticalCurvedList"/>
    <dgm:cxn modelId="{C9BA35D1-82A5-4BFD-8A86-B980034A6FCA}" type="presParOf" srcId="{0DAEE15A-3E65-485E-9CC8-F2035D21401D}" destId="{75514E30-DCF5-4370-AF50-A36CC0E37443}" srcOrd="0" destOrd="0" presId="urn:microsoft.com/office/officeart/2008/layout/VerticalCurvedList"/>
    <dgm:cxn modelId="{F6489B0C-98BF-412F-9DF6-3C5DE13BEBD4}" type="presParOf" srcId="{75514E30-DCF5-4370-AF50-A36CC0E37443}" destId="{5C67A4FA-0B3D-4BBC-9FBA-898573DB41DF}" srcOrd="0" destOrd="0" presId="urn:microsoft.com/office/officeart/2008/layout/VerticalCurvedList"/>
    <dgm:cxn modelId="{F89286EB-A1CB-4E2F-9BA1-48399A82A24C}" type="presParOf" srcId="{75514E30-DCF5-4370-AF50-A36CC0E37443}" destId="{FBB66120-12C7-4F3A-943A-EBA34D766E3D}" srcOrd="1" destOrd="0" presId="urn:microsoft.com/office/officeart/2008/layout/VerticalCurvedList"/>
    <dgm:cxn modelId="{138F3B78-C776-4737-B552-C74ADFDC6938}" type="presParOf" srcId="{75514E30-DCF5-4370-AF50-A36CC0E37443}" destId="{0216F1E7-FFE0-4570-BEBD-C60B403C33EE}" srcOrd="2" destOrd="0" presId="urn:microsoft.com/office/officeart/2008/layout/VerticalCurvedList"/>
    <dgm:cxn modelId="{8FC8CE61-8C40-4577-BAFD-4D803AADED3B}" type="presParOf" srcId="{75514E30-DCF5-4370-AF50-A36CC0E37443}" destId="{3680985F-E6E6-4072-BF7F-7904720D4C00}" srcOrd="3" destOrd="0" presId="urn:microsoft.com/office/officeart/2008/layout/VerticalCurvedList"/>
    <dgm:cxn modelId="{C060230D-84A3-476B-9A0E-CBC6E7B379AC}" type="presParOf" srcId="{0DAEE15A-3E65-485E-9CC8-F2035D21401D}" destId="{DF8CD61D-4BD7-41A1-B9BA-2107095552BE}" srcOrd="1" destOrd="0" presId="urn:microsoft.com/office/officeart/2008/layout/VerticalCurvedList"/>
    <dgm:cxn modelId="{79F07E9E-62A0-4C3A-BEF0-689F5F607F7C}" type="presParOf" srcId="{0DAEE15A-3E65-485E-9CC8-F2035D21401D}" destId="{3AEA8983-ED7D-4573-8471-34138454120A}" srcOrd="2" destOrd="0" presId="urn:microsoft.com/office/officeart/2008/layout/VerticalCurvedList"/>
    <dgm:cxn modelId="{1AAFEE4A-D3C9-4487-901F-E2A961730878}" type="presParOf" srcId="{3AEA8983-ED7D-4573-8471-34138454120A}" destId="{DB7EA1CC-4FD3-4295-8DB7-697F54DC1B22}" srcOrd="0" destOrd="0" presId="urn:microsoft.com/office/officeart/2008/layout/VerticalCurvedList"/>
    <dgm:cxn modelId="{E1311CCC-3226-4239-B2B0-1EBB09125F7B}" type="presParOf" srcId="{0DAEE15A-3E65-485E-9CC8-F2035D21401D}" destId="{6666218A-C6D4-41C2-A4B6-0E2784A8719A}" srcOrd="3" destOrd="0" presId="urn:microsoft.com/office/officeart/2008/layout/VerticalCurvedList"/>
    <dgm:cxn modelId="{460D4412-62C0-4FD5-BA30-6646A41973C6}" type="presParOf" srcId="{0DAEE15A-3E65-485E-9CC8-F2035D21401D}" destId="{9493A924-5909-41E8-BC84-889377AB4736}" srcOrd="4" destOrd="0" presId="urn:microsoft.com/office/officeart/2008/layout/VerticalCurvedList"/>
    <dgm:cxn modelId="{EC059229-2B6A-4D4A-BDCB-0B10B6988702}" type="presParOf" srcId="{9493A924-5909-41E8-BC84-889377AB4736}" destId="{A61DBC93-07C4-43B9-82CF-4D8079C22675}" srcOrd="0" destOrd="0" presId="urn:microsoft.com/office/officeart/2008/layout/VerticalCurvedList"/>
    <dgm:cxn modelId="{C530982A-F576-409F-9797-3CBB59F09FCC}" type="presParOf" srcId="{0DAEE15A-3E65-485E-9CC8-F2035D21401D}" destId="{8D62EFB4-F6A9-4FD8-A818-86B3E49B0E93}" srcOrd="5" destOrd="0" presId="urn:microsoft.com/office/officeart/2008/layout/VerticalCurvedList"/>
    <dgm:cxn modelId="{8DF5A216-E9E0-44C5-89EC-20408560CB20}" type="presParOf" srcId="{0DAEE15A-3E65-485E-9CC8-F2035D21401D}" destId="{D6476B13-A925-4D7A-A800-B1C3991767AF}" srcOrd="6" destOrd="0" presId="urn:microsoft.com/office/officeart/2008/layout/VerticalCurvedList"/>
    <dgm:cxn modelId="{1A8C7146-999B-4A94-833B-B39145AAABA8}" type="presParOf" srcId="{D6476B13-A925-4D7A-A800-B1C3991767AF}" destId="{E6E95117-D207-427A-8EC9-AA346E53E2F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C39949-0070-4FE7-8D1A-ED7F8B47AD7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12AC75-D537-4324-88DA-5B270D986DD1}">
      <dgm:prSet phldrT="[文本]"/>
      <dgm:spPr/>
      <dgm:t>
        <a:bodyPr/>
        <a:lstStyle/>
        <a:p>
          <a:r>
            <a:rPr lang="en-US" altLang="zh-CN" dirty="0" err="1" smtClean="0"/>
            <a:t>Flowable</a:t>
          </a:r>
          <a:r>
            <a:rPr lang="zh-CN" altLang="en-US" dirty="0" smtClean="0"/>
            <a:t>的表结构</a:t>
          </a:r>
          <a:endParaRPr lang="zh-CN" altLang="en-US" dirty="0"/>
        </a:p>
      </dgm:t>
    </dgm:pt>
    <dgm:pt modelId="{56F189B9-8E24-4A84-A4A4-70E2FEFF14B8}" type="parTrans" cxnId="{6BD4529B-5CA4-486C-850B-76A308E63326}">
      <dgm:prSet/>
      <dgm:spPr/>
      <dgm:t>
        <a:bodyPr/>
        <a:lstStyle/>
        <a:p>
          <a:endParaRPr lang="zh-CN" altLang="en-US"/>
        </a:p>
      </dgm:t>
    </dgm:pt>
    <dgm:pt modelId="{3F742ECB-208A-4AD0-99BE-EE01925F9611}" type="sibTrans" cxnId="{6BD4529B-5CA4-486C-850B-76A308E63326}">
      <dgm:prSet/>
      <dgm:spPr/>
      <dgm:t>
        <a:bodyPr/>
        <a:lstStyle/>
        <a:p>
          <a:endParaRPr lang="zh-CN" altLang="en-US"/>
        </a:p>
      </dgm:t>
    </dgm:pt>
    <dgm:pt modelId="{2599BEFE-BF34-4222-B84A-D43B412217CF}">
      <dgm:prSet phldrT="[文本]"/>
      <dgm:spPr/>
      <dgm:t>
        <a:bodyPr/>
        <a:lstStyle/>
        <a:p>
          <a:endParaRPr lang="zh-CN" altLang="en-US" dirty="0"/>
        </a:p>
      </dgm:t>
    </dgm:pt>
    <dgm:pt modelId="{C8551FFD-6F68-4EFB-8766-1B36EEC0F11E}" type="parTrans" cxnId="{AA8D4F21-77D7-498D-BF8B-1EB11D4FBE34}">
      <dgm:prSet/>
      <dgm:spPr/>
      <dgm:t>
        <a:bodyPr/>
        <a:lstStyle/>
        <a:p>
          <a:endParaRPr lang="zh-CN" altLang="en-US"/>
        </a:p>
      </dgm:t>
    </dgm:pt>
    <dgm:pt modelId="{E4B75E97-801E-4BF4-ADF5-E0A7458171F6}" type="sibTrans" cxnId="{AA8D4F21-77D7-498D-BF8B-1EB11D4FBE34}">
      <dgm:prSet/>
      <dgm:spPr/>
      <dgm:t>
        <a:bodyPr/>
        <a:lstStyle/>
        <a:p>
          <a:endParaRPr lang="zh-CN" altLang="en-US"/>
        </a:p>
      </dgm:t>
    </dgm:pt>
    <dgm:pt modelId="{AFFF124E-104F-4A02-96D7-3DE88B710628}" type="pres">
      <dgm:prSet presAssocID="{65C39949-0070-4FE7-8D1A-ED7F8B47AD7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A2B9EAD-7952-45BC-8DC4-BF6033E9A80E}" type="pres">
      <dgm:prSet presAssocID="{B912AC75-D537-4324-88DA-5B270D986DD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7DC998-5DA8-47B9-9F63-576EAD1116C2}" type="pres">
      <dgm:prSet presAssocID="{B912AC75-D537-4324-88DA-5B270D986DD1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5000F05-BA8F-40AF-86C7-507100FBDED0}" type="presOf" srcId="{B912AC75-D537-4324-88DA-5B270D986DD1}" destId="{2A2B9EAD-7952-45BC-8DC4-BF6033E9A80E}" srcOrd="0" destOrd="0" presId="urn:microsoft.com/office/officeart/2005/8/layout/vList2"/>
    <dgm:cxn modelId="{AA8D4F21-77D7-498D-BF8B-1EB11D4FBE34}" srcId="{B912AC75-D537-4324-88DA-5B270D986DD1}" destId="{2599BEFE-BF34-4222-B84A-D43B412217CF}" srcOrd="0" destOrd="0" parTransId="{C8551FFD-6F68-4EFB-8766-1B36EEC0F11E}" sibTransId="{E4B75E97-801E-4BF4-ADF5-E0A7458171F6}"/>
    <dgm:cxn modelId="{3A2CEBF7-09A1-4EE2-B639-A364A6CF822E}" type="presOf" srcId="{65C39949-0070-4FE7-8D1A-ED7F8B47AD79}" destId="{AFFF124E-104F-4A02-96D7-3DE88B710628}" srcOrd="0" destOrd="0" presId="urn:microsoft.com/office/officeart/2005/8/layout/vList2"/>
    <dgm:cxn modelId="{F45E8D90-1D84-46E5-9882-1EB9084056FC}" type="presOf" srcId="{2599BEFE-BF34-4222-B84A-D43B412217CF}" destId="{2E7DC998-5DA8-47B9-9F63-576EAD1116C2}" srcOrd="0" destOrd="0" presId="urn:microsoft.com/office/officeart/2005/8/layout/vList2"/>
    <dgm:cxn modelId="{6BD4529B-5CA4-486C-850B-76A308E63326}" srcId="{65C39949-0070-4FE7-8D1A-ED7F8B47AD79}" destId="{B912AC75-D537-4324-88DA-5B270D986DD1}" srcOrd="0" destOrd="0" parTransId="{56F189B9-8E24-4A84-A4A4-70E2FEFF14B8}" sibTransId="{3F742ECB-208A-4AD0-99BE-EE01925F9611}"/>
    <dgm:cxn modelId="{84DCC783-2C9F-4E2C-B293-457FD65CA36E}" type="presParOf" srcId="{AFFF124E-104F-4A02-96D7-3DE88B710628}" destId="{2A2B9EAD-7952-45BC-8DC4-BF6033E9A80E}" srcOrd="0" destOrd="0" presId="urn:microsoft.com/office/officeart/2005/8/layout/vList2"/>
    <dgm:cxn modelId="{7B631B98-DE0D-470B-ABC9-53D7C9ABDF15}" type="presParOf" srcId="{AFFF124E-104F-4A02-96D7-3DE88B710628}" destId="{2E7DC998-5DA8-47B9-9F63-576EAD1116C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39BF13-AD2B-45EA-ADE0-C5838CA16BC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F10802-1BAF-46A7-8A48-1DF36BB3E677}">
      <dgm:prSet phldrT="[文本]"/>
      <dgm:spPr/>
      <dgm:t>
        <a:bodyPr/>
        <a:lstStyle/>
        <a:p>
          <a:pPr algn="l"/>
          <a:r>
            <a:rPr lang="en-US" altLang="zh-CN" u="none" dirty="0" smtClean="0"/>
            <a:t>RU</a:t>
          </a:r>
          <a:r>
            <a:rPr lang="zh-CN" altLang="en-US" u="none" dirty="0" smtClean="0"/>
            <a:t>表 </a:t>
          </a:r>
          <a:r>
            <a:rPr lang="en-US" altLang="zh-CN" u="none" dirty="0" smtClean="0"/>
            <a:t>(</a:t>
          </a:r>
          <a:r>
            <a:rPr lang="zh-CN" altLang="en-US" u="none" dirty="0" smtClean="0"/>
            <a:t>运行时</a:t>
          </a:r>
          <a:r>
            <a:rPr lang="en-US" altLang="zh-CN" u="none" dirty="0" smtClean="0"/>
            <a:t>)</a:t>
          </a:r>
          <a:endParaRPr lang="zh-CN" altLang="en-US" u="none" dirty="0"/>
        </a:p>
      </dgm:t>
    </dgm:pt>
    <dgm:pt modelId="{7F3DCB96-46F8-454D-A198-2F0FDE9B5573}" type="parTrans" cxnId="{FE68170E-1F5F-4C7B-B6C4-27DC639BADF4}">
      <dgm:prSet/>
      <dgm:spPr/>
      <dgm:t>
        <a:bodyPr/>
        <a:lstStyle/>
        <a:p>
          <a:pPr algn="l"/>
          <a:endParaRPr lang="zh-CN" altLang="en-US" u="none"/>
        </a:p>
      </dgm:t>
    </dgm:pt>
    <dgm:pt modelId="{B878A432-AD21-495B-B9F7-5541CDE631C1}" type="sibTrans" cxnId="{FE68170E-1F5F-4C7B-B6C4-27DC639BADF4}">
      <dgm:prSet/>
      <dgm:spPr/>
      <dgm:t>
        <a:bodyPr/>
        <a:lstStyle/>
        <a:p>
          <a:pPr algn="l"/>
          <a:endParaRPr lang="zh-CN" altLang="en-US" u="none"/>
        </a:p>
      </dgm:t>
    </dgm:pt>
    <dgm:pt modelId="{99631EFB-3F24-450F-A08C-EF794C9F54A1}">
      <dgm:prSet phldrT="[文本]"/>
      <dgm:spPr/>
      <dgm:t>
        <a:bodyPr/>
        <a:lstStyle/>
        <a:p>
          <a:pPr algn="l"/>
          <a:r>
            <a:rPr lang="en-US" altLang="zh-CN" u="none" dirty="0" smtClean="0"/>
            <a:t>DE</a:t>
          </a:r>
          <a:r>
            <a:rPr lang="zh-CN" altLang="en-US" u="none" dirty="0" smtClean="0"/>
            <a:t>表 </a:t>
          </a:r>
          <a:r>
            <a:rPr lang="en-US" altLang="zh-CN" u="none" dirty="0" smtClean="0"/>
            <a:t>(</a:t>
          </a:r>
          <a:r>
            <a:rPr lang="zh-CN" altLang="en-US" u="none" dirty="0" smtClean="0"/>
            <a:t>设计</a:t>
          </a:r>
          <a:r>
            <a:rPr lang="en-US" altLang="zh-CN" u="none" dirty="0" smtClean="0"/>
            <a:t>)</a:t>
          </a:r>
          <a:endParaRPr lang="zh-CN" altLang="en-US" u="none" dirty="0"/>
        </a:p>
      </dgm:t>
    </dgm:pt>
    <dgm:pt modelId="{21180F52-BF53-4DC0-B773-6D7F84C3B5EE}" type="parTrans" cxnId="{4C02381A-4517-4A68-B80B-C41A4F52D0EF}">
      <dgm:prSet/>
      <dgm:spPr/>
      <dgm:t>
        <a:bodyPr/>
        <a:lstStyle/>
        <a:p>
          <a:pPr algn="l"/>
          <a:endParaRPr lang="zh-CN" altLang="en-US" u="none"/>
        </a:p>
      </dgm:t>
    </dgm:pt>
    <dgm:pt modelId="{81E5952F-E147-4E1C-96B3-CB636BF40531}" type="sibTrans" cxnId="{4C02381A-4517-4A68-B80B-C41A4F52D0EF}">
      <dgm:prSet/>
      <dgm:spPr/>
      <dgm:t>
        <a:bodyPr/>
        <a:lstStyle/>
        <a:p>
          <a:pPr algn="l"/>
          <a:endParaRPr lang="zh-CN" altLang="en-US" u="none"/>
        </a:p>
      </dgm:t>
    </dgm:pt>
    <dgm:pt modelId="{B6430A04-3A3E-41D0-881E-FA8BC6E8C46D}">
      <dgm:prSet phldrT="[文本]"/>
      <dgm:spPr/>
      <dgm:t>
        <a:bodyPr/>
        <a:lstStyle/>
        <a:p>
          <a:pPr algn="l"/>
          <a:r>
            <a:rPr lang="en-US" altLang="zh-CN" u="none" dirty="0" smtClean="0"/>
            <a:t>RE</a:t>
          </a:r>
          <a:r>
            <a:rPr lang="zh-CN" altLang="en-US" u="none" dirty="0" smtClean="0"/>
            <a:t>表 </a:t>
          </a:r>
          <a:r>
            <a:rPr lang="en-US" altLang="zh-CN" u="none" dirty="0" smtClean="0"/>
            <a:t>(</a:t>
          </a:r>
          <a:r>
            <a:rPr lang="zh-CN" altLang="en-US" u="none" dirty="0" smtClean="0"/>
            <a:t>库</a:t>
          </a:r>
          <a:r>
            <a:rPr lang="en-US" altLang="zh-CN" u="none" dirty="0" smtClean="0"/>
            <a:t>)</a:t>
          </a:r>
          <a:endParaRPr lang="zh-CN" altLang="en-US" u="none" dirty="0"/>
        </a:p>
      </dgm:t>
    </dgm:pt>
    <dgm:pt modelId="{B5E2A900-A11A-42F0-9BA3-397D1AF0A868}" type="parTrans" cxnId="{4711BFC1-6E27-45D3-BCBE-0E532A59A7CA}">
      <dgm:prSet/>
      <dgm:spPr/>
      <dgm:t>
        <a:bodyPr/>
        <a:lstStyle/>
        <a:p>
          <a:pPr algn="l"/>
          <a:endParaRPr lang="zh-CN" altLang="en-US" u="none"/>
        </a:p>
      </dgm:t>
    </dgm:pt>
    <dgm:pt modelId="{90E1E025-E4AF-49AB-8766-4A4B7666C81B}" type="sibTrans" cxnId="{4711BFC1-6E27-45D3-BCBE-0E532A59A7CA}">
      <dgm:prSet/>
      <dgm:spPr/>
      <dgm:t>
        <a:bodyPr/>
        <a:lstStyle/>
        <a:p>
          <a:pPr algn="l"/>
          <a:endParaRPr lang="zh-CN" altLang="en-US" u="none"/>
        </a:p>
      </dgm:t>
    </dgm:pt>
    <dgm:pt modelId="{5C89D357-7B5C-4661-A202-0DAEABEE2B6A}">
      <dgm:prSet phldrT="[文本]"/>
      <dgm:spPr/>
      <dgm:t>
        <a:bodyPr/>
        <a:lstStyle/>
        <a:p>
          <a:pPr algn="l"/>
          <a:r>
            <a:rPr lang="en-US" altLang="zh-CN" u="none" dirty="0" smtClean="0"/>
            <a:t>HI</a:t>
          </a:r>
          <a:r>
            <a:rPr lang="zh-CN" altLang="en-US" u="none" dirty="0" smtClean="0"/>
            <a:t>表 </a:t>
          </a:r>
          <a:r>
            <a:rPr lang="en-US" altLang="zh-CN" u="none" dirty="0" smtClean="0"/>
            <a:t>(</a:t>
          </a:r>
          <a:r>
            <a:rPr lang="zh-CN" altLang="en-US" u="none" dirty="0" smtClean="0"/>
            <a:t>历史</a:t>
          </a:r>
          <a:r>
            <a:rPr lang="en-US" altLang="zh-CN" u="none" dirty="0" smtClean="0"/>
            <a:t>)</a:t>
          </a:r>
          <a:endParaRPr lang="zh-CN" altLang="en-US" u="none" dirty="0"/>
        </a:p>
      </dgm:t>
    </dgm:pt>
    <dgm:pt modelId="{BC5606E2-A3EB-46FC-AA66-9BE1ECB51C8E}" type="parTrans" cxnId="{343B088C-5E69-40C0-8ED6-0A6888BA23F1}">
      <dgm:prSet/>
      <dgm:spPr/>
      <dgm:t>
        <a:bodyPr/>
        <a:lstStyle/>
        <a:p>
          <a:pPr algn="l"/>
          <a:endParaRPr lang="zh-CN" altLang="en-US" u="none"/>
        </a:p>
      </dgm:t>
    </dgm:pt>
    <dgm:pt modelId="{C73BBE5B-5C35-487B-9DC9-E4DEFF3613D5}" type="sibTrans" cxnId="{343B088C-5E69-40C0-8ED6-0A6888BA23F1}">
      <dgm:prSet/>
      <dgm:spPr/>
      <dgm:t>
        <a:bodyPr/>
        <a:lstStyle/>
        <a:p>
          <a:pPr algn="l"/>
          <a:endParaRPr lang="zh-CN" altLang="en-US" u="none"/>
        </a:p>
      </dgm:t>
    </dgm:pt>
    <dgm:pt modelId="{6750BEE6-48A6-4914-83B3-CDF81BB80126}">
      <dgm:prSet phldrT="[文本]"/>
      <dgm:spPr/>
      <dgm:t>
        <a:bodyPr/>
        <a:lstStyle/>
        <a:p>
          <a:pPr algn="l"/>
          <a:r>
            <a:rPr lang="en-US" altLang="zh-CN" u="none" dirty="0" smtClean="0"/>
            <a:t>ACT_RU_EXECUTION</a:t>
          </a:r>
          <a:endParaRPr lang="zh-CN" altLang="en-US" u="none" dirty="0"/>
        </a:p>
      </dgm:t>
    </dgm:pt>
    <dgm:pt modelId="{86C4A910-17F5-452C-ABDC-26DC514433DD}" type="parTrans" cxnId="{197415AD-5E83-426B-A7CF-7023E8DC1212}">
      <dgm:prSet/>
      <dgm:spPr/>
      <dgm:t>
        <a:bodyPr/>
        <a:lstStyle/>
        <a:p>
          <a:endParaRPr lang="zh-CN" altLang="en-US"/>
        </a:p>
      </dgm:t>
    </dgm:pt>
    <dgm:pt modelId="{9A7549FF-0E0A-4C34-8E89-8F06B3540ACB}" type="sibTrans" cxnId="{197415AD-5E83-426B-A7CF-7023E8DC1212}">
      <dgm:prSet/>
      <dgm:spPr/>
      <dgm:t>
        <a:bodyPr/>
        <a:lstStyle/>
        <a:p>
          <a:endParaRPr lang="zh-CN" altLang="en-US"/>
        </a:p>
      </dgm:t>
    </dgm:pt>
    <dgm:pt modelId="{7A557093-0CA2-4EEC-8E99-4F87B6BFFD97}">
      <dgm:prSet phldrT="[文本]"/>
      <dgm:spPr/>
      <dgm:t>
        <a:bodyPr/>
        <a:lstStyle/>
        <a:p>
          <a:pPr algn="l"/>
          <a:r>
            <a:rPr lang="en-US" altLang="zh-CN" u="none" dirty="0" smtClean="0"/>
            <a:t>ACT_RU_VARIABLE</a:t>
          </a:r>
          <a:endParaRPr lang="zh-CN" altLang="en-US" u="none" dirty="0"/>
        </a:p>
      </dgm:t>
    </dgm:pt>
    <dgm:pt modelId="{1BA6A335-17AE-45D8-A85B-94719930E108}" type="parTrans" cxnId="{16620C36-870A-4836-ACBD-E51D17257948}">
      <dgm:prSet/>
      <dgm:spPr/>
      <dgm:t>
        <a:bodyPr/>
        <a:lstStyle/>
        <a:p>
          <a:endParaRPr lang="zh-CN" altLang="en-US"/>
        </a:p>
      </dgm:t>
    </dgm:pt>
    <dgm:pt modelId="{A6F28504-1CDD-4211-ABDF-2D429EDF8D9B}" type="sibTrans" cxnId="{16620C36-870A-4836-ACBD-E51D17257948}">
      <dgm:prSet/>
      <dgm:spPr/>
      <dgm:t>
        <a:bodyPr/>
        <a:lstStyle/>
        <a:p>
          <a:endParaRPr lang="zh-CN" altLang="en-US"/>
        </a:p>
      </dgm:t>
    </dgm:pt>
    <dgm:pt modelId="{4F032559-842D-4441-8A01-D42A8467BEC3}">
      <dgm:prSet phldrT="[文本]"/>
      <dgm:spPr/>
      <dgm:t>
        <a:bodyPr/>
        <a:lstStyle/>
        <a:p>
          <a:pPr algn="l"/>
          <a:r>
            <a:rPr lang="en-US" altLang="zh-CN" u="none" dirty="0" smtClean="0"/>
            <a:t>ACT_RU_IDENTITIYLINK</a:t>
          </a:r>
          <a:endParaRPr lang="zh-CN" altLang="en-US" u="none" dirty="0"/>
        </a:p>
      </dgm:t>
    </dgm:pt>
    <dgm:pt modelId="{866267AA-5E87-4C93-B979-CA14E87573C7}" type="parTrans" cxnId="{65D2F846-EDEC-4B05-90D3-46EA24123DB3}">
      <dgm:prSet/>
      <dgm:spPr/>
      <dgm:t>
        <a:bodyPr/>
        <a:lstStyle/>
        <a:p>
          <a:endParaRPr lang="zh-CN" altLang="en-US"/>
        </a:p>
      </dgm:t>
    </dgm:pt>
    <dgm:pt modelId="{444D8037-1135-48F4-A903-512B231138F7}" type="sibTrans" cxnId="{65D2F846-EDEC-4B05-90D3-46EA24123DB3}">
      <dgm:prSet/>
      <dgm:spPr/>
      <dgm:t>
        <a:bodyPr/>
        <a:lstStyle/>
        <a:p>
          <a:endParaRPr lang="zh-CN" altLang="en-US"/>
        </a:p>
      </dgm:t>
    </dgm:pt>
    <dgm:pt modelId="{877A4708-1A9D-4016-B160-175726A6D1E3}">
      <dgm:prSet phldrT="[文本]"/>
      <dgm:spPr/>
      <dgm:t>
        <a:bodyPr/>
        <a:lstStyle/>
        <a:p>
          <a:pPr algn="l"/>
          <a:r>
            <a:rPr lang="en-US" altLang="zh-CN" u="none" dirty="0" smtClean="0"/>
            <a:t>ACT_HI_PROCINST</a:t>
          </a:r>
          <a:endParaRPr lang="zh-CN" altLang="en-US" u="none" dirty="0"/>
        </a:p>
      </dgm:t>
    </dgm:pt>
    <dgm:pt modelId="{6DFDDD3E-C154-4CE0-9AA2-AD641097E3DB}" type="parTrans" cxnId="{486F051F-BD29-45B4-BFB1-CAB10525A8A6}">
      <dgm:prSet/>
      <dgm:spPr/>
      <dgm:t>
        <a:bodyPr/>
        <a:lstStyle/>
        <a:p>
          <a:endParaRPr lang="zh-CN" altLang="en-US"/>
        </a:p>
      </dgm:t>
    </dgm:pt>
    <dgm:pt modelId="{9F3CD0D0-A304-43CF-B6AA-924C5D90A904}" type="sibTrans" cxnId="{486F051F-BD29-45B4-BFB1-CAB10525A8A6}">
      <dgm:prSet/>
      <dgm:spPr/>
      <dgm:t>
        <a:bodyPr/>
        <a:lstStyle/>
        <a:p>
          <a:endParaRPr lang="zh-CN" altLang="en-US"/>
        </a:p>
      </dgm:t>
    </dgm:pt>
    <dgm:pt modelId="{6B61EA09-2FD8-4644-A1E0-EEA9FD804C7F}">
      <dgm:prSet phldrT="[文本]"/>
      <dgm:spPr/>
      <dgm:t>
        <a:bodyPr/>
        <a:lstStyle/>
        <a:p>
          <a:pPr algn="l"/>
          <a:r>
            <a:rPr lang="en-US" altLang="zh-CN" u="none" dirty="0" smtClean="0"/>
            <a:t>ACT_HI_TASKINST</a:t>
          </a:r>
          <a:endParaRPr lang="zh-CN" altLang="en-US" u="none" dirty="0"/>
        </a:p>
      </dgm:t>
    </dgm:pt>
    <dgm:pt modelId="{8ECC5FFB-BB95-4F4F-B710-832D6BED377E}" type="parTrans" cxnId="{4D3E43EA-EEFF-40C6-890F-25E7CCFD07CC}">
      <dgm:prSet/>
      <dgm:spPr/>
      <dgm:t>
        <a:bodyPr/>
        <a:lstStyle/>
        <a:p>
          <a:endParaRPr lang="zh-CN" altLang="en-US"/>
        </a:p>
      </dgm:t>
    </dgm:pt>
    <dgm:pt modelId="{C66F1BE3-8A43-43F8-B9CC-5DB6AAF3DAEC}" type="sibTrans" cxnId="{4D3E43EA-EEFF-40C6-890F-25E7CCFD07CC}">
      <dgm:prSet/>
      <dgm:spPr/>
      <dgm:t>
        <a:bodyPr/>
        <a:lstStyle/>
        <a:p>
          <a:endParaRPr lang="zh-CN" altLang="en-US"/>
        </a:p>
      </dgm:t>
    </dgm:pt>
    <dgm:pt modelId="{F878AF12-32A5-499A-B41E-014819CA33CA}">
      <dgm:prSet phldrT="[文本]"/>
      <dgm:spPr/>
      <dgm:t>
        <a:bodyPr/>
        <a:lstStyle/>
        <a:p>
          <a:pPr algn="l"/>
          <a:r>
            <a:rPr lang="en-US" altLang="zh-CN" u="none" dirty="0" smtClean="0"/>
            <a:t>ACT_HI_VARINST</a:t>
          </a:r>
          <a:endParaRPr lang="zh-CN" altLang="en-US" u="none" dirty="0"/>
        </a:p>
      </dgm:t>
    </dgm:pt>
    <dgm:pt modelId="{075425E2-5F6B-495C-B975-35AB6CA34B4F}" type="parTrans" cxnId="{62DD67F0-397B-4C83-A267-DC8B5C290CEB}">
      <dgm:prSet/>
      <dgm:spPr/>
      <dgm:t>
        <a:bodyPr/>
        <a:lstStyle/>
        <a:p>
          <a:endParaRPr lang="zh-CN" altLang="en-US"/>
        </a:p>
      </dgm:t>
    </dgm:pt>
    <dgm:pt modelId="{11BA9761-41D5-4D7E-A4CE-A9C5249EC13A}" type="sibTrans" cxnId="{62DD67F0-397B-4C83-A267-DC8B5C290CEB}">
      <dgm:prSet/>
      <dgm:spPr/>
      <dgm:t>
        <a:bodyPr/>
        <a:lstStyle/>
        <a:p>
          <a:endParaRPr lang="zh-CN" altLang="en-US"/>
        </a:p>
      </dgm:t>
    </dgm:pt>
    <dgm:pt modelId="{6ADF1140-A2BD-421A-97DB-239C6D526765}">
      <dgm:prSet phldrT="[文本]"/>
      <dgm:spPr/>
      <dgm:t>
        <a:bodyPr/>
        <a:lstStyle/>
        <a:p>
          <a:pPr algn="l"/>
          <a:r>
            <a:rPr lang="en-US" altLang="zh-CN" u="none" dirty="0" smtClean="0"/>
            <a:t>ACT_HIIDENTITYLINK</a:t>
          </a:r>
          <a:endParaRPr lang="zh-CN" altLang="en-US" u="none" dirty="0"/>
        </a:p>
      </dgm:t>
    </dgm:pt>
    <dgm:pt modelId="{A71F75B5-4FC6-49C8-92F8-B5D6BE0DD974}" type="parTrans" cxnId="{1EA97E8D-DAD8-464F-9294-710FB0F8A19B}">
      <dgm:prSet/>
      <dgm:spPr/>
      <dgm:t>
        <a:bodyPr/>
        <a:lstStyle/>
        <a:p>
          <a:endParaRPr lang="zh-CN" altLang="en-US"/>
        </a:p>
      </dgm:t>
    </dgm:pt>
    <dgm:pt modelId="{6A665802-1C35-4F80-9BDF-7C38ACD2E601}" type="sibTrans" cxnId="{1EA97E8D-DAD8-464F-9294-710FB0F8A19B}">
      <dgm:prSet/>
      <dgm:spPr/>
      <dgm:t>
        <a:bodyPr/>
        <a:lstStyle/>
        <a:p>
          <a:endParaRPr lang="zh-CN" altLang="en-US"/>
        </a:p>
      </dgm:t>
    </dgm:pt>
    <dgm:pt modelId="{33F97330-C26A-4341-B303-C5884DF51D78}">
      <dgm:prSet phldrT="[文本]"/>
      <dgm:spPr/>
      <dgm:t>
        <a:bodyPr/>
        <a:lstStyle/>
        <a:p>
          <a:pPr algn="l"/>
          <a:r>
            <a:rPr lang="en-US" altLang="zh-CN" u="none" dirty="0" smtClean="0"/>
            <a:t>ACT_DE_MODEL</a:t>
          </a:r>
          <a:endParaRPr lang="zh-CN" altLang="en-US" u="none" dirty="0"/>
        </a:p>
      </dgm:t>
    </dgm:pt>
    <dgm:pt modelId="{D70CECCD-933A-4186-979F-E21BA1E40537}" type="parTrans" cxnId="{41C299DC-8944-4627-8933-1A63AA9272A7}">
      <dgm:prSet/>
      <dgm:spPr/>
      <dgm:t>
        <a:bodyPr/>
        <a:lstStyle/>
        <a:p>
          <a:endParaRPr lang="zh-CN" altLang="en-US"/>
        </a:p>
      </dgm:t>
    </dgm:pt>
    <dgm:pt modelId="{A67C0F79-C128-4B46-AC37-5908AB60E30A}" type="sibTrans" cxnId="{41C299DC-8944-4627-8933-1A63AA9272A7}">
      <dgm:prSet/>
      <dgm:spPr/>
      <dgm:t>
        <a:bodyPr/>
        <a:lstStyle/>
        <a:p>
          <a:endParaRPr lang="zh-CN" altLang="en-US"/>
        </a:p>
      </dgm:t>
    </dgm:pt>
    <dgm:pt modelId="{966AEBEA-04AD-40B2-AF14-B2315ADA5EBD}">
      <dgm:prSet phldrT="[文本]"/>
      <dgm:spPr/>
      <dgm:t>
        <a:bodyPr/>
        <a:lstStyle/>
        <a:p>
          <a:pPr algn="l"/>
          <a:r>
            <a:rPr lang="en-US" altLang="zh-CN" u="none" dirty="0" smtClean="0"/>
            <a:t>ACT_RE_PROCDEF</a:t>
          </a:r>
          <a:endParaRPr lang="zh-CN" altLang="en-US" u="none" dirty="0"/>
        </a:p>
      </dgm:t>
    </dgm:pt>
    <dgm:pt modelId="{79A0F03C-58C0-4ADC-8B9E-FA4114D4AF29}" type="parTrans" cxnId="{A9346FDC-85F6-44E5-8B79-646B272E1D0B}">
      <dgm:prSet/>
      <dgm:spPr/>
      <dgm:t>
        <a:bodyPr/>
        <a:lstStyle/>
        <a:p>
          <a:endParaRPr lang="zh-CN" altLang="en-US"/>
        </a:p>
      </dgm:t>
    </dgm:pt>
    <dgm:pt modelId="{63ECEE73-42BC-403B-93EE-6A3874E8DB5B}" type="sibTrans" cxnId="{A9346FDC-85F6-44E5-8B79-646B272E1D0B}">
      <dgm:prSet/>
      <dgm:spPr/>
      <dgm:t>
        <a:bodyPr/>
        <a:lstStyle/>
        <a:p>
          <a:endParaRPr lang="zh-CN" altLang="en-US"/>
        </a:p>
      </dgm:t>
    </dgm:pt>
    <dgm:pt modelId="{84EBAA68-A727-43BA-B3BA-63B227A7D059}">
      <dgm:prSet phldrT="[文本]"/>
      <dgm:spPr/>
      <dgm:t>
        <a:bodyPr/>
        <a:lstStyle/>
        <a:p>
          <a:pPr algn="l"/>
          <a:r>
            <a:rPr lang="en-US" altLang="zh-CN" u="none" dirty="0" smtClean="0"/>
            <a:t>ACT_DE_MODEL_HISTORY</a:t>
          </a:r>
          <a:endParaRPr lang="zh-CN" altLang="en-US" u="none" dirty="0"/>
        </a:p>
      </dgm:t>
    </dgm:pt>
    <dgm:pt modelId="{1E4E62F3-B710-4B99-8B7A-0303800A6972}" type="parTrans" cxnId="{236CF700-4F6F-4FF3-B2C7-C726B7B74808}">
      <dgm:prSet/>
      <dgm:spPr/>
      <dgm:t>
        <a:bodyPr/>
        <a:lstStyle/>
        <a:p>
          <a:endParaRPr lang="zh-CN" altLang="en-US"/>
        </a:p>
      </dgm:t>
    </dgm:pt>
    <dgm:pt modelId="{579F7C9F-418E-4DBE-8326-3FE3D2394849}" type="sibTrans" cxnId="{236CF700-4F6F-4FF3-B2C7-C726B7B74808}">
      <dgm:prSet/>
      <dgm:spPr/>
      <dgm:t>
        <a:bodyPr/>
        <a:lstStyle/>
        <a:p>
          <a:endParaRPr lang="zh-CN" altLang="en-US"/>
        </a:p>
      </dgm:t>
    </dgm:pt>
    <dgm:pt modelId="{11E465F1-0014-48D2-963E-BFE0DA723BAE}">
      <dgm:prSet phldrT="[文本]"/>
      <dgm:spPr/>
      <dgm:t>
        <a:bodyPr/>
        <a:lstStyle/>
        <a:p>
          <a:pPr algn="l"/>
          <a:r>
            <a:rPr lang="en-US" altLang="zh-CN" u="none" dirty="0" smtClean="0"/>
            <a:t>ACT_RE_DEPLOYMENT</a:t>
          </a:r>
          <a:endParaRPr lang="zh-CN" altLang="en-US" u="none" dirty="0"/>
        </a:p>
      </dgm:t>
    </dgm:pt>
    <dgm:pt modelId="{FC8B2E08-A3C5-4F6E-A4A9-91BEBABB8A78}" type="parTrans" cxnId="{58920440-21ED-4F74-BE8A-0BD045DAA055}">
      <dgm:prSet/>
      <dgm:spPr/>
      <dgm:t>
        <a:bodyPr/>
        <a:lstStyle/>
        <a:p>
          <a:endParaRPr lang="zh-CN" altLang="en-US"/>
        </a:p>
      </dgm:t>
    </dgm:pt>
    <dgm:pt modelId="{1471C2CF-852A-4CEE-A289-BEFC367E5D9B}" type="sibTrans" cxnId="{58920440-21ED-4F74-BE8A-0BD045DAA055}">
      <dgm:prSet/>
      <dgm:spPr/>
      <dgm:t>
        <a:bodyPr/>
        <a:lstStyle/>
        <a:p>
          <a:endParaRPr lang="zh-CN" altLang="en-US"/>
        </a:p>
      </dgm:t>
    </dgm:pt>
    <dgm:pt modelId="{E5574FA6-6997-43E7-AE7A-B58D56FBE0D6}">
      <dgm:prSet phldrT="[文本]"/>
      <dgm:spPr/>
      <dgm:t>
        <a:bodyPr/>
        <a:lstStyle/>
        <a:p>
          <a:pPr algn="l"/>
          <a:r>
            <a:rPr lang="zh-CN" altLang="en-US" u="none" dirty="0" smtClean="0"/>
            <a:t>其它</a:t>
          </a:r>
          <a:endParaRPr lang="zh-CN" altLang="en-US" u="none" dirty="0"/>
        </a:p>
      </dgm:t>
    </dgm:pt>
    <dgm:pt modelId="{DCA6EA75-6F92-4490-B83D-F73EFE31B1D6}" type="parTrans" cxnId="{C48A3B5F-BDF1-403F-B84F-17946199C8B1}">
      <dgm:prSet/>
      <dgm:spPr/>
      <dgm:t>
        <a:bodyPr/>
        <a:lstStyle/>
        <a:p>
          <a:endParaRPr lang="zh-CN" altLang="en-US"/>
        </a:p>
      </dgm:t>
    </dgm:pt>
    <dgm:pt modelId="{77F7BA33-6BCB-4E1A-A1A9-6D6DE26AE937}" type="sibTrans" cxnId="{C48A3B5F-BDF1-403F-B84F-17946199C8B1}">
      <dgm:prSet/>
      <dgm:spPr/>
      <dgm:t>
        <a:bodyPr/>
        <a:lstStyle/>
        <a:p>
          <a:endParaRPr lang="zh-CN" altLang="en-US"/>
        </a:p>
      </dgm:t>
    </dgm:pt>
    <dgm:pt modelId="{1BD04CC0-F3CD-467C-8A00-6F6F18B7E0D2}">
      <dgm:prSet phldrT="[文本]"/>
      <dgm:spPr/>
      <dgm:t>
        <a:bodyPr/>
        <a:lstStyle/>
        <a:p>
          <a:pPr algn="l"/>
          <a:r>
            <a:rPr lang="en-US" altLang="zh-CN" u="none" dirty="0" smtClean="0"/>
            <a:t>ACT_GE_BYTEARRAY</a:t>
          </a:r>
          <a:endParaRPr lang="zh-CN" altLang="en-US" u="none" dirty="0"/>
        </a:p>
      </dgm:t>
    </dgm:pt>
    <dgm:pt modelId="{44E77C42-B2E2-4D6B-A4CF-3FBB9F2232B1}" type="parTrans" cxnId="{C9823A3F-EF25-48EA-A9EA-595C53C2A39E}">
      <dgm:prSet/>
      <dgm:spPr/>
      <dgm:t>
        <a:bodyPr/>
        <a:lstStyle/>
        <a:p>
          <a:endParaRPr lang="zh-CN" altLang="en-US"/>
        </a:p>
      </dgm:t>
    </dgm:pt>
    <dgm:pt modelId="{565207A6-A8B9-474D-A29D-3BFA5030C951}" type="sibTrans" cxnId="{C9823A3F-EF25-48EA-A9EA-595C53C2A39E}">
      <dgm:prSet/>
      <dgm:spPr/>
      <dgm:t>
        <a:bodyPr/>
        <a:lstStyle/>
        <a:p>
          <a:endParaRPr lang="zh-CN" altLang="en-US"/>
        </a:p>
      </dgm:t>
    </dgm:pt>
    <dgm:pt modelId="{B43FF0B9-57DD-4FAC-8D05-3225C009A5E6}">
      <dgm:prSet phldrT="[文本]"/>
      <dgm:spPr/>
      <dgm:t>
        <a:bodyPr/>
        <a:lstStyle/>
        <a:p>
          <a:pPr algn="l"/>
          <a:r>
            <a:rPr lang="en-US" altLang="zh-CN" u="none" dirty="0" smtClean="0"/>
            <a:t>ACT_GE_PROPERTY</a:t>
          </a:r>
          <a:endParaRPr lang="zh-CN" altLang="en-US" u="none" dirty="0"/>
        </a:p>
      </dgm:t>
    </dgm:pt>
    <dgm:pt modelId="{49FAB604-E4B2-4FEA-9E04-F9CE399D9F8E}" type="parTrans" cxnId="{CD761B88-A0E5-4899-BC22-0A2E6C8FBF3C}">
      <dgm:prSet/>
      <dgm:spPr/>
      <dgm:t>
        <a:bodyPr/>
        <a:lstStyle/>
        <a:p>
          <a:endParaRPr lang="zh-CN" altLang="en-US"/>
        </a:p>
      </dgm:t>
    </dgm:pt>
    <dgm:pt modelId="{5C78696E-6661-40A7-A9F7-E98D12C940B2}" type="sibTrans" cxnId="{CD761B88-A0E5-4899-BC22-0A2E6C8FBF3C}">
      <dgm:prSet/>
      <dgm:spPr/>
      <dgm:t>
        <a:bodyPr/>
        <a:lstStyle/>
        <a:p>
          <a:endParaRPr lang="zh-CN" altLang="en-US"/>
        </a:p>
      </dgm:t>
    </dgm:pt>
    <dgm:pt modelId="{5EF12326-BAB7-481D-BCAC-1AE8E4113F5E}">
      <dgm:prSet phldrT="[文本]"/>
      <dgm:spPr/>
      <dgm:t>
        <a:bodyPr/>
        <a:lstStyle/>
        <a:p>
          <a:pPr algn="l"/>
          <a:r>
            <a:rPr lang="en-US" altLang="zh-CN" u="none" dirty="0" smtClean="0"/>
            <a:t>ACT_RU_TASK</a:t>
          </a:r>
          <a:endParaRPr lang="zh-CN" altLang="en-US" u="none" dirty="0"/>
        </a:p>
      </dgm:t>
    </dgm:pt>
    <dgm:pt modelId="{EC38F0A6-5061-4718-AD0F-4374DBC63782}" type="parTrans" cxnId="{983B3099-9535-4701-B7C3-64836CB376DA}">
      <dgm:prSet/>
      <dgm:spPr/>
      <dgm:t>
        <a:bodyPr/>
        <a:lstStyle/>
        <a:p>
          <a:endParaRPr lang="zh-CN" altLang="en-US"/>
        </a:p>
      </dgm:t>
    </dgm:pt>
    <dgm:pt modelId="{F53E35A7-952D-466D-9E29-45F1AF8964E9}" type="sibTrans" cxnId="{983B3099-9535-4701-B7C3-64836CB376DA}">
      <dgm:prSet/>
      <dgm:spPr/>
      <dgm:t>
        <a:bodyPr/>
        <a:lstStyle/>
        <a:p>
          <a:endParaRPr lang="zh-CN" altLang="en-US"/>
        </a:p>
      </dgm:t>
    </dgm:pt>
    <dgm:pt modelId="{148A16BC-18E5-4E24-A47E-F05EB16D79FA}">
      <dgm:prSet phldrT="[文本]"/>
      <dgm:spPr/>
      <dgm:t>
        <a:bodyPr/>
        <a:lstStyle/>
        <a:p>
          <a:pPr algn="l"/>
          <a:r>
            <a:rPr lang="en-US" altLang="zh-CN" u="none" dirty="0" smtClean="0"/>
            <a:t>ACT_RE_MODEL</a:t>
          </a:r>
          <a:r>
            <a:rPr lang="zh-CN" altLang="en-US" u="none" dirty="0" smtClean="0"/>
            <a:t>这个表是废弃的</a:t>
          </a:r>
          <a:endParaRPr lang="zh-CN" altLang="en-US" u="none" dirty="0"/>
        </a:p>
      </dgm:t>
    </dgm:pt>
    <dgm:pt modelId="{1CED6416-C5D3-4124-8E94-610C0F18F53C}" type="parTrans" cxnId="{1169F04B-FBBB-4963-A686-414FB9005F49}">
      <dgm:prSet/>
      <dgm:spPr/>
      <dgm:t>
        <a:bodyPr/>
        <a:lstStyle/>
        <a:p>
          <a:endParaRPr lang="zh-CN" altLang="en-US"/>
        </a:p>
      </dgm:t>
    </dgm:pt>
    <dgm:pt modelId="{B2D8085D-4C51-4597-907A-82A9AD30FB08}" type="sibTrans" cxnId="{1169F04B-FBBB-4963-A686-414FB9005F49}">
      <dgm:prSet/>
      <dgm:spPr/>
      <dgm:t>
        <a:bodyPr/>
        <a:lstStyle/>
        <a:p>
          <a:endParaRPr lang="zh-CN" altLang="en-US"/>
        </a:p>
      </dgm:t>
    </dgm:pt>
    <dgm:pt modelId="{9FCBBBC5-81CC-470D-BED2-18A9A4C23B41}" type="pres">
      <dgm:prSet presAssocID="{F139BF13-AD2B-45EA-ADE0-C5838CA16BC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0DAEE15A-3E65-485E-9CC8-F2035D21401D}" type="pres">
      <dgm:prSet presAssocID="{F139BF13-AD2B-45EA-ADE0-C5838CA16BCE}" presName="Name1" presStyleCnt="0"/>
      <dgm:spPr/>
    </dgm:pt>
    <dgm:pt modelId="{75514E30-DCF5-4370-AF50-A36CC0E37443}" type="pres">
      <dgm:prSet presAssocID="{F139BF13-AD2B-45EA-ADE0-C5838CA16BCE}" presName="cycle" presStyleCnt="0"/>
      <dgm:spPr/>
    </dgm:pt>
    <dgm:pt modelId="{5C67A4FA-0B3D-4BBC-9FBA-898573DB41DF}" type="pres">
      <dgm:prSet presAssocID="{F139BF13-AD2B-45EA-ADE0-C5838CA16BCE}" presName="srcNode" presStyleLbl="node1" presStyleIdx="0" presStyleCnt="5"/>
      <dgm:spPr/>
    </dgm:pt>
    <dgm:pt modelId="{FBB66120-12C7-4F3A-943A-EBA34D766E3D}" type="pres">
      <dgm:prSet presAssocID="{F139BF13-AD2B-45EA-ADE0-C5838CA16BC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0216F1E7-FFE0-4570-BEBD-C60B403C33EE}" type="pres">
      <dgm:prSet presAssocID="{F139BF13-AD2B-45EA-ADE0-C5838CA16BCE}" presName="extraNode" presStyleLbl="node1" presStyleIdx="0" presStyleCnt="5"/>
      <dgm:spPr/>
    </dgm:pt>
    <dgm:pt modelId="{3680985F-E6E6-4072-BF7F-7904720D4C00}" type="pres">
      <dgm:prSet presAssocID="{F139BF13-AD2B-45EA-ADE0-C5838CA16BCE}" presName="dstNode" presStyleLbl="node1" presStyleIdx="0" presStyleCnt="5"/>
      <dgm:spPr/>
    </dgm:pt>
    <dgm:pt modelId="{DF8CD61D-4BD7-41A1-B9BA-2107095552BE}" type="pres">
      <dgm:prSet presAssocID="{82F10802-1BAF-46A7-8A48-1DF36BB3E677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EA8983-ED7D-4573-8471-34138454120A}" type="pres">
      <dgm:prSet presAssocID="{82F10802-1BAF-46A7-8A48-1DF36BB3E677}" presName="accent_1" presStyleCnt="0"/>
      <dgm:spPr/>
    </dgm:pt>
    <dgm:pt modelId="{DB7EA1CC-4FD3-4295-8DB7-697F54DC1B22}" type="pres">
      <dgm:prSet presAssocID="{82F10802-1BAF-46A7-8A48-1DF36BB3E677}" presName="accentRepeatNode" presStyleLbl="solidFgAcc1" presStyleIdx="0" presStyleCnt="5"/>
      <dgm:spPr/>
    </dgm:pt>
    <dgm:pt modelId="{093AF908-808B-4214-AAB2-EBBE121DD2F0}" type="pres">
      <dgm:prSet presAssocID="{5C89D357-7B5C-4661-A202-0DAEABEE2B6A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509110-C5A0-4697-ACA2-F239B381542A}" type="pres">
      <dgm:prSet presAssocID="{5C89D357-7B5C-4661-A202-0DAEABEE2B6A}" presName="accent_2" presStyleCnt="0"/>
      <dgm:spPr/>
    </dgm:pt>
    <dgm:pt modelId="{25CF2952-A812-4373-9712-A9931FD89E25}" type="pres">
      <dgm:prSet presAssocID="{5C89D357-7B5C-4661-A202-0DAEABEE2B6A}" presName="accentRepeatNode" presStyleLbl="solidFgAcc1" presStyleIdx="1" presStyleCnt="5"/>
      <dgm:spPr/>
    </dgm:pt>
    <dgm:pt modelId="{6778EEE4-A6BF-45DF-A6C4-444574F888A6}" type="pres">
      <dgm:prSet presAssocID="{99631EFB-3F24-450F-A08C-EF794C9F54A1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0B3218-F1D0-42D7-99E5-80251370089D}" type="pres">
      <dgm:prSet presAssocID="{99631EFB-3F24-450F-A08C-EF794C9F54A1}" presName="accent_3" presStyleCnt="0"/>
      <dgm:spPr/>
    </dgm:pt>
    <dgm:pt modelId="{A61DBC93-07C4-43B9-82CF-4D8079C22675}" type="pres">
      <dgm:prSet presAssocID="{99631EFB-3F24-450F-A08C-EF794C9F54A1}" presName="accentRepeatNode" presStyleLbl="solidFgAcc1" presStyleIdx="2" presStyleCnt="5"/>
      <dgm:spPr/>
    </dgm:pt>
    <dgm:pt modelId="{CF85EDA8-14E1-4FD7-9475-83D811DD5D0A}" type="pres">
      <dgm:prSet presAssocID="{B6430A04-3A3E-41D0-881E-FA8BC6E8C46D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1B2CEA-F279-44CA-A24B-3B5C4C45BCA2}" type="pres">
      <dgm:prSet presAssocID="{B6430A04-3A3E-41D0-881E-FA8BC6E8C46D}" presName="accent_4" presStyleCnt="0"/>
      <dgm:spPr/>
    </dgm:pt>
    <dgm:pt modelId="{E6E95117-D207-427A-8EC9-AA346E53E2F4}" type="pres">
      <dgm:prSet presAssocID="{B6430A04-3A3E-41D0-881E-FA8BC6E8C46D}" presName="accentRepeatNode" presStyleLbl="solidFgAcc1" presStyleIdx="3" presStyleCnt="5"/>
      <dgm:spPr/>
    </dgm:pt>
    <dgm:pt modelId="{17F8522E-0077-4B0B-A706-A391ED9155B6}" type="pres">
      <dgm:prSet presAssocID="{E5574FA6-6997-43E7-AE7A-B58D56FBE0D6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5D868D-E165-4C12-9E6C-3C44DEC32410}" type="pres">
      <dgm:prSet presAssocID="{E5574FA6-6997-43E7-AE7A-B58D56FBE0D6}" presName="accent_5" presStyleCnt="0"/>
      <dgm:spPr/>
    </dgm:pt>
    <dgm:pt modelId="{0DA49A4E-709C-4677-9BAA-C2C7EEFB5232}" type="pres">
      <dgm:prSet presAssocID="{E5574FA6-6997-43E7-AE7A-B58D56FBE0D6}" presName="accentRepeatNode" presStyleLbl="solidFgAcc1" presStyleIdx="4" presStyleCnt="5"/>
      <dgm:spPr/>
    </dgm:pt>
  </dgm:ptLst>
  <dgm:cxnLst>
    <dgm:cxn modelId="{FE68170E-1F5F-4C7B-B6C4-27DC639BADF4}" srcId="{F139BF13-AD2B-45EA-ADE0-C5838CA16BCE}" destId="{82F10802-1BAF-46A7-8A48-1DF36BB3E677}" srcOrd="0" destOrd="0" parTransId="{7F3DCB96-46F8-454D-A198-2F0FDE9B5573}" sibTransId="{B878A432-AD21-495B-B9F7-5541CDE631C1}"/>
    <dgm:cxn modelId="{C48A3B5F-BDF1-403F-B84F-17946199C8B1}" srcId="{F139BF13-AD2B-45EA-ADE0-C5838CA16BCE}" destId="{E5574FA6-6997-43E7-AE7A-B58D56FBE0D6}" srcOrd="4" destOrd="0" parTransId="{DCA6EA75-6F92-4490-B83D-F73EFE31B1D6}" sibTransId="{77F7BA33-6BCB-4E1A-A1A9-6D6DE26AE937}"/>
    <dgm:cxn modelId="{0C8F3ADA-0251-4D7C-BA5A-C8B97C66E513}" type="presOf" srcId="{11E465F1-0014-48D2-963E-BFE0DA723BAE}" destId="{CF85EDA8-14E1-4FD7-9475-83D811DD5D0A}" srcOrd="0" destOrd="2" presId="urn:microsoft.com/office/officeart/2008/layout/VerticalCurvedList"/>
    <dgm:cxn modelId="{41C299DC-8944-4627-8933-1A63AA9272A7}" srcId="{99631EFB-3F24-450F-A08C-EF794C9F54A1}" destId="{33F97330-C26A-4341-B303-C5884DF51D78}" srcOrd="0" destOrd="0" parTransId="{D70CECCD-933A-4186-979F-E21BA1E40537}" sibTransId="{A67C0F79-C128-4B46-AC37-5908AB60E30A}"/>
    <dgm:cxn modelId="{A67CCE68-D4D8-4763-831A-316182E854C3}" type="presOf" srcId="{F139BF13-AD2B-45EA-ADE0-C5838CA16BCE}" destId="{9FCBBBC5-81CC-470D-BED2-18A9A4C23B41}" srcOrd="0" destOrd="0" presId="urn:microsoft.com/office/officeart/2008/layout/VerticalCurvedList"/>
    <dgm:cxn modelId="{C5434EDC-629B-420E-A459-FB95EB558FBE}" type="presOf" srcId="{82F10802-1BAF-46A7-8A48-1DF36BB3E677}" destId="{DF8CD61D-4BD7-41A1-B9BA-2107095552BE}" srcOrd="0" destOrd="0" presId="urn:microsoft.com/office/officeart/2008/layout/VerticalCurvedList"/>
    <dgm:cxn modelId="{4711BFC1-6E27-45D3-BCBE-0E532A59A7CA}" srcId="{F139BF13-AD2B-45EA-ADE0-C5838CA16BCE}" destId="{B6430A04-3A3E-41D0-881E-FA8BC6E8C46D}" srcOrd="3" destOrd="0" parTransId="{B5E2A900-A11A-42F0-9BA3-397D1AF0A868}" sibTransId="{90E1E025-E4AF-49AB-8766-4A4B7666C81B}"/>
    <dgm:cxn modelId="{3D27BFD2-B952-47C1-9B57-0D00E46A5361}" type="presOf" srcId="{1BD04CC0-F3CD-467C-8A00-6F6F18B7E0D2}" destId="{17F8522E-0077-4B0B-A706-A391ED9155B6}" srcOrd="0" destOrd="1" presId="urn:microsoft.com/office/officeart/2008/layout/VerticalCurvedList"/>
    <dgm:cxn modelId="{16620C36-870A-4836-ACBD-E51D17257948}" srcId="{82F10802-1BAF-46A7-8A48-1DF36BB3E677}" destId="{7A557093-0CA2-4EEC-8E99-4F87B6BFFD97}" srcOrd="2" destOrd="0" parTransId="{1BA6A335-17AE-45D8-A85B-94719930E108}" sibTransId="{A6F28504-1CDD-4211-ABDF-2D429EDF8D9B}"/>
    <dgm:cxn modelId="{ACB4BE44-211F-452B-BE0D-9B69E3E4FB99}" type="presOf" srcId="{877A4708-1A9D-4016-B160-175726A6D1E3}" destId="{093AF908-808B-4214-AAB2-EBBE121DD2F0}" srcOrd="0" destOrd="1" presId="urn:microsoft.com/office/officeart/2008/layout/VerticalCurvedList"/>
    <dgm:cxn modelId="{62DD67F0-397B-4C83-A267-DC8B5C290CEB}" srcId="{5C89D357-7B5C-4661-A202-0DAEABEE2B6A}" destId="{F878AF12-32A5-499A-B41E-014819CA33CA}" srcOrd="2" destOrd="0" parTransId="{075425E2-5F6B-495C-B975-35AB6CA34B4F}" sibTransId="{11BA9761-41D5-4D7E-A4CE-A9C5249EC13A}"/>
    <dgm:cxn modelId="{5A5A27E9-BA6E-4A57-AD55-B86812A4D726}" type="presOf" srcId="{99631EFB-3F24-450F-A08C-EF794C9F54A1}" destId="{6778EEE4-A6BF-45DF-A6C4-444574F888A6}" srcOrd="0" destOrd="0" presId="urn:microsoft.com/office/officeart/2008/layout/VerticalCurvedList"/>
    <dgm:cxn modelId="{0F4652EF-B7E6-430A-B47F-F55D13F05A9F}" type="presOf" srcId="{4F032559-842D-4441-8A01-D42A8467BEC3}" destId="{DF8CD61D-4BD7-41A1-B9BA-2107095552BE}" srcOrd="0" destOrd="4" presId="urn:microsoft.com/office/officeart/2008/layout/VerticalCurvedList"/>
    <dgm:cxn modelId="{58920440-21ED-4F74-BE8A-0BD045DAA055}" srcId="{B6430A04-3A3E-41D0-881E-FA8BC6E8C46D}" destId="{11E465F1-0014-48D2-963E-BFE0DA723BAE}" srcOrd="1" destOrd="0" parTransId="{FC8B2E08-A3C5-4F6E-A4A9-91BEBABB8A78}" sibTransId="{1471C2CF-852A-4CEE-A289-BEFC367E5D9B}"/>
    <dgm:cxn modelId="{4D3E43EA-EEFF-40C6-890F-25E7CCFD07CC}" srcId="{5C89D357-7B5C-4661-A202-0DAEABEE2B6A}" destId="{6B61EA09-2FD8-4644-A1E0-EEA9FD804C7F}" srcOrd="1" destOrd="0" parTransId="{8ECC5FFB-BB95-4F4F-B710-832D6BED377E}" sibTransId="{C66F1BE3-8A43-43F8-B9CC-5DB6AAF3DAEC}"/>
    <dgm:cxn modelId="{0ADC5379-DB72-435B-B683-D57F40FA0836}" type="presOf" srcId="{148A16BC-18E5-4E24-A47E-F05EB16D79FA}" destId="{CF85EDA8-14E1-4FD7-9475-83D811DD5D0A}" srcOrd="0" destOrd="3" presId="urn:microsoft.com/office/officeart/2008/layout/VerticalCurvedList"/>
    <dgm:cxn modelId="{4C02381A-4517-4A68-B80B-C41A4F52D0EF}" srcId="{F139BF13-AD2B-45EA-ADE0-C5838CA16BCE}" destId="{99631EFB-3F24-450F-A08C-EF794C9F54A1}" srcOrd="2" destOrd="0" parTransId="{21180F52-BF53-4DC0-B773-6D7F84C3B5EE}" sibTransId="{81E5952F-E147-4E1C-96B3-CB636BF40531}"/>
    <dgm:cxn modelId="{F1B6E2D7-F23C-4DDD-916D-EF957010346B}" type="presOf" srcId="{6750BEE6-48A6-4914-83B3-CDF81BB80126}" destId="{DF8CD61D-4BD7-41A1-B9BA-2107095552BE}" srcOrd="0" destOrd="1" presId="urn:microsoft.com/office/officeart/2008/layout/VerticalCurvedList"/>
    <dgm:cxn modelId="{E84D47BF-1997-49B6-9829-BBCB3F1F7715}" type="presOf" srcId="{B6430A04-3A3E-41D0-881E-FA8BC6E8C46D}" destId="{CF85EDA8-14E1-4FD7-9475-83D811DD5D0A}" srcOrd="0" destOrd="0" presId="urn:microsoft.com/office/officeart/2008/layout/VerticalCurvedList"/>
    <dgm:cxn modelId="{197415AD-5E83-426B-A7CF-7023E8DC1212}" srcId="{82F10802-1BAF-46A7-8A48-1DF36BB3E677}" destId="{6750BEE6-48A6-4914-83B3-CDF81BB80126}" srcOrd="0" destOrd="0" parTransId="{86C4A910-17F5-452C-ABDC-26DC514433DD}" sibTransId="{9A7549FF-0E0A-4C34-8E89-8F06B3540ACB}"/>
    <dgm:cxn modelId="{2482E732-F910-44E5-B936-54A687B72310}" type="presOf" srcId="{9A7549FF-0E0A-4C34-8E89-8F06B3540ACB}" destId="{FBB66120-12C7-4F3A-943A-EBA34D766E3D}" srcOrd="0" destOrd="0" presId="urn:microsoft.com/office/officeart/2008/layout/VerticalCurvedList"/>
    <dgm:cxn modelId="{209855F6-561B-4A4D-BCC4-4A2CB3593FC0}" type="presOf" srcId="{B43FF0B9-57DD-4FAC-8D05-3225C009A5E6}" destId="{17F8522E-0077-4B0B-A706-A391ED9155B6}" srcOrd="0" destOrd="2" presId="urn:microsoft.com/office/officeart/2008/layout/VerticalCurvedList"/>
    <dgm:cxn modelId="{4D09DF55-AFB2-47AD-8633-4C6F403917F7}" type="presOf" srcId="{6ADF1140-A2BD-421A-97DB-239C6D526765}" destId="{093AF908-808B-4214-AAB2-EBBE121DD2F0}" srcOrd="0" destOrd="4" presId="urn:microsoft.com/office/officeart/2008/layout/VerticalCurvedList"/>
    <dgm:cxn modelId="{CB660064-0504-4F9D-85C2-E2C1061428F1}" type="presOf" srcId="{F878AF12-32A5-499A-B41E-014819CA33CA}" destId="{093AF908-808B-4214-AAB2-EBBE121DD2F0}" srcOrd="0" destOrd="3" presId="urn:microsoft.com/office/officeart/2008/layout/VerticalCurvedList"/>
    <dgm:cxn modelId="{65D2F846-EDEC-4B05-90D3-46EA24123DB3}" srcId="{82F10802-1BAF-46A7-8A48-1DF36BB3E677}" destId="{4F032559-842D-4441-8A01-D42A8467BEC3}" srcOrd="3" destOrd="0" parTransId="{866267AA-5E87-4C93-B979-CA14E87573C7}" sibTransId="{444D8037-1135-48F4-A903-512B231138F7}"/>
    <dgm:cxn modelId="{A9346FDC-85F6-44E5-8B79-646B272E1D0B}" srcId="{B6430A04-3A3E-41D0-881E-FA8BC6E8C46D}" destId="{966AEBEA-04AD-40B2-AF14-B2315ADA5EBD}" srcOrd="0" destOrd="0" parTransId="{79A0F03C-58C0-4ADC-8B9E-FA4114D4AF29}" sibTransId="{63ECEE73-42BC-403B-93EE-6A3874E8DB5B}"/>
    <dgm:cxn modelId="{C9823A3F-EF25-48EA-A9EA-595C53C2A39E}" srcId="{E5574FA6-6997-43E7-AE7A-B58D56FBE0D6}" destId="{1BD04CC0-F3CD-467C-8A00-6F6F18B7E0D2}" srcOrd="0" destOrd="0" parTransId="{44E77C42-B2E2-4D6B-A4CF-3FBB9F2232B1}" sibTransId="{565207A6-A8B9-474D-A29D-3BFA5030C951}"/>
    <dgm:cxn modelId="{AE2E2748-0191-44E7-952D-672013188FE3}" type="presOf" srcId="{7A557093-0CA2-4EEC-8E99-4F87B6BFFD97}" destId="{DF8CD61D-4BD7-41A1-B9BA-2107095552BE}" srcOrd="0" destOrd="3" presId="urn:microsoft.com/office/officeart/2008/layout/VerticalCurvedList"/>
    <dgm:cxn modelId="{CD761B88-A0E5-4899-BC22-0A2E6C8FBF3C}" srcId="{E5574FA6-6997-43E7-AE7A-B58D56FBE0D6}" destId="{B43FF0B9-57DD-4FAC-8D05-3225C009A5E6}" srcOrd="1" destOrd="0" parTransId="{49FAB604-E4B2-4FEA-9E04-F9CE399D9F8E}" sibTransId="{5C78696E-6661-40A7-A9F7-E98D12C940B2}"/>
    <dgm:cxn modelId="{1169F04B-FBBB-4963-A686-414FB9005F49}" srcId="{B6430A04-3A3E-41D0-881E-FA8BC6E8C46D}" destId="{148A16BC-18E5-4E24-A47E-F05EB16D79FA}" srcOrd="2" destOrd="0" parTransId="{1CED6416-C5D3-4124-8E94-610C0F18F53C}" sibTransId="{B2D8085D-4C51-4597-907A-82A9AD30FB08}"/>
    <dgm:cxn modelId="{3FB705F9-2CE9-43A7-B50E-BBEBE0A5283F}" type="presOf" srcId="{6B61EA09-2FD8-4644-A1E0-EEA9FD804C7F}" destId="{093AF908-808B-4214-AAB2-EBBE121DD2F0}" srcOrd="0" destOrd="2" presId="urn:microsoft.com/office/officeart/2008/layout/VerticalCurvedList"/>
    <dgm:cxn modelId="{236CF700-4F6F-4FF3-B2C7-C726B7B74808}" srcId="{99631EFB-3F24-450F-A08C-EF794C9F54A1}" destId="{84EBAA68-A727-43BA-B3BA-63B227A7D059}" srcOrd="1" destOrd="0" parTransId="{1E4E62F3-B710-4B99-8B7A-0303800A6972}" sibTransId="{579F7C9F-418E-4DBE-8326-3FE3D2394849}"/>
    <dgm:cxn modelId="{343B088C-5E69-40C0-8ED6-0A6888BA23F1}" srcId="{F139BF13-AD2B-45EA-ADE0-C5838CA16BCE}" destId="{5C89D357-7B5C-4661-A202-0DAEABEE2B6A}" srcOrd="1" destOrd="0" parTransId="{BC5606E2-A3EB-46FC-AA66-9BE1ECB51C8E}" sibTransId="{C73BBE5B-5C35-487B-9DC9-E4DEFF3613D5}"/>
    <dgm:cxn modelId="{EEC0C58F-8892-44FC-81BA-4D752702EE9C}" type="presOf" srcId="{E5574FA6-6997-43E7-AE7A-B58D56FBE0D6}" destId="{17F8522E-0077-4B0B-A706-A391ED9155B6}" srcOrd="0" destOrd="0" presId="urn:microsoft.com/office/officeart/2008/layout/VerticalCurvedList"/>
    <dgm:cxn modelId="{983B3099-9535-4701-B7C3-64836CB376DA}" srcId="{82F10802-1BAF-46A7-8A48-1DF36BB3E677}" destId="{5EF12326-BAB7-481D-BCAC-1AE8E4113F5E}" srcOrd="1" destOrd="0" parTransId="{EC38F0A6-5061-4718-AD0F-4374DBC63782}" sibTransId="{F53E35A7-952D-466D-9E29-45F1AF8964E9}"/>
    <dgm:cxn modelId="{E513587B-68ED-4031-86CC-EF05D2BB50E7}" type="presOf" srcId="{84EBAA68-A727-43BA-B3BA-63B227A7D059}" destId="{6778EEE4-A6BF-45DF-A6C4-444574F888A6}" srcOrd="0" destOrd="2" presId="urn:microsoft.com/office/officeart/2008/layout/VerticalCurvedList"/>
    <dgm:cxn modelId="{49C33EB1-1BC5-482D-BE45-3C544BCE0EEA}" type="presOf" srcId="{5C89D357-7B5C-4661-A202-0DAEABEE2B6A}" destId="{093AF908-808B-4214-AAB2-EBBE121DD2F0}" srcOrd="0" destOrd="0" presId="urn:microsoft.com/office/officeart/2008/layout/VerticalCurvedList"/>
    <dgm:cxn modelId="{1EA97E8D-DAD8-464F-9294-710FB0F8A19B}" srcId="{5C89D357-7B5C-4661-A202-0DAEABEE2B6A}" destId="{6ADF1140-A2BD-421A-97DB-239C6D526765}" srcOrd="3" destOrd="0" parTransId="{A71F75B5-4FC6-49C8-92F8-B5D6BE0DD974}" sibTransId="{6A665802-1C35-4F80-9BDF-7C38ACD2E601}"/>
    <dgm:cxn modelId="{28C97F3D-B16A-4DCE-847C-C849B9728E55}" type="presOf" srcId="{5EF12326-BAB7-481D-BCAC-1AE8E4113F5E}" destId="{DF8CD61D-4BD7-41A1-B9BA-2107095552BE}" srcOrd="0" destOrd="2" presId="urn:microsoft.com/office/officeart/2008/layout/VerticalCurvedList"/>
    <dgm:cxn modelId="{5817C538-E7EA-42F1-954C-12CB57002638}" type="presOf" srcId="{966AEBEA-04AD-40B2-AF14-B2315ADA5EBD}" destId="{CF85EDA8-14E1-4FD7-9475-83D811DD5D0A}" srcOrd="0" destOrd="1" presId="urn:microsoft.com/office/officeart/2008/layout/VerticalCurvedList"/>
    <dgm:cxn modelId="{486F051F-BD29-45B4-BFB1-CAB10525A8A6}" srcId="{5C89D357-7B5C-4661-A202-0DAEABEE2B6A}" destId="{877A4708-1A9D-4016-B160-175726A6D1E3}" srcOrd="0" destOrd="0" parTransId="{6DFDDD3E-C154-4CE0-9AA2-AD641097E3DB}" sibTransId="{9F3CD0D0-A304-43CF-B6AA-924C5D90A904}"/>
    <dgm:cxn modelId="{8534420B-C937-4B0E-8014-AAD8CBAE7413}" type="presOf" srcId="{33F97330-C26A-4341-B303-C5884DF51D78}" destId="{6778EEE4-A6BF-45DF-A6C4-444574F888A6}" srcOrd="0" destOrd="1" presId="urn:microsoft.com/office/officeart/2008/layout/VerticalCurvedList"/>
    <dgm:cxn modelId="{0C57A474-39EA-45D6-BFA5-3E757D3DCAE1}" type="presParOf" srcId="{9FCBBBC5-81CC-470D-BED2-18A9A4C23B41}" destId="{0DAEE15A-3E65-485E-9CC8-F2035D21401D}" srcOrd="0" destOrd="0" presId="urn:microsoft.com/office/officeart/2008/layout/VerticalCurvedList"/>
    <dgm:cxn modelId="{C9BA35D1-82A5-4BFD-8A86-B980034A6FCA}" type="presParOf" srcId="{0DAEE15A-3E65-485E-9CC8-F2035D21401D}" destId="{75514E30-DCF5-4370-AF50-A36CC0E37443}" srcOrd="0" destOrd="0" presId="urn:microsoft.com/office/officeart/2008/layout/VerticalCurvedList"/>
    <dgm:cxn modelId="{F6489B0C-98BF-412F-9DF6-3C5DE13BEBD4}" type="presParOf" srcId="{75514E30-DCF5-4370-AF50-A36CC0E37443}" destId="{5C67A4FA-0B3D-4BBC-9FBA-898573DB41DF}" srcOrd="0" destOrd="0" presId="urn:microsoft.com/office/officeart/2008/layout/VerticalCurvedList"/>
    <dgm:cxn modelId="{F89286EB-A1CB-4E2F-9BA1-48399A82A24C}" type="presParOf" srcId="{75514E30-DCF5-4370-AF50-A36CC0E37443}" destId="{FBB66120-12C7-4F3A-943A-EBA34D766E3D}" srcOrd="1" destOrd="0" presId="urn:microsoft.com/office/officeart/2008/layout/VerticalCurvedList"/>
    <dgm:cxn modelId="{138F3B78-C776-4737-B552-C74ADFDC6938}" type="presParOf" srcId="{75514E30-DCF5-4370-AF50-A36CC0E37443}" destId="{0216F1E7-FFE0-4570-BEBD-C60B403C33EE}" srcOrd="2" destOrd="0" presId="urn:microsoft.com/office/officeart/2008/layout/VerticalCurvedList"/>
    <dgm:cxn modelId="{8FC8CE61-8C40-4577-BAFD-4D803AADED3B}" type="presParOf" srcId="{75514E30-DCF5-4370-AF50-A36CC0E37443}" destId="{3680985F-E6E6-4072-BF7F-7904720D4C00}" srcOrd="3" destOrd="0" presId="urn:microsoft.com/office/officeart/2008/layout/VerticalCurvedList"/>
    <dgm:cxn modelId="{C060230D-84A3-476B-9A0E-CBC6E7B379AC}" type="presParOf" srcId="{0DAEE15A-3E65-485E-9CC8-F2035D21401D}" destId="{DF8CD61D-4BD7-41A1-B9BA-2107095552BE}" srcOrd="1" destOrd="0" presId="urn:microsoft.com/office/officeart/2008/layout/VerticalCurvedList"/>
    <dgm:cxn modelId="{79F07E9E-62A0-4C3A-BEF0-689F5F607F7C}" type="presParOf" srcId="{0DAEE15A-3E65-485E-9CC8-F2035D21401D}" destId="{3AEA8983-ED7D-4573-8471-34138454120A}" srcOrd="2" destOrd="0" presId="urn:microsoft.com/office/officeart/2008/layout/VerticalCurvedList"/>
    <dgm:cxn modelId="{1AAFEE4A-D3C9-4487-901F-E2A961730878}" type="presParOf" srcId="{3AEA8983-ED7D-4573-8471-34138454120A}" destId="{DB7EA1CC-4FD3-4295-8DB7-697F54DC1B22}" srcOrd="0" destOrd="0" presId="urn:microsoft.com/office/officeart/2008/layout/VerticalCurvedList"/>
    <dgm:cxn modelId="{FB5368CE-0C25-4F8D-BFB4-F32ED6F804E1}" type="presParOf" srcId="{0DAEE15A-3E65-485E-9CC8-F2035D21401D}" destId="{093AF908-808B-4214-AAB2-EBBE121DD2F0}" srcOrd="3" destOrd="0" presId="urn:microsoft.com/office/officeart/2008/layout/VerticalCurvedList"/>
    <dgm:cxn modelId="{7D9C0776-8BE6-4A7A-8084-9DBE7DAA7299}" type="presParOf" srcId="{0DAEE15A-3E65-485E-9CC8-F2035D21401D}" destId="{75509110-C5A0-4697-ACA2-F239B381542A}" srcOrd="4" destOrd="0" presId="urn:microsoft.com/office/officeart/2008/layout/VerticalCurvedList"/>
    <dgm:cxn modelId="{54995A9A-3044-47EB-93F1-64C2F3113F57}" type="presParOf" srcId="{75509110-C5A0-4697-ACA2-F239B381542A}" destId="{25CF2952-A812-4373-9712-A9931FD89E25}" srcOrd="0" destOrd="0" presId="urn:microsoft.com/office/officeart/2008/layout/VerticalCurvedList"/>
    <dgm:cxn modelId="{5F767674-59FF-4A0C-AC40-F1E332E78BE6}" type="presParOf" srcId="{0DAEE15A-3E65-485E-9CC8-F2035D21401D}" destId="{6778EEE4-A6BF-45DF-A6C4-444574F888A6}" srcOrd="5" destOrd="0" presId="urn:microsoft.com/office/officeart/2008/layout/VerticalCurvedList"/>
    <dgm:cxn modelId="{7EA5D195-C626-4201-8411-21765DD98DC1}" type="presParOf" srcId="{0DAEE15A-3E65-485E-9CC8-F2035D21401D}" destId="{190B3218-F1D0-42D7-99E5-80251370089D}" srcOrd="6" destOrd="0" presId="urn:microsoft.com/office/officeart/2008/layout/VerticalCurvedList"/>
    <dgm:cxn modelId="{0798A7F5-7713-4889-A07F-DD438005D5D8}" type="presParOf" srcId="{190B3218-F1D0-42D7-99E5-80251370089D}" destId="{A61DBC93-07C4-43B9-82CF-4D8079C22675}" srcOrd="0" destOrd="0" presId="urn:microsoft.com/office/officeart/2008/layout/VerticalCurvedList"/>
    <dgm:cxn modelId="{494B5A85-56FD-45C7-BA3B-B1C049533B2E}" type="presParOf" srcId="{0DAEE15A-3E65-485E-9CC8-F2035D21401D}" destId="{CF85EDA8-14E1-4FD7-9475-83D811DD5D0A}" srcOrd="7" destOrd="0" presId="urn:microsoft.com/office/officeart/2008/layout/VerticalCurvedList"/>
    <dgm:cxn modelId="{9B3FC8DA-B541-48B3-9AC7-1AC1A66EC617}" type="presParOf" srcId="{0DAEE15A-3E65-485E-9CC8-F2035D21401D}" destId="{F31B2CEA-F279-44CA-A24B-3B5C4C45BCA2}" srcOrd="8" destOrd="0" presId="urn:microsoft.com/office/officeart/2008/layout/VerticalCurvedList"/>
    <dgm:cxn modelId="{1E62E8F3-4CF3-4559-B363-F0C236FDAD2F}" type="presParOf" srcId="{F31B2CEA-F279-44CA-A24B-3B5C4C45BCA2}" destId="{E6E95117-D207-427A-8EC9-AA346E53E2F4}" srcOrd="0" destOrd="0" presId="urn:microsoft.com/office/officeart/2008/layout/VerticalCurvedList"/>
    <dgm:cxn modelId="{51E447BF-DD5C-416F-A5E5-0873DBA8A99A}" type="presParOf" srcId="{0DAEE15A-3E65-485E-9CC8-F2035D21401D}" destId="{17F8522E-0077-4B0B-A706-A391ED9155B6}" srcOrd="9" destOrd="0" presId="urn:microsoft.com/office/officeart/2008/layout/VerticalCurvedList"/>
    <dgm:cxn modelId="{D86C30E5-0505-4B01-81A5-0712893077E4}" type="presParOf" srcId="{0DAEE15A-3E65-485E-9CC8-F2035D21401D}" destId="{A45D868D-E165-4C12-9E6C-3C44DEC32410}" srcOrd="10" destOrd="0" presId="urn:microsoft.com/office/officeart/2008/layout/VerticalCurvedList"/>
    <dgm:cxn modelId="{C059F3E7-E1D7-46A4-BAF9-37F3CFF89A4A}" type="presParOf" srcId="{A45D868D-E165-4C12-9E6C-3C44DEC32410}" destId="{0DA49A4E-709C-4677-9BAA-C2C7EEFB523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2B9EAD-7952-45BC-8DC4-BF6033E9A80E}">
      <dsp:nvSpPr>
        <dsp:cNvPr id="0" name=""/>
        <dsp:cNvSpPr/>
      </dsp:nvSpPr>
      <dsp:spPr>
        <a:xfrm>
          <a:off x="0" y="1353596"/>
          <a:ext cx="8128000" cy="16350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执行树</a:t>
          </a:r>
          <a:endParaRPr lang="zh-CN" altLang="en-US" sz="6500" kern="1200" dirty="0"/>
        </a:p>
      </dsp:txBody>
      <dsp:txXfrm>
        <a:off x="79818" y="1433414"/>
        <a:ext cx="7968364" cy="1475439"/>
      </dsp:txXfrm>
    </dsp:sp>
    <dsp:sp modelId="{2E7DC998-5DA8-47B9-9F63-576EAD1116C2}">
      <dsp:nvSpPr>
        <dsp:cNvPr id="0" name=""/>
        <dsp:cNvSpPr/>
      </dsp:nvSpPr>
      <dsp:spPr>
        <a:xfrm>
          <a:off x="0" y="2988671"/>
          <a:ext cx="81280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5100" kern="1200" dirty="0"/>
        </a:p>
      </dsp:txBody>
      <dsp:txXfrm>
        <a:off x="0" y="2988671"/>
        <a:ext cx="8128000" cy="107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66120-12C7-4F3A-943A-EBA34D766E3D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8CD61D-4BD7-41A1-B9BA-2107095552BE}">
      <dsp:nvSpPr>
        <dsp:cNvPr id="0" name=""/>
        <dsp:cNvSpPr/>
      </dsp:nvSpPr>
      <dsp:spPr>
        <a:xfrm>
          <a:off x="752110" y="541866"/>
          <a:ext cx="7301111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37160" rIns="137160" bIns="13716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多实例情况</a:t>
          </a:r>
          <a:endParaRPr lang="zh-CN" altLang="en-US" sz="5400" kern="1200" dirty="0"/>
        </a:p>
      </dsp:txBody>
      <dsp:txXfrm>
        <a:off x="752110" y="541866"/>
        <a:ext cx="7301111" cy="1083733"/>
      </dsp:txXfrm>
    </dsp:sp>
    <dsp:sp modelId="{DB7EA1CC-4FD3-4295-8DB7-697F54DC1B22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66218A-C6D4-41C2-A4B6-0E2784A8719A}">
      <dsp:nvSpPr>
        <dsp:cNvPr id="0" name=""/>
        <dsp:cNvSpPr/>
      </dsp:nvSpPr>
      <dsp:spPr>
        <a:xfrm>
          <a:off x="1146048" y="2167466"/>
          <a:ext cx="6907174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37160" rIns="137160" bIns="13716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并行网关情况</a:t>
          </a:r>
          <a:endParaRPr lang="zh-CN" altLang="en-US" sz="5400" kern="1200" dirty="0"/>
        </a:p>
      </dsp:txBody>
      <dsp:txXfrm>
        <a:off x="1146048" y="2167466"/>
        <a:ext cx="6907174" cy="1083733"/>
      </dsp:txXfrm>
    </dsp:sp>
    <dsp:sp modelId="{A61DBC93-07C4-43B9-82CF-4D8079C22675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2EFB4-F6A9-4FD8-A818-86B3E49B0E93}">
      <dsp:nvSpPr>
        <dsp:cNvPr id="0" name=""/>
        <dsp:cNvSpPr/>
      </dsp:nvSpPr>
      <dsp:spPr>
        <a:xfrm>
          <a:off x="752110" y="3793066"/>
          <a:ext cx="7301111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37160" rIns="137160" bIns="13716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b="1" kern="1200" dirty="0" smtClean="0"/>
            <a:t>子流程情况</a:t>
          </a:r>
          <a:endParaRPr lang="zh-CN" altLang="en-US" sz="5400" b="1" kern="1200" dirty="0"/>
        </a:p>
      </dsp:txBody>
      <dsp:txXfrm>
        <a:off x="752110" y="3793066"/>
        <a:ext cx="7301111" cy="1083733"/>
      </dsp:txXfrm>
    </dsp:sp>
    <dsp:sp modelId="{E6E95117-D207-427A-8EC9-AA346E53E2F4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2B9EAD-7952-45BC-8DC4-BF6033E9A80E}">
      <dsp:nvSpPr>
        <dsp:cNvPr id="0" name=""/>
        <dsp:cNvSpPr/>
      </dsp:nvSpPr>
      <dsp:spPr>
        <a:xfrm>
          <a:off x="0" y="1353596"/>
          <a:ext cx="8128000" cy="16350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err="1" smtClean="0"/>
            <a:t>Flowable</a:t>
          </a:r>
          <a:r>
            <a:rPr lang="zh-CN" altLang="en-US" sz="6500" kern="1200" dirty="0" smtClean="0"/>
            <a:t>的表结构</a:t>
          </a:r>
          <a:endParaRPr lang="zh-CN" altLang="en-US" sz="6500" kern="1200" dirty="0"/>
        </a:p>
      </dsp:txBody>
      <dsp:txXfrm>
        <a:off x="79818" y="1433414"/>
        <a:ext cx="7968364" cy="1475439"/>
      </dsp:txXfrm>
    </dsp:sp>
    <dsp:sp modelId="{2E7DC998-5DA8-47B9-9F63-576EAD1116C2}">
      <dsp:nvSpPr>
        <dsp:cNvPr id="0" name=""/>
        <dsp:cNvSpPr/>
      </dsp:nvSpPr>
      <dsp:spPr>
        <a:xfrm>
          <a:off x="0" y="2988671"/>
          <a:ext cx="81280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5100" kern="1200" dirty="0"/>
        </a:p>
      </dsp:txBody>
      <dsp:txXfrm>
        <a:off x="0" y="2988671"/>
        <a:ext cx="8128000" cy="1076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66120-12C7-4F3A-943A-EBA34D766E3D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8CD61D-4BD7-41A1-B9BA-2107095552BE}">
      <dsp:nvSpPr>
        <dsp:cNvPr id="0" name=""/>
        <dsp:cNvSpPr/>
      </dsp:nvSpPr>
      <dsp:spPr>
        <a:xfrm>
          <a:off x="509717" y="338558"/>
          <a:ext cx="7541700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22860" rIns="22860" bIns="2286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u="none" kern="1200" dirty="0" smtClean="0"/>
            <a:t>RU</a:t>
          </a:r>
          <a:r>
            <a:rPr lang="zh-CN" altLang="en-US" sz="900" u="none" kern="1200" dirty="0" smtClean="0"/>
            <a:t>表 </a:t>
          </a:r>
          <a:r>
            <a:rPr lang="en-US" altLang="zh-CN" sz="900" u="none" kern="1200" dirty="0" smtClean="0"/>
            <a:t>(</a:t>
          </a:r>
          <a:r>
            <a:rPr lang="zh-CN" altLang="en-US" sz="900" u="none" kern="1200" dirty="0" smtClean="0"/>
            <a:t>运行时</a:t>
          </a:r>
          <a:r>
            <a:rPr lang="en-US" altLang="zh-CN" sz="900" u="none" kern="1200" dirty="0" smtClean="0"/>
            <a:t>)</a:t>
          </a:r>
          <a:endParaRPr lang="zh-CN" altLang="en-US" sz="900" u="none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700" u="none" kern="1200" dirty="0" smtClean="0"/>
            <a:t>ACT_RU_EXECUTION</a:t>
          </a:r>
          <a:endParaRPr lang="zh-CN" altLang="en-US" sz="700" u="none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700" u="none" kern="1200" dirty="0" smtClean="0"/>
            <a:t>ACT_RU_TASK</a:t>
          </a:r>
          <a:endParaRPr lang="zh-CN" altLang="en-US" sz="700" u="none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700" u="none" kern="1200" dirty="0" smtClean="0"/>
            <a:t>ACT_RU_VARIABLE</a:t>
          </a:r>
          <a:endParaRPr lang="zh-CN" altLang="en-US" sz="700" u="none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700" u="none" kern="1200" dirty="0" smtClean="0"/>
            <a:t>ACT_RU_IDENTITIYLINK</a:t>
          </a:r>
          <a:endParaRPr lang="zh-CN" altLang="en-US" sz="700" u="none" kern="1200" dirty="0"/>
        </a:p>
      </dsp:txBody>
      <dsp:txXfrm>
        <a:off x="509717" y="338558"/>
        <a:ext cx="7541700" cy="677550"/>
      </dsp:txXfrm>
    </dsp:sp>
    <dsp:sp modelId="{DB7EA1CC-4FD3-4295-8DB7-697F54DC1B22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3AF908-808B-4214-AAB2-EBBE121DD2F0}">
      <dsp:nvSpPr>
        <dsp:cNvPr id="0" name=""/>
        <dsp:cNvSpPr/>
      </dsp:nvSpPr>
      <dsp:spPr>
        <a:xfrm>
          <a:off x="995230" y="1354558"/>
          <a:ext cx="7056187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22860" rIns="22860" bIns="2286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u="none" kern="1200" dirty="0" smtClean="0"/>
            <a:t>HI</a:t>
          </a:r>
          <a:r>
            <a:rPr lang="zh-CN" altLang="en-US" sz="900" u="none" kern="1200" dirty="0" smtClean="0"/>
            <a:t>表 </a:t>
          </a:r>
          <a:r>
            <a:rPr lang="en-US" altLang="zh-CN" sz="900" u="none" kern="1200" dirty="0" smtClean="0"/>
            <a:t>(</a:t>
          </a:r>
          <a:r>
            <a:rPr lang="zh-CN" altLang="en-US" sz="900" u="none" kern="1200" dirty="0" smtClean="0"/>
            <a:t>历史</a:t>
          </a:r>
          <a:r>
            <a:rPr lang="en-US" altLang="zh-CN" sz="900" u="none" kern="1200" dirty="0" smtClean="0"/>
            <a:t>)</a:t>
          </a:r>
          <a:endParaRPr lang="zh-CN" altLang="en-US" sz="900" u="none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700" u="none" kern="1200" dirty="0" smtClean="0"/>
            <a:t>ACT_HI_PROCINST</a:t>
          </a:r>
          <a:endParaRPr lang="zh-CN" altLang="en-US" sz="700" u="none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700" u="none" kern="1200" dirty="0" smtClean="0"/>
            <a:t>ACT_HI_TASKINST</a:t>
          </a:r>
          <a:endParaRPr lang="zh-CN" altLang="en-US" sz="700" u="none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700" u="none" kern="1200" dirty="0" smtClean="0"/>
            <a:t>ACT_HI_VARINST</a:t>
          </a:r>
          <a:endParaRPr lang="zh-CN" altLang="en-US" sz="700" u="none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700" u="none" kern="1200" dirty="0" smtClean="0"/>
            <a:t>ACT_HIIDENTITYLINK</a:t>
          </a:r>
          <a:endParaRPr lang="zh-CN" altLang="en-US" sz="700" u="none" kern="1200" dirty="0"/>
        </a:p>
      </dsp:txBody>
      <dsp:txXfrm>
        <a:off x="995230" y="1354558"/>
        <a:ext cx="7056187" cy="677550"/>
      </dsp:txXfrm>
    </dsp:sp>
    <dsp:sp modelId="{25CF2952-A812-4373-9712-A9931FD89E25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8EEE4-A6BF-45DF-A6C4-444574F888A6}">
      <dsp:nvSpPr>
        <dsp:cNvPr id="0" name=""/>
        <dsp:cNvSpPr/>
      </dsp:nvSpPr>
      <dsp:spPr>
        <a:xfrm>
          <a:off x="1144243" y="2370558"/>
          <a:ext cx="6907174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22860" rIns="22860" bIns="2286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u="none" kern="1200" dirty="0" smtClean="0"/>
            <a:t>DE</a:t>
          </a:r>
          <a:r>
            <a:rPr lang="zh-CN" altLang="en-US" sz="900" u="none" kern="1200" dirty="0" smtClean="0"/>
            <a:t>表 </a:t>
          </a:r>
          <a:r>
            <a:rPr lang="en-US" altLang="zh-CN" sz="900" u="none" kern="1200" dirty="0" smtClean="0"/>
            <a:t>(</a:t>
          </a:r>
          <a:r>
            <a:rPr lang="zh-CN" altLang="en-US" sz="900" u="none" kern="1200" dirty="0" smtClean="0"/>
            <a:t>设计</a:t>
          </a:r>
          <a:r>
            <a:rPr lang="en-US" altLang="zh-CN" sz="900" u="none" kern="1200" dirty="0" smtClean="0"/>
            <a:t>)</a:t>
          </a:r>
          <a:endParaRPr lang="zh-CN" altLang="en-US" sz="900" u="none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700" u="none" kern="1200" dirty="0" smtClean="0"/>
            <a:t>ACT_DE_MODEL</a:t>
          </a:r>
          <a:endParaRPr lang="zh-CN" altLang="en-US" sz="700" u="none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700" u="none" kern="1200" dirty="0" smtClean="0"/>
            <a:t>ACT_DE_MODEL_HISTORY</a:t>
          </a:r>
          <a:endParaRPr lang="zh-CN" altLang="en-US" sz="700" u="none" kern="1200" dirty="0"/>
        </a:p>
      </dsp:txBody>
      <dsp:txXfrm>
        <a:off x="1144243" y="2370558"/>
        <a:ext cx="6907174" cy="677550"/>
      </dsp:txXfrm>
    </dsp:sp>
    <dsp:sp modelId="{A61DBC93-07C4-43B9-82CF-4D8079C22675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85EDA8-14E1-4FD7-9475-83D811DD5D0A}">
      <dsp:nvSpPr>
        <dsp:cNvPr id="0" name=""/>
        <dsp:cNvSpPr/>
      </dsp:nvSpPr>
      <dsp:spPr>
        <a:xfrm>
          <a:off x="995230" y="3386558"/>
          <a:ext cx="7056187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22860" rIns="22860" bIns="2286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u="none" kern="1200" dirty="0" smtClean="0"/>
            <a:t>RE</a:t>
          </a:r>
          <a:r>
            <a:rPr lang="zh-CN" altLang="en-US" sz="900" u="none" kern="1200" dirty="0" smtClean="0"/>
            <a:t>表 </a:t>
          </a:r>
          <a:r>
            <a:rPr lang="en-US" altLang="zh-CN" sz="900" u="none" kern="1200" dirty="0" smtClean="0"/>
            <a:t>(</a:t>
          </a:r>
          <a:r>
            <a:rPr lang="zh-CN" altLang="en-US" sz="900" u="none" kern="1200" dirty="0" smtClean="0"/>
            <a:t>库</a:t>
          </a:r>
          <a:r>
            <a:rPr lang="en-US" altLang="zh-CN" sz="900" u="none" kern="1200" dirty="0" smtClean="0"/>
            <a:t>)</a:t>
          </a:r>
          <a:endParaRPr lang="zh-CN" altLang="en-US" sz="900" u="none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700" u="none" kern="1200" dirty="0" smtClean="0"/>
            <a:t>ACT_RE_PROCDEF</a:t>
          </a:r>
          <a:endParaRPr lang="zh-CN" altLang="en-US" sz="700" u="none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700" u="none" kern="1200" dirty="0" smtClean="0"/>
            <a:t>ACT_RE_DEPLOYMENT</a:t>
          </a:r>
          <a:endParaRPr lang="zh-CN" altLang="en-US" sz="700" u="none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700" u="none" kern="1200" dirty="0" smtClean="0"/>
            <a:t>ACT_RE_MODEL</a:t>
          </a:r>
          <a:r>
            <a:rPr lang="zh-CN" altLang="en-US" sz="700" u="none" kern="1200" dirty="0" smtClean="0"/>
            <a:t>这个表是废弃的</a:t>
          </a:r>
          <a:endParaRPr lang="zh-CN" altLang="en-US" sz="700" u="none" kern="1200" dirty="0"/>
        </a:p>
      </dsp:txBody>
      <dsp:txXfrm>
        <a:off x="995230" y="3386558"/>
        <a:ext cx="7056187" cy="677550"/>
      </dsp:txXfrm>
    </dsp:sp>
    <dsp:sp modelId="{E6E95117-D207-427A-8EC9-AA346E53E2F4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F8522E-0077-4B0B-A706-A391ED9155B6}">
      <dsp:nvSpPr>
        <dsp:cNvPr id="0" name=""/>
        <dsp:cNvSpPr/>
      </dsp:nvSpPr>
      <dsp:spPr>
        <a:xfrm>
          <a:off x="509717" y="4402558"/>
          <a:ext cx="7541700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22860" rIns="22860" bIns="2286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u="none" kern="1200" dirty="0" smtClean="0"/>
            <a:t>其它</a:t>
          </a:r>
          <a:endParaRPr lang="zh-CN" altLang="en-US" sz="900" u="none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700" u="none" kern="1200" dirty="0" smtClean="0"/>
            <a:t>ACT_GE_BYTEARRAY</a:t>
          </a:r>
          <a:endParaRPr lang="zh-CN" altLang="en-US" sz="700" u="none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700" u="none" kern="1200" dirty="0" smtClean="0"/>
            <a:t>ACT_GE_PROPERTY</a:t>
          </a:r>
          <a:endParaRPr lang="zh-CN" altLang="en-US" sz="700" u="none" kern="1200" dirty="0"/>
        </a:p>
      </dsp:txBody>
      <dsp:txXfrm>
        <a:off x="509717" y="4402558"/>
        <a:ext cx="7541700" cy="677550"/>
      </dsp:txXfrm>
    </dsp:sp>
    <dsp:sp modelId="{0DA49A4E-709C-4677-9BAA-C2C7EEFB5232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FlowablE</a:t>
            </a:r>
            <a:r>
              <a:rPr lang="zh-CN" altLang="en-US" dirty="0" smtClean="0"/>
              <a:t>工作流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第二期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968" y="2555391"/>
            <a:ext cx="1209524" cy="1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3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3458" y="416637"/>
            <a:ext cx="10364451" cy="1596177"/>
          </a:xfrm>
        </p:spPr>
        <p:txBody>
          <a:bodyPr/>
          <a:lstStyle/>
          <a:p>
            <a:r>
              <a:rPr lang="zh-CN" altLang="en-US" dirty="0" smtClean="0"/>
              <a:t>演示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739386680"/>
              </p:ext>
            </p:extLst>
          </p:nvPr>
        </p:nvGraphicFramePr>
        <p:xfrm>
          <a:off x="1871683" y="121472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16761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9766752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13074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5016" y="0"/>
            <a:ext cx="10364451" cy="1596177"/>
          </a:xfrm>
        </p:spPr>
        <p:txBody>
          <a:bodyPr/>
          <a:lstStyle/>
          <a:p>
            <a:r>
              <a:rPr lang="zh-CN" altLang="en-US" dirty="0" smtClean="0"/>
              <a:t>表结构说明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955601728"/>
              </p:ext>
            </p:extLst>
          </p:nvPr>
        </p:nvGraphicFramePr>
        <p:xfrm>
          <a:off x="1871683" y="121472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741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520" y="2494819"/>
            <a:ext cx="10364451" cy="1596177"/>
          </a:xfrm>
        </p:spPr>
        <p:txBody>
          <a:bodyPr/>
          <a:lstStyle/>
          <a:p>
            <a:r>
              <a:rPr lang="zh-CN" altLang="en-US" dirty="0" smtClean="0"/>
              <a:t>谢谢观看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103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09396981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0293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8460" y="-64314"/>
            <a:ext cx="10364451" cy="1596177"/>
          </a:xfrm>
        </p:spPr>
        <p:txBody>
          <a:bodyPr/>
          <a:lstStyle/>
          <a:p>
            <a:r>
              <a:rPr lang="zh-CN" altLang="en-US" dirty="0" smtClean="0"/>
              <a:t>业务场景</a:t>
            </a:r>
            <a:r>
              <a:rPr lang="en-US" altLang="zh-CN" dirty="0" smtClean="0"/>
              <a:t>1 (</a:t>
            </a:r>
            <a:r>
              <a:rPr lang="zh-CN" altLang="en-US" dirty="0" smtClean="0"/>
              <a:t>会签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811" y="1330409"/>
            <a:ext cx="6371429" cy="49809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05" y="2809717"/>
            <a:ext cx="2942857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61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8460" y="-64314"/>
            <a:ext cx="10364451" cy="1596177"/>
          </a:xfrm>
        </p:spPr>
        <p:txBody>
          <a:bodyPr/>
          <a:lstStyle/>
          <a:p>
            <a:r>
              <a:rPr lang="zh-CN" altLang="en-US" dirty="0" smtClean="0"/>
              <a:t>业务场景</a:t>
            </a:r>
            <a:r>
              <a:rPr lang="en-US" altLang="zh-CN" dirty="0" smtClean="0"/>
              <a:t>2 (</a:t>
            </a:r>
            <a:r>
              <a:rPr lang="zh-CN" altLang="en-US" dirty="0" smtClean="0"/>
              <a:t>并行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971" y="2040993"/>
            <a:ext cx="8171428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14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8460" y="-64314"/>
            <a:ext cx="10364451" cy="1596177"/>
          </a:xfrm>
        </p:spPr>
        <p:txBody>
          <a:bodyPr/>
          <a:lstStyle/>
          <a:p>
            <a:r>
              <a:rPr lang="zh-CN" altLang="en-US" dirty="0" smtClean="0"/>
              <a:t>如何实现？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165" y="1175658"/>
            <a:ext cx="6759039" cy="506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25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8460" y="-64314"/>
            <a:ext cx="10364451" cy="1596177"/>
          </a:xfrm>
        </p:spPr>
        <p:txBody>
          <a:bodyPr/>
          <a:lstStyle/>
          <a:p>
            <a:r>
              <a:rPr lang="zh-CN" altLang="en-US" dirty="0" smtClean="0"/>
              <a:t>执行树</a:t>
            </a:r>
            <a:r>
              <a:rPr lang="en-US" altLang="zh-CN" dirty="0" smtClean="0"/>
              <a:t>(</a:t>
            </a:r>
            <a:r>
              <a:rPr lang="zh-CN" altLang="en-US" dirty="0" smtClean="0"/>
              <a:t>会签场景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05" y="2809717"/>
            <a:ext cx="2942857" cy="142857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970" y="1466860"/>
            <a:ext cx="4934552" cy="371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8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8460" y="-64314"/>
            <a:ext cx="10364451" cy="1596177"/>
          </a:xfrm>
        </p:spPr>
        <p:txBody>
          <a:bodyPr/>
          <a:lstStyle/>
          <a:p>
            <a:r>
              <a:rPr lang="zh-CN" altLang="en-US" dirty="0" smtClean="0"/>
              <a:t>执行树</a:t>
            </a:r>
            <a:r>
              <a:rPr lang="en-US" altLang="zh-CN" dirty="0" smtClean="0"/>
              <a:t>(</a:t>
            </a:r>
            <a:r>
              <a:rPr lang="zh-CN" altLang="en-US" dirty="0" smtClean="0"/>
              <a:t>并行场景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77" y="1931106"/>
            <a:ext cx="7572410" cy="25409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6872" y="2242463"/>
            <a:ext cx="1742857" cy="2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09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8460" y="-64314"/>
            <a:ext cx="10364451" cy="1596177"/>
          </a:xfrm>
        </p:spPr>
        <p:txBody>
          <a:bodyPr/>
          <a:lstStyle/>
          <a:p>
            <a:r>
              <a:rPr lang="zh-CN" altLang="en-US" dirty="0" smtClean="0"/>
              <a:t>执行树</a:t>
            </a:r>
            <a:r>
              <a:rPr lang="en-US" altLang="zh-CN" dirty="0" smtClean="0"/>
              <a:t>(</a:t>
            </a:r>
            <a:r>
              <a:rPr lang="zh-CN" altLang="en-US" dirty="0" smtClean="0"/>
              <a:t>并行场景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4" y="1971302"/>
            <a:ext cx="8386739" cy="278944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6090" y="2146978"/>
            <a:ext cx="2323809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403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8460" y="-64314"/>
            <a:ext cx="10364451" cy="1596177"/>
          </a:xfrm>
        </p:spPr>
        <p:txBody>
          <a:bodyPr/>
          <a:lstStyle/>
          <a:p>
            <a:r>
              <a:rPr lang="zh-CN" altLang="en-US" dirty="0" smtClean="0"/>
              <a:t>执行树</a:t>
            </a:r>
            <a:r>
              <a:rPr lang="en-US" altLang="zh-CN" dirty="0" smtClean="0"/>
              <a:t>(</a:t>
            </a:r>
            <a:r>
              <a:rPr lang="zh-CN" altLang="en-US" dirty="0" smtClean="0"/>
              <a:t>并行场景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73" y="1690389"/>
            <a:ext cx="8509371" cy="28946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648" y="2129883"/>
            <a:ext cx="1323810" cy="1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87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438</TotalTime>
  <Words>105</Words>
  <Application>Microsoft Office PowerPoint</Application>
  <PresentationFormat>宽屏</PresentationFormat>
  <Paragraphs>37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宋体</vt:lpstr>
      <vt:lpstr>Arial</vt:lpstr>
      <vt:lpstr>Tw Cen MT</vt:lpstr>
      <vt:lpstr>水滴</vt:lpstr>
      <vt:lpstr>FlowablE工作流</vt:lpstr>
      <vt:lpstr>PowerPoint 演示文稿</vt:lpstr>
      <vt:lpstr>业务场景1 (会签)</vt:lpstr>
      <vt:lpstr>业务场景2 (并行)</vt:lpstr>
      <vt:lpstr>如何实现？</vt:lpstr>
      <vt:lpstr>执行树(会签场景)</vt:lpstr>
      <vt:lpstr>执行树(并行场景)</vt:lpstr>
      <vt:lpstr>执行树(并行场景)</vt:lpstr>
      <vt:lpstr>执行树(并行场景)</vt:lpstr>
      <vt:lpstr>演示</vt:lpstr>
      <vt:lpstr>PowerPoint 演示文稿</vt:lpstr>
      <vt:lpstr>表结构说明</vt:lpstr>
      <vt:lpstr>谢谢观看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FlowablE工作流</dc:title>
  <dc:creator>Shan Xue Zhong</dc:creator>
  <cp:lastModifiedBy>Shan Xue Zhong</cp:lastModifiedBy>
  <cp:revision>28</cp:revision>
  <dcterms:created xsi:type="dcterms:W3CDTF">2019-07-15T07:20:23Z</dcterms:created>
  <dcterms:modified xsi:type="dcterms:W3CDTF">2019-07-17T09:44:09Z</dcterms:modified>
</cp:coreProperties>
</file>