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en-US" altLang="zh-CN" dirty="0" smtClean="0"/>
            <a:t>BPMN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9BF13-AD2B-45EA-ADE0-C5838CA16B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10802-1BAF-46A7-8A48-1DF36BB3E677}">
      <dgm:prSet phldrT="[文本]"/>
      <dgm:spPr/>
      <dgm:t>
        <a:bodyPr/>
        <a:lstStyle/>
        <a:p>
          <a:r>
            <a:rPr lang="zh-CN" altLang="en-US" dirty="0" smtClean="0"/>
            <a:t>排它</a:t>
          </a:r>
          <a:endParaRPr lang="zh-CN" altLang="en-US" dirty="0"/>
        </a:p>
      </dgm:t>
    </dgm:pt>
    <dgm:pt modelId="{7F3DCB96-46F8-454D-A198-2F0FDE9B5573}" type="par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B878A432-AD21-495B-B9F7-5541CDE631C1}" type="sib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99631EFB-3F24-450F-A08C-EF794C9F54A1}">
      <dgm:prSet phldrT="[文本]"/>
      <dgm:spPr/>
      <dgm:t>
        <a:bodyPr/>
        <a:lstStyle/>
        <a:p>
          <a:r>
            <a:rPr lang="zh-CN" altLang="en-US" dirty="0" smtClean="0"/>
            <a:t>并行</a:t>
          </a:r>
          <a:endParaRPr lang="zh-CN" altLang="en-US" dirty="0"/>
        </a:p>
      </dgm:t>
    </dgm:pt>
    <dgm:pt modelId="{21180F52-BF53-4DC0-B773-6D7F84C3B5EE}" type="par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81E5952F-E147-4E1C-96B3-CB636BF40531}" type="sib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B6430A04-3A3E-41D0-881E-FA8BC6E8C46D}">
      <dgm:prSet phldrT="[文本]"/>
      <dgm:spPr/>
      <dgm:t>
        <a:bodyPr/>
        <a:lstStyle/>
        <a:p>
          <a:r>
            <a:rPr lang="zh-CN" altLang="en-US" b="1" dirty="0" smtClean="0"/>
            <a:t>兼容</a:t>
          </a:r>
          <a:endParaRPr lang="zh-CN" altLang="en-US" b="1" dirty="0"/>
        </a:p>
      </dgm:t>
    </dgm:pt>
    <dgm:pt modelId="{B5E2A900-A11A-42F0-9BA3-397D1AF0A868}" type="par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0E1E025-E4AF-49AB-8766-4A4B7666C81B}" type="sib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FCBBBC5-81CC-470D-BED2-18A9A4C23B41}" type="pres">
      <dgm:prSet presAssocID="{F139BF13-AD2B-45EA-ADE0-C5838CA16B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DAEE15A-3E65-485E-9CC8-F2035D21401D}" type="pres">
      <dgm:prSet presAssocID="{F139BF13-AD2B-45EA-ADE0-C5838CA16BCE}" presName="Name1" presStyleCnt="0"/>
      <dgm:spPr/>
    </dgm:pt>
    <dgm:pt modelId="{75514E30-DCF5-4370-AF50-A36CC0E37443}" type="pres">
      <dgm:prSet presAssocID="{F139BF13-AD2B-45EA-ADE0-C5838CA16BCE}" presName="cycle" presStyleCnt="0"/>
      <dgm:spPr/>
    </dgm:pt>
    <dgm:pt modelId="{5C67A4FA-0B3D-4BBC-9FBA-898573DB41DF}" type="pres">
      <dgm:prSet presAssocID="{F139BF13-AD2B-45EA-ADE0-C5838CA16BCE}" presName="srcNode" presStyleLbl="node1" presStyleIdx="0" presStyleCnt="3"/>
      <dgm:spPr/>
    </dgm:pt>
    <dgm:pt modelId="{FBB66120-12C7-4F3A-943A-EBA34D766E3D}" type="pres">
      <dgm:prSet presAssocID="{F139BF13-AD2B-45EA-ADE0-C5838CA16B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216F1E7-FFE0-4570-BEBD-C60B403C33EE}" type="pres">
      <dgm:prSet presAssocID="{F139BF13-AD2B-45EA-ADE0-C5838CA16BCE}" presName="extraNode" presStyleLbl="node1" presStyleIdx="0" presStyleCnt="3"/>
      <dgm:spPr/>
    </dgm:pt>
    <dgm:pt modelId="{3680985F-E6E6-4072-BF7F-7904720D4C00}" type="pres">
      <dgm:prSet presAssocID="{F139BF13-AD2B-45EA-ADE0-C5838CA16BCE}" presName="dstNode" presStyleLbl="node1" presStyleIdx="0" presStyleCnt="3"/>
      <dgm:spPr/>
    </dgm:pt>
    <dgm:pt modelId="{DF8CD61D-4BD7-41A1-B9BA-2107095552BE}" type="pres">
      <dgm:prSet presAssocID="{82F10802-1BAF-46A7-8A48-1DF36BB3E67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EA8983-ED7D-4573-8471-34138454120A}" type="pres">
      <dgm:prSet presAssocID="{82F10802-1BAF-46A7-8A48-1DF36BB3E677}" presName="accent_1" presStyleCnt="0"/>
      <dgm:spPr/>
    </dgm:pt>
    <dgm:pt modelId="{DB7EA1CC-4FD3-4295-8DB7-697F54DC1B22}" type="pres">
      <dgm:prSet presAssocID="{82F10802-1BAF-46A7-8A48-1DF36BB3E677}" presName="accentRepeatNode" presStyleLbl="solidFgAcc1" presStyleIdx="0" presStyleCnt="3"/>
      <dgm:spPr/>
    </dgm:pt>
    <dgm:pt modelId="{6666218A-C6D4-41C2-A4B6-0E2784A8719A}" type="pres">
      <dgm:prSet presAssocID="{99631EFB-3F24-450F-A08C-EF794C9F54A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93A924-5909-41E8-BC84-889377AB4736}" type="pres">
      <dgm:prSet presAssocID="{99631EFB-3F24-450F-A08C-EF794C9F54A1}" presName="accent_2" presStyleCnt="0"/>
      <dgm:spPr/>
    </dgm:pt>
    <dgm:pt modelId="{A61DBC93-07C4-43B9-82CF-4D8079C22675}" type="pres">
      <dgm:prSet presAssocID="{99631EFB-3F24-450F-A08C-EF794C9F54A1}" presName="accentRepeatNode" presStyleLbl="solidFgAcc1" presStyleIdx="1" presStyleCnt="3"/>
      <dgm:spPr/>
    </dgm:pt>
    <dgm:pt modelId="{8D62EFB4-F6A9-4FD8-A818-86B3E49B0E93}" type="pres">
      <dgm:prSet presAssocID="{B6430A04-3A3E-41D0-881E-FA8BC6E8C46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6B13-A925-4D7A-A800-B1C3991767AF}" type="pres">
      <dgm:prSet presAssocID="{B6430A04-3A3E-41D0-881E-FA8BC6E8C46D}" presName="accent_3" presStyleCnt="0"/>
      <dgm:spPr/>
    </dgm:pt>
    <dgm:pt modelId="{E6E95117-D207-427A-8EC9-AA346E53E2F4}" type="pres">
      <dgm:prSet presAssocID="{B6430A04-3A3E-41D0-881E-FA8BC6E8C46D}" presName="accentRepeatNode" presStyleLbl="solidFgAcc1" presStyleIdx="2" presStyleCnt="3"/>
      <dgm:spPr/>
    </dgm:pt>
  </dgm:ptLst>
  <dgm:cxnLst>
    <dgm:cxn modelId="{4C02381A-4517-4A68-B80B-C41A4F52D0EF}" srcId="{F139BF13-AD2B-45EA-ADE0-C5838CA16BCE}" destId="{99631EFB-3F24-450F-A08C-EF794C9F54A1}" srcOrd="1" destOrd="0" parTransId="{21180F52-BF53-4DC0-B773-6D7F84C3B5EE}" sibTransId="{81E5952F-E147-4E1C-96B3-CB636BF40531}"/>
    <dgm:cxn modelId="{C5434EDC-629B-420E-A459-FB95EB558FBE}" type="presOf" srcId="{82F10802-1BAF-46A7-8A48-1DF36BB3E677}" destId="{DF8CD61D-4BD7-41A1-B9BA-2107095552BE}" srcOrd="0" destOrd="0" presId="urn:microsoft.com/office/officeart/2008/layout/VerticalCurvedList"/>
    <dgm:cxn modelId="{72CCC980-0785-413C-8A5E-C0C8258D4D13}" type="presOf" srcId="{B6430A04-3A3E-41D0-881E-FA8BC6E8C46D}" destId="{8D62EFB4-F6A9-4FD8-A818-86B3E49B0E93}" srcOrd="0" destOrd="0" presId="urn:microsoft.com/office/officeart/2008/layout/VerticalCurvedList"/>
    <dgm:cxn modelId="{A67CCE68-D4D8-4763-831A-316182E854C3}" type="presOf" srcId="{F139BF13-AD2B-45EA-ADE0-C5838CA16BCE}" destId="{9FCBBBC5-81CC-470D-BED2-18A9A4C23B41}" srcOrd="0" destOrd="0" presId="urn:microsoft.com/office/officeart/2008/layout/VerticalCurvedList"/>
    <dgm:cxn modelId="{65E65959-5B58-4EB5-9CA9-409A380CAD58}" type="presOf" srcId="{B878A432-AD21-495B-B9F7-5541CDE631C1}" destId="{FBB66120-12C7-4F3A-943A-EBA34D766E3D}" srcOrd="0" destOrd="0" presId="urn:microsoft.com/office/officeart/2008/layout/VerticalCurvedList"/>
    <dgm:cxn modelId="{FE68170E-1F5F-4C7B-B6C4-27DC639BADF4}" srcId="{F139BF13-AD2B-45EA-ADE0-C5838CA16BCE}" destId="{82F10802-1BAF-46A7-8A48-1DF36BB3E677}" srcOrd="0" destOrd="0" parTransId="{7F3DCB96-46F8-454D-A198-2F0FDE9B5573}" sibTransId="{B878A432-AD21-495B-B9F7-5541CDE631C1}"/>
    <dgm:cxn modelId="{17FDB8E1-5ACE-42EB-B527-5A538FCEFF47}" type="presOf" srcId="{99631EFB-3F24-450F-A08C-EF794C9F54A1}" destId="{6666218A-C6D4-41C2-A4B6-0E2784A8719A}" srcOrd="0" destOrd="0" presId="urn:microsoft.com/office/officeart/2008/layout/VerticalCurvedList"/>
    <dgm:cxn modelId="{4711BFC1-6E27-45D3-BCBE-0E532A59A7CA}" srcId="{F139BF13-AD2B-45EA-ADE0-C5838CA16BCE}" destId="{B6430A04-3A3E-41D0-881E-FA8BC6E8C46D}" srcOrd="2" destOrd="0" parTransId="{B5E2A900-A11A-42F0-9BA3-397D1AF0A868}" sibTransId="{90E1E025-E4AF-49AB-8766-4A4B7666C81B}"/>
    <dgm:cxn modelId="{0C57A474-39EA-45D6-BFA5-3E757D3DCAE1}" type="presParOf" srcId="{9FCBBBC5-81CC-470D-BED2-18A9A4C23B41}" destId="{0DAEE15A-3E65-485E-9CC8-F2035D21401D}" srcOrd="0" destOrd="0" presId="urn:microsoft.com/office/officeart/2008/layout/VerticalCurvedList"/>
    <dgm:cxn modelId="{C9BA35D1-82A5-4BFD-8A86-B980034A6FCA}" type="presParOf" srcId="{0DAEE15A-3E65-485E-9CC8-F2035D21401D}" destId="{75514E30-DCF5-4370-AF50-A36CC0E37443}" srcOrd="0" destOrd="0" presId="urn:microsoft.com/office/officeart/2008/layout/VerticalCurvedList"/>
    <dgm:cxn modelId="{F6489B0C-98BF-412F-9DF6-3C5DE13BEBD4}" type="presParOf" srcId="{75514E30-DCF5-4370-AF50-A36CC0E37443}" destId="{5C67A4FA-0B3D-4BBC-9FBA-898573DB41DF}" srcOrd="0" destOrd="0" presId="urn:microsoft.com/office/officeart/2008/layout/VerticalCurvedList"/>
    <dgm:cxn modelId="{F89286EB-A1CB-4E2F-9BA1-48399A82A24C}" type="presParOf" srcId="{75514E30-DCF5-4370-AF50-A36CC0E37443}" destId="{FBB66120-12C7-4F3A-943A-EBA34D766E3D}" srcOrd="1" destOrd="0" presId="urn:microsoft.com/office/officeart/2008/layout/VerticalCurvedList"/>
    <dgm:cxn modelId="{138F3B78-C776-4737-B552-C74ADFDC6938}" type="presParOf" srcId="{75514E30-DCF5-4370-AF50-A36CC0E37443}" destId="{0216F1E7-FFE0-4570-BEBD-C60B403C33EE}" srcOrd="2" destOrd="0" presId="urn:microsoft.com/office/officeart/2008/layout/VerticalCurvedList"/>
    <dgm:cxn modelId="{8FC8CE61-8C40-4577-BAFD-4D803AADED3B}" type="presParOf" srcId="{75514E30-DCF5-4370-AF50-A36CC0E37443}" destId="{3680985F-E6E6-4072-BF7F-7904720D4C00}" srcOrd="3" destOrd="0" presId="urn:microsoft.com/office/officeart/2008/layout/VerticalCurvedList"/>
    <dgm:cxn modelId="{C060230D-84A3-476B-9A0E-CBC6E7B379AC}" type="presParOf" srcId="{0DAEE15A-3E65-485E-9CC8-F2035D21401D}" destId="{DF8CD61D-4BD7-41A1-B9BA-2107095552BE}" srcOrd="1" destOrd="0" presId="urn:microsoft.com/office/officeart/2008/layout/VerticalCurvedList"/>
    <dgm:cxn modelId="{79F07E9E-62A0-4C3A-BEF0-689F5F607F7C}" type="presParOf" srcId="{0DAEE15A-3E65-485E-9CC8-F2035D21401D}" destId="{3AEA8983-ED7D-4573-8471-34138454120A}" srcOrd="2" destOrd="0" presId="urn:microsoft.com/office/officeart/2008/layout/VerticalCurvedList"/>
    <dgm:cxn modelId="{1AAFEE4A-D3C9-4487-901F-E2A961730878}" type="presParOf" srcId="{3AEA8983-ED7D-4573-8471-34138454120A}" destId="{DB7EA1CC-4FD3-4295-8DB7-697F54DC1B22}" srcOrd="0" destOrd="0" presId="urn:microsoft.com/office/officeart/2008/layout/VerticalCurvedList"/>
    <dgm:cxn modelId="{E1311CCC-3226-4239-B2B0-1EBB09125F7B}" type="presParOf" srcId="{0DAEE15A-3E65-485E-9CC8-F2035D21401D}" destId="{6666218A-C6D4-41C2-A4B6-0E2784A8719A}" srcOrd="3" destOrd="0" presId="urn:microsoft.com/office/officeart/2008/layout/VerticalCurvedList"/>
    <dgm:cxn modelId="{460D4412-62C0-4FD5-BA30-6646A41973C6}" type="presParOf" srcId="{0DAEE15A-3E65-485E-9CC8-F2035D21401D}" destId="{9493A924-5909-41E8-BC84-889377AB4736}" srcOrd="4" destOrd="0" presId="urn:microsoft.com/office/officeart/2008/layout/VerticalCurvedList"/>
    <dgm:cxn modelId="{EC059229-2B6A-4D4A-BDCB-0B10B6988702}" type="presParOf" srcId="{9493A924-5909-41E8-BC84-889377AB4736}" destId="{A61DBC93-07C4-43B9-82CF-4D8079C22675}" srcOrd="0" destOrd="0" presId="urn:microsoft.com/office/officeart/2008/layout/VerticalCurvedList"/>
    <dgm:cxn modelId="{C530982A-F576-409F-9797-3CBB59F09FCC}" type="presParOf" srcId="{0DAEE15A-3E65-485E-9CC8-F2035D21401D}" destId="{8D62EFB4-F6A9-4FD8-A818-86B3E49B0E93}" srcOrd="5" destOrd="0" presId="urn:microsoft.com/office/officeart/2008/layout/VerticalCurvedList"/>
    <dgm:cxn modelId="{8DF5A216-E9E0-44C5-89EC-20408560CB20}" type="presParOf" srcId="{0DAEE15A-3E65-485E-9CC8-F2035D21401D}" destId="{D6476B13-A925-4D7A-A800-B1C3991767AF}" srcOrd="6" destOrd="0" presId="urn:microsoft.com/office/officeart/2008/layout/VerticalCurvedList"/>
    <dgm:cxn modelId="{1A8C7146-999B-4A94-833B-B39145AAABA8}" type="presParOf" srcId="{D6476B13-A925-4D7A-A800-B1C3991767AF}" destId="{E6E95117-D207-427A-8EC9-AA346E53E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9BF13-AD2B-45EA-ADE0-C5838CA16B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10802-1BAF-46A7-8A48-1DF36BB3E677}">
      <dgm:prSet phldrT="[文本]"/>
      <dgm:spPr/>
      <dgm:t>
        <a:bodyPr/>
        <a:lstStyle/>
        <a:p>
          <a:r>
            <a:rPr lang="zh-CN" altLang="en-US" dirty="0" smtClean="0"/>
            <a:t>信号开始事件</a:t>
          </a:r>
          <a:endParaRPr lang="zh-CN" altLang="en-US" dirty="0"/>
        </a:p>
      </dgm:t>
    </dgm:pt>
    <dgm:pt modelId="{7F3DCB96-46F8-454D-A198-2F0FDE9B5573}" type="par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B878A432-AD21-495B-B9F7-5541CDE631C1}" type="sib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99631EFB-3F24-450F-A08C-EF794C9F54A1}">
      <dgm:prSet phldrT="[文本]"/>
      <dgm:spPr/>
      <dgm:t>
        <a:bodyPr/>
        <a:lstStyle/>
        <a:p>
          <a:r>
            <a:rPr lang="en-US" altLang="zh-CN" dirty="0" smtClean="0"/>
            <a:t>Shell</a:t>
          </a:r>
          <a:r>
            <a:rPr lang="zh-CN" altLang="en-US" dirty="0" smtClean="0"/>
            <a:t>节点</a:t>
          </a:r>
          <a:endParaRPr lang="zh-CN" altLang="en-US" dirty="0"/>
        </a:p>
      </dgm:t>
    </dgm:pt>
    <dgm:pt modelId="{21180F52-BF53-4DC0-B773-6D7F84C3B5EE}" type="par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81E5952F-E147-4E1C-96B3-CB636BF40531}" type="sib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B6430A04-3A3E-41D0-881E-FA8BC6E8C46D}">
      <dgm:prSet phldrT="[文本]"/>
      <dgm:spPr/>
      <dgm:t>
        <a:bodyPr/>
        <a:lstStyle/>
        <a:p>
          <a:r>
            <a:rPr lang="zh-CN" altLang="en-US" b="1" dirty="0" smtClean="0"/>
            <a:t>信号抛出事件</a:t>
          </a:r>
          <a:endParaRPr lang="zh-CN" altLang="en-US" b="1" dirty="0"/>
        </a:p>
      </dgm:t>
    </dgm:pt>
    <dgm:pt modelId="{B5E2A900-A11A-42F0-9BA3-397D1AF0A868}" type="par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0E1E025-E4AF-49AB-8766-4A4B7666C81B}" type="sib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FCBBBC5-81CC-470D-BED2-18A9A4C23B41}" type="pres">
      <dgm:prSet presAssocID="{F139BF13-AD2B-45EA-ADE0-C5838CA16B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DAEE15A-3E65-485E-9CC8-F2035D21401D}" type="pres">
      <dgm:prSet presAssocID="{F139BF13-AD2B-45EA-ADE0-C5838CA16BCE}" presName="Name1" presStyleCnt="0"/>
      <dgm:spPr/>
    </dgm:pt>
    <dgm:pt modelId="{75514E30-DCF5-4370-AF50-A36CC0E37443}" type="pres">
      <dgm:prSet presAssocID="{F139BF13-AD2B-45EA-ADE0-C5838CA16BCE}" presName="cycle" presStyleCnt="0"/>
      <dgm:spPr/>
    </dgm:pt>
    <dgm:pt modelId="{5C67A4FA-0B3D-4BBC-9FBA-898573DB41DF}" type="pres">
      <dgm:prSet presAssocID="{F139BF13-AD2B-45EA-ADE0-C5838CA16BCE}" presName="srcNode" presStyleLbl="node1" presStyleIdx="0" presStyleCnt="3"/>
      <dgm:spPr/>
    </dgm:pt>
    <dgm:pt modelId="{FBB66120-12C7-4F3A-943A-EBA34D766E3D}" type="pres">
      <dgm:prSet presAssocID="{F139BF13-AD2B-45EA-ADE0-C5838CA16B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216F1E7-FFE0-4570-BEBD-C60B403C33EE}" type="pres">
      <dgm:prSet presAssocID="{F139BF13-AD2B-45EA-ADE0-C5838CA16BCE}" presName="extraNode" presStyleLbl="node1" presStyleIdx="0" presStyleCnt="3"/>
      <dgm:spPr/>
    </dgm:pt>
    <dgm:pt modelId="{3680985F-E6E6-4072-BF7F-7904720D4C00}" type="pres">
      <dgm:prSet presAssocID="{F139BF13-AD2B-45EA-ADE0-C5838CA16BCE}" presName="dstNode" presStyleLbl="node1" presStyleIdx="0" presStyleCnt="3"/>
      <dgm:spPr/>
    </dgm:pt>
    <dgm:pt modelId="{DF8CD61D-4BD7-41A1-B9BA-2107095552BE}" type="pres">
      <dgm:prSet presAssocID="{82F10802-1BAF-46A7-8A48-1DF36BB3E67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EA8983-ED7D-4573-8471-34138454120A}" type="pres">
      <dgm:prSet presAssocID="{82F10802-1BAF-46A7-8A48-1DF36BB3E677}" presName="accent_1" presStyleCnt="0"/>
      <dgm:spPr/>
    </dgm:pt>
    <dgm:pt modelId="{DB7EA1CC-4FD3-4295-8DB7-697F54DC1B22}" type="pres">
      <dgm:prSet presAssocID="{82F10802-1BAF-46A7-8A48-1DF36BB3E677}" presName="accentRepeatNode" presStyleLbl="solidFgAcc1" presStyleIdx="0" presStyleCnt="3"/>
      <dgm:spPr/>
    </dgm:pt>
    <dgm:pt modelId="{6666218A-C6D4-41C2-A4B6-0E2784A8719A}" type="pres">
      <dgm:prSet presAssocID="{99631EFB-3F24-450F-A08C-EF794C9F54A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93A924-5909-41E8-BC84-889377AB4736}" type="pres">
      <dgm:prSet presAssocID="{99631EFB-3F24-450F-A08C-EF794C9F54A1}" presName="accent_2" presStyleCnt="0"/>
      <dgm:spPr/>
    </dgm:pt>
    <dgm:pt modelId="{A61DBC93-07C4-43B9-82CF-4D8079C22675}" type="pres">
      <dgm:prSet presAssocID="{99631EFB-3F24-450F-A08C-EF794C9F54A1}" presName="accentRepeatNode" presStyleLbl="solidFgAcc1" presStyleIdx="1" presStyleCnt="3"/>
      <dgm:spPr/>
    </dgm:pt>
    <dgm:pt modelId="{8D62EFB4-F6A9-4FD8-A818-86B3E49B0E93}" type="pres">
      <dgm:prSet presAssocID="{B6430A04-3A3E-41D0-881E-FA8BC6E8C46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6B13-A925-4D7A-A800-B1C3991767AF}" type="pres">
      <dgm:prSet presAssocID="{B6430A04-3A3E-41D0-881E-FA8BC6E8C46D}" presName="accent_3" presStyleCnt="0"/>
      <dgm:spPr/>
    </dgm:pt>
    <dgm:pt modelId="{E6E95117-D207-427A-8EC9-AA346E53E2F4}" type="pres">
      <dgm:prSet presAssocID="{B6430A04-3A3E-41D0-881E-FA8BC6E8C46D}" presName="accentRepeatNode" presStyleLbl="solidFgAcc1" presStyleIdx="2" presStyleCnt="3"/>
      <dgm:spPr/>
    </dgm:pt>
  </dgm:ptLst>
  <dgm:cxnLst>
    <dgm:cxn modelId="{4C02381A-4517-4A68-B80B-C41A4F52D0EF}" srcId="{F139BF13-AD2B-45EA-ADE0-C5838CA16BCE}" destId="{99631EFB-3F24-450F-A08C-EF794C9F54A1}" srcOrd="1" destOrd="0" parTransId="{21180F52-BF53-4DC0-B773-6D7F84C3B5EE}" sibTransId="{81E5952F-E147-4E1C-96B3-CB636BF40531}"/>
    <dgm:cxn modelId="{C5434EDC-629B-420E-A459-FB95EB558FBE}" type="presOf" srcId="{82F10802-1BAF-46A7-8A48-1DF36BB3E677}" destId="{DF8CD61D-4BD7-41A1-B9BA-2107095552BE}" srcOrd="0" destOrd="0" presId="urn:microsoft.com/office/officeart/2008/layout/VerticalCurvedList"/>
    <dgm:cxn modelId="{72CCC980-0785-413C-8A5E-C0C8258D4D13}" type="presOf" srcId="{B6430A04-3A3E-41D0-881E-FA8BC6E8C46D}" destId="{8D62EFB4-F6A9-4FD8-A818-86B3E49B0E93}" srcOrd="0" destOrd="0" presId="urn:microsoft.com/office/officeart/2008/layout/VerticalCurvedList"/>
    <dgm:cxn modelId="{A67CCE68-D4D8-4763-831A-316182E854C3}" type="presOf" srcId="{F139BF13-AD2B-45EA-ADE0-C5838CA16BCE}" destId="{9FCBBBC5-81CC-470D-BED2-18A9A4C23B41}" srcOrd="0" destOrd="0" presId="urn:microsoft.com/office/officeart/2008/layout/VerticalCurvedList"/>
    <dgm:cxn modelId="{65E65959-5B58-4EB5-9CA9-409A380CAD58}" type="presOf" srcId="{B878A432-AD21-495B-B9F7-5541CDE631C1}" destId="{FBB66120-12C7-4F3A-943A-EBA34D766E3D}" srcOrd="0" destOrd="0" presId="urn:microsoft.com/office/officeart/2008/layout/VerticalCurvedList"/>
    <dgm:cxn modelId="{FE68170E-1F5F-4C7B-B6C4-27DC639BADF4}" srcId="{F139BF13-AD2B-45EA-ADE0-C5838CA16BCE}" destId="{82F10802-1BAF-46A7-8A48-1DF36BB3E677}" srcOrd="0" destOrd="0" parTransId="{7F3DCB96-46F8-454D-A198-2F0FDE9B5573}" sibTransId="{B878A432-AD21-495B-B9F7-5541CDE631C1}"/>
    <dgm:cxn modelId="{17FDB8E1-5ACE-42EB-B527-5A538FCEFF47}" type="presOf" srcId="{99631EFB-3F24-450F-A08C-EF794C9F54A1}" destId="{6666218A-C6D4-41C2-A4B6-0E2784A8719A}" srcOrd="0" destOrd="0" presId="urn:microsoft.com/office/officeart/2008/layout/VerticalCurvedList"/>
    <dgm:cxn modelId="{4711BFC1-6E27-45D3-BCBE-0E532A59A7CA}" srcId="{F139BF13-AD2B-45EA-ADE0-C5838CA16BCE}" destId="{B6430A04-3A3E-41D0-881E-FA8BC6E8C46D}" srcOrd="2" destOrd="0" parTransId="{B5E2A900-A11A-42F0-9BA3-397D1AF0A868}" sibTransId="{90E1E025-E4AF-49AB-8766-4A4B7666C81B}"/>
    <dgm:cxn modelId="{0C57A474-39EA-45D6-BFA5-3E757D3DCAE1}" type="presParOf" srcId="{9FCBBBC5-81CC-470D-BED2-18A9A4C23B41}" destId="{0DAEE15A-3E65-485E-9CC8-F2035D21401D}" srcOrd="0" destOrd="0" presId="urn:microsoft.com/office/officeart/2008/layout/VerticalCurvedList"/>
    <dgm:cxn modelId="{C9BA35D1-82A5-4BFD-8A86-B980034A6FCA}" type="presParOf" srcId="{0DAEE15A-3E65-485E-9CC8-F2035D21401D}" destId="{75514E30-DCF5-4370-AF50-A36CC0E37443}" srcOrd="0" destOrd="0" presId="urn:microsoft.com/office/officeart/2008/layout/VerticalCurvedList"/>
    <dgm:cxn modelId="{F6489B0C-98BF-412F-9DF6-3C5DE13BEBD4}" type="presParOf" srcId="{75514E30-DCF5-4370-AF50-A36CC0E37443}" destId="{5C67A4FA-0B3D-4BBC-9FBA-898573DB41DF}" srcOrd="0" destOrd="0" presId="urn:microsoft.com/office/officeart/2008/layout/VerticalCurvedList"/>
    <dgm:cxn modelId="{F89286EB-A1CB-4E2F-9BA1-48399A82A24C}" type="presParOf" srcId="{75514E30-DCF5-4370-AF50-A36CC0E37443}" destId="{FBB66120-12C7-4F3A-943A-EBA34D766E3D}" srcOrd="1" destOrd="0" presId="urn:microsoft.com/office/officeart/2008/layout/VerticalCurvedList"/>
    <dgm:cxn modelId="{138F3B78-C776-4737-B552-C74ADFDC6938}" type="presParOf" srcId="{75514E30-DCF5-4370-AF50-A36CC0E37443}" destId="{0216F1E7-FFE0-4570-BEBD-C60B403C33EE}" srcOrd="2" destOrd="0" presId="urn:microsoft.com/office/officeart/2008/layout/VerticalCurvedList"/>
    <dgm:cxn modelId="{8FC8CE61-8C40-4577-BAFD-4D803AADED3B}" type="presParOf" srcId="{75514E30-DCF5-4370-AF50-A36CC0E37443}" destId="{3680985F-E6E6-4072-BF7F-7904720D4C00}" srcOrd="3" destOrd="0" presId="urn:microsoft.com/office/officeart/2008/layout/VerticalCurvedList"/>
    <dgm:cxn modelId="{C060230D-84A3-476B-9A0E-CBC6E7B379AC}" type="presParOf" srcId="{0DAEE15A-3E65-485E-9CC8-F2035D21401D}" destId="{DF8CD61D-4BD7-41A1-B9BA-2107095552BE}" srcOrd="1" destOrd="0" presId="urn:microsoft.com/office/officeart/2008/layout/VerticalCurvedList"/>
    <dgm:cxn modelId="{79F07E9E-62A0-4C3A-BEF0-689F5F607F7C}" type="presParOf" srcId="{0DAEE15A-3E65-485E-9CC8-F2035D21401D}" destId="{3AEA8983-ED7D-4573-8471-34138454120A}" srcOrd="2" destOrd="0" presId="urn:microsoft.com/office/officeart/2008/layout/VerticalCurvedList"/>
    <dgm:cxn modelId="{1AAFEE4A-D3C9-4487-901F-E2A961730878}" type="presParOf" srcId="{3AEA8983-ED7D-4573-8471-34138454120A}" destId="{DB7EA1CC-4FD3-4295-8DB7-697F54DC1B22}" srcOrd="0" destOrd="0" presId="urn:microsoft.com/office/officeart/2008/layout/VerticalCurvedList"/>
    <dgm:cxn modelId="{E1311CCC-3226-4239-B2B0-1EBB09125F7B}" type="presParOf" srcId="{0DAEE15A-3E65-485E-9CC8-F2035D21401D}" destId="{6666218A-C6D4-41C2-A4B6-0E2784A8719A}" srcOrd="3" destOrd="0" presId="urn:microsoft.com/office/officeart/2008/layout/VerticalCurvedList"/>
    <dgm:cxn modelId="{460D4412-62C0-4FD5-BA30-6646A41973C6}" type="presParOf" srcId="{0DAEE15A-3E65-485E-9CC8-F2035D21401D}" destId="{9493A924-5909-41E8-BC84-889377AB4736}" srcOrd="4" destOrd="0" presId="urn:microsoft.com/office/officeart/2008/layout/VerticalCurvedList"/>
    <dgm:cxn modelId="{EC059229-2B6A-4D4A-BDCB-0B10B6988702}" type="presParOf" srcId="{9493A924-5909-41E8-BC84-889377AB4736}" destId="{A61DBC93-07C4-43B9-82CF-4D8079C22675}" srcOrd="0" destOrd="0" presId="urn:microsoft.com/office/officeart/2008/layout/VerticalCurvedList"/>
    <dgm:cxn modelId="{C530982A-F576-409F-9797-3CBB59F09FCC}" type="presParOf" srcId="{0DAEE15A-3E65-485E-9CC8-F2035D21401D}" destId="{8D62EFB4-F6A9-4FD8-A818-86B3E49B0E93}" srcOrd="5" destOrd="0" presId="urn:microsoft.com/office/officeart/2008/layout/VerticalCurvedList"/>
    <dgm:cxn modelId="{8DF5A216-E9E0-44C5-89EC-20408560CB20}" type="presParOf" srcId="{0DAEE15A-3E65-485E-9CC8-F2035D21401D}" destId="{D6476B13-A925-4D7A-A800-B1C3991767AF}" srcOrd="6" destOrd="0" presId="urn:microsoft.com/office/officeart/2008/layout/VerticalCurvedList"/>
    <dgm:cxn modelId="{1A8C7146-999B-4A94-833B-B39145AAABA8}" type="presParOf" srcId="{D6476B13-A925-4D7A-A800-B1C3991767AF}" destId="{E6E95117-D207-427A-8EC9-AA346E53E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429646"/>
          <a:ext cx="8128000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BPMN</a:t>
          </a:r>
          <a:endParaRPr lang="zh-CN" altLang="en-US" sz="6500" kern="1200" dirty="0"/>
        </a:p>
      </dsp:txBody>
      <dsp:txXfrm>
        <a:off x="72393" y="1502039"/>
        <a:ext cx="7983214" cy="1338188"/>
      </dsp:txXfrm>
    </dsp:sp>
    <dsp:sp modelId="{2E7DC998-5DA8-47B9-9F63-576EAD1116C2}">
      <dsp:nvSpPr>
        <dsp:cNvPr id="0" name=""/>
        <dsp:cNvSpPr/>
      </dsp:nvSpPr>
      <dsp:spPr>
        <a:xfrm>
          <a:off x="0" y="2912621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12621"/>
        <a:ext cx="81280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6120-12C7-4F3A-943A-EBA34D766E3D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D61D-4BD7-41A1-B9BA-2107095552BE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排它</a:t>
          </a:r>
          <a:endParaRPr lang="zh-CN" altLang="en-US" sz="5400" kern="1200" dirty="0"/>
        </a:p>
      </dsp:txBody>
      <dsp:txXfrm>
        <a:off x="752110" y="541866"/>
        <a:ext cx="7301111" cy="1083733"/>
      </dsp:txXfrm>
    </dsp:sp>
    <dsp:sp modelId="{DB7EA1CC-4FD3-4295-8DB7-697F54DC1B2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6218A-C6D4-41C2-A4B6-0E2784A8719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并行</a:t>
          </a:r>
          <a:endParaRPr lang="zh-CN" altLang="en-US" sz="5400" kern="1200" dirty="0"/>
        </a:p>
      </dsp:txBody>
      <dsp:txXfrm>
        <a:off x="1146048" y="2167466"/>
        <a:ext cx="6907174" cy="1083733"/>
      </dsp:txXfrm>
    </dsp:sp>
    <dsp:sp modelId="{A61DBC93-07C4-43B9-82CF-4D8079C2267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2EFB4-F6A9-4FD8-A818-86B3E49B0E93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/>
            <a:t>兼容</a:t>
          </a:r>
          <a:endParaRPr lang="zh-CN" altLang="en-US" sz="5400" b="1" kern="1200" dirty="0"/>
        </a:p>
      </dsp:txBody>
      <dsp:txXfrm>
        <a:off x="752110" y="3793066"/>
        <a:ext cx="7301111" cy="1083733"/>
      </dsp:txXfrm>
    </dsp:sp>
    <dsp:sp modelId="{E6E95117-D207-427A-8EC9-AA346E53E2F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6120-12C7-4F3A-943A-EBA34D766E3D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D61D-4BD7-41A1-B9BA-2107095552BE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信号开始事件</a:t>
          </a:r>
          <a:endParaRPr lang="zh-CN" altLang="en-US" sz="5400" kern="1200" dirty="0"/>
        </a:p>
      </dsp:txBody>
      <dsp:txXfrm>
        <a:off x="752110" y="541866"/>
        <a:ext cx="7301111" cy="1083733"/>
      </dsp:txXfrm>
    </dsp:sp>
    <dsp:sp modelId="{DB7EA1CC-4FD3-4295-8DB7-697F54DC1B2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6218A-C6D4-41C2-A4B6-0E2784A8719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smtClean="0"/>
            <a:t>Shell</a:t>
          </a:r>
          <a:r>
            <a:rPr lang="zh-CN" altLang="en-US" sz="5400" kern="1200" dirty="0" smtClean="0"/>
            <a:t>节点</a:t>
          </a:r>
          <a:endParaRPr lang="zh-CN" altLang="en-US" sz="5400" kern="1200" dirty="0"/>
        </a:p>
      </dsp:txBody>
      <dsp:txXfrm>
        <a:off x="1146048" y="2167466"/>
        <a:ext cx="6907174" cy="1083733"/>
      </dsp:txXfrm>
    </dsp:sp>
    <dsp:sp modelId="{A61DBC93-07C4-43B9-82CF-4D8079C2267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2EFB4-F6A9-4FD8-A818-86B3E49B0E93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/>
            <a:t>信号抛出事件</a:t>
          </a:r>
          <a:endParaRPr lang="zh-CN" altLang="en-US" sz="5400" b="1" kern="1200" dirty="0"/>
        </a:p>
      </dsp:txBody>
      <dsp:txXfrm>
        <a:off x="752110" y="3793066"/>
        <a:ext cx="7301111" cy="1083733"/>
      </dsp:txXfrm>
    </dsp:sp>
    <dsp:sp modelId="{E6E95117-D207-427A-8EC9-AA346E53E2F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g.org/spec/BPMN/2.0/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FlowablE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第三期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68" y="2555391"/>
            <a:ext cx="1209524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278510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29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en-US" altLang="zh-CN" dirty="0" err="1" smtClean="0"/>
              <a:t>Bpmn</a:t>
            </a:r>
            <a:r>
              <a:rPr lang="zh-CN" altLang="en-US" dirty="0" smtClean="0"/>
              <a:t>官方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48980" y="1293656"/>
            <a:ext cx="5395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www.omg.org/spec/BPMN/2.0/PDF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Flowable</a:t>
            </a:r>
            <a:r>
              <a:rPr lang="zh-CN" altLang="en-US" dirty="0" smtClean="0"/>
              <a:t>实现了部分规范，又对部分规范进行了扩展</a:t>
            </a:r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3769778" y="2480434"/>
            <a:ext cx="3754125" cy="3613500"/>
            <a:chOff x="1554479" y="2495069"/>
            <a:chExt cx="3754125" cy="3127133"/>
          </a:xfrm>
        </p:grpSpPr>
        <p:sp>
          <p:nvSpPr>
            <p:cNvPr id="7" name="椭圆 6"/>
            <p:cNvSpPr/>
            <p:nvPr/>
          </p:nvSpPr>
          <p:spPr>
            <a:xfrm>
              <a:off x="1554479" y="2495069"/>
              <a:ext cx="3754125" cy="3127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98941" y="3132556"/>
              <a:ext cx="2579426" cy="412236"/>
              <a:chOff x="1708490" y="4231000"/>
              <a:chExt cx="2579426" cy="412236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490" y="4231000"/>
                <a:ext cx="694476" cy="370049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2306283" y="4273904"/>
                <a:ext cx="1981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BPMN Specification</a:t>
                </a:r>
                <a:endParaRPr lang="zh-CN" altLang="en-US" dirty="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332121" y="2495069"/>
            <a:ext cx="3840481" cy="3598865"/>
            <a:chOff x="1467194" y="3534514"/>
            <a:chExt cx="3840481" cy="3058903"/>
          </a:xfrm>
        </p:grpSpPr>
        <p:sp>
          <p:nvSpPr>
            <p:cNvPr id="8" name="椭圆 7"/>
            <p:cNvSpPr/>
            <p:nvPr/>
          </p:nvSpPr>
          <p:spPr>
            <a:xfrm>
              <a:off x="1467194" y="3534514"/>
              <a:ext cx="3840481" cy="3058903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691472" y="4734037"/>
              <a:ext cx="1391923" cy="369332"/>
              <a:chOff x="7363732" y="3365693"/>
              <a:chExt cx="1391923" cy="36933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3732" y="3393088"/>
                <a:ext cx="381775" cy="341937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7745507" y="3365693"/>
                <a:ext cx="101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Flowable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936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en-US" altLang="zh-CN" dirty="0" smtClean="0"/>
              <a:t>BPMN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4294967295"/>
          </p:nvPr>
        </p:nvSpPr>
        <p:spPr>
          <a:xfrm>
            <a:off x="1315039" y="1351175"/>
            <a:ext cx="8356862" cy="404095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流对象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 </a:t>
            </a:r>
            <a:r>
              <a:rPr lang="en-US" altLang="zh-CN" dirty="0" smtClean="0"/>
              <a:t>Start, End</a:t>
            </a:r>
          </a:p>
          <a:p>
            <a:pPr lvl="1"/>
            <a:r>
              <a:rPr lang="zh-CN" altLang="en-US" dirty="0" smtClean="0"/>
              <a:t>活动 </a:t>
            </a:r>
            <a:r>
              <a:rPr lang="en-US" altLang="zh-CN" dirty="0" smtClean="0"/>
              <a:t>Activities</a:t>
            </a:r>
          </a:p>
          <a:p>
            <a:pPr lvl="1"/>
            <a:r>
              <a:rPr lang="zh-CN" altLang="en-US" dirty="0" smtClean="0"/>
              <a:t>网关 </a:t>
            </a:r>
            <a:r>
              <a:rPr lang="en-US" altLang="zh-CN" dirty="0" smtClean="0"/>
              <a:t>gateways</a:t>
            </a:r>
          </a:p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连接对象</a:t>
            </a:r>
            <a:endParaRPr lang="en-US" altLang="zh-CN" dirty="0" smtClean="0"/>
          </a:p>
          <a:p>
            <a:r>
              <a:rPr lang="zh-CN" altLang="en-US" dirty="0" smtClean="0"/>
              <a:t>泳道</a:t>
            </a:r>
            <a:endParaRPr lang="en-US" altLang="zh-CN" dirty="0" smtClean="0"/>
          </a:p>
          <a:p>
            <a:r>
              <a:rPr lang="zh-CN" altLang="en-US" dirty="0" smtClean="0"/>
              <a:t>制品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1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演示网关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线序很重要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27582643"/>
              </p:ext>
            </p:extLst>
          </p:nvPr>
        </p:nvGraphicFramePr>
        <p:xfrm>
          <a:off x="1871683" y="12147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118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11720999"/>
              </p:ext>
            </p:extLst>
          </p:nvPr>
        </p:nvGraphicFramePr>
        <p:xfrm>
          <a:off x="1871683" y="12147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860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520" y="2494819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0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1031</TotalTime>
  <Words>71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Tw Cen MT</vt:lpstr>
      <vt:lpstr>水滴</vt:lpstr>
      <vt:lpstr>FlowablE工作流</vt:lpstr>
      <vt:lpstr>PowerPoint 演示文稿</vt:lpstr>
      <vt:lpstr>Bpmn官方</vt:lpstr>
      <vt:lpstr>BPMN</vt:lpstr>
      <vt:lpstr>演示网关(线序很重要)</vt:lpstr>
      <vt:lpstr>演示Devops流程(了解)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FlowablE工作流</dc:title>
  <dc:creator>Shan Xue Zhong</dc:creator>
  <cp:lastModifiedBy>Shan Xue Zhong</cp:lastModifiedBy>
  <cp:revision>39</cp:revision>
  <dcterms:created xsi:type="dcterms:W3CDTF">2019-07-15T07:20:23Z</dcterms:created>
  <dcterms:modified xsi:type="dcterms:W3CDTF">2019-07-19T01:56:30Z</dcterms:modified>
</cp:coreProperties>
</file>