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413" r:id="rId3"/>
    <p:sldId id="425" r:id="rId4"/>
    <p:sldId id="426" r:id="rId5"/>
    <p:sldId id="427" r:id="rId6"/>
    <p:sldId id="428" r:id="rId7"/>
    <p:sldId id="429" r:id="rId8"/>
    <p:sldId id="42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06E"/>
    <a:srgbClr val="FF0000"/>
    <a:srgbClr val="99CCFF"/>
    <a:srgbClr val="C6E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 autoAdjust="0"/>
    <p:restoredTop sz="85481" autoAdjust="0"/>
  </p:normalViewPr>
  <p:slideViewPr>
    <p:cSldViewPr>
      <p:cViewPr>
        <p:scale>
          <a:sx n="70" d="100"/>
          <a:sy n="70" d="100"/>
        </p:scale>
        <p:origin x="-142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585765" y="142055"/>
          <a:ext cx="2695532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4080188" y="139799"/>
          <a:ext cx="2476882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Update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2" custScaleX="151258"/>
      <dgm:spPr>
        <a:xfrm>
          <a:off x="3623" y="0"/>
          <a:ext cx="357181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2" custScaleX="135177" custLinFactNeighborX="-15147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2" custScaleX="136833"/>
      <dgm:spPr>
        <a:xfrm>
          <a:off x="3656807" y="0"/>
          <a:ext cx="3231183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2" custScaleX="124212" custLinFactNeighborX="-20050" custLinFactNeighborY="-3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8E9BDB3-9827-482D-A635-5838EF4B2E65}" type="presOf" srcId="{535604BB-B464-4290-9B82-158DC3002E56}" destId="{5395B731-88D6-4E9C-8441-4BC5A996B2F5}" srcOrd="0" destOrd="0" presId="urn:microsoft.com/office/officeart/2005/8/layout/chevronAccent+Icon"/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DA42FE35-D392-45FC-9800-0D131EE43B93}" type="presOf" srcId="{15FE7976-2ECE-43FF-8FDE-77F46071EBDB}" destId="{DFA118E1-8067-4773-9215-7A4C9B7AEBA2}" srcOrd="0" destOrd="0" presId="urn:microsoft.com/office/officeart/2005/8/layout/chevronAccent+Icon"/>
    <dgm:cxn modelId="{545B6CE9-C951-4FC8-A6BD-918706B1CEF8}" type="presOf" srcId="{13AA38FD-965D-448D-978E-EFC6143376C2}" destId="{10E13376-B82A-43E4-B5D2-3932F60D38E2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BBAA8089-6DE0-4F1D-A6A6-13A19039A456}" type="presParOf" srcId="{10E13376-B82A-43E4-B5D2-3932F60D38E2}" destId="{E9EAD706-F9C0-43A3-9D64-3D6AB33FA686}" srcOrd="0" destOrd="0" presId="urn:microsoft.com/office/officeart/2005/8/layout/chevronAccent+Icon"/>
    <dgm:cxn modelId="{B05A86CD-49C8-4944-BDE6-D17B8CC6D14E}" type="presParOf" srcId="{E9EAD706-F9C0-43A3-9D64-3D6AB33FA686}" destId="{F2B95E96-AB90-4FDF-B665-09A52325AC3D}" srcOrd="0" destOrd="0" presId="urn:microsoft.com/office/officeart/2005/8/layout/chevronAccent+Icon"/>
    <dgm:cxn modelId="{2E209668-0E87-451A-B79C-8B857311AAA3}" type="presParOf" srcId="{E9EAD706-F9C0-43A3-9D64-3D6AB33FA686}" destId="{5395B731-88D6-4E9C-8441-4BC5A996B2F5}" srcOrd="1" destOrd="0" presId="urn:microsoft.com/office/officeart/2005/8/layout/chevronAccent+Icon"/>
    <dgm:cxn modelId="{B7508B8A-A539-4FDF-973A-B8AFC47CF35E}" type="presParOf" srcId="{10E13376-B82A-43E4-B5D2-3932F60D38E2}" destId="{EC9A8E3B-5AB7-45A8-8C99-CBC62E520095}" srcOrd="1" destOrd="0" presId="urn:microsoft.com/office/officeart/2005/8/layout/chevronAccent+Icon"/>
    <dgm:cxn modelId="{033DF914-EB51-48DF-8675-C7A0ACDE8809}" type="presParOf" srcId="{10E13376-B82A-43E4-B5D2-3932F60D38E2}" destId="{577176DA-BE28-494B-81D0-074C51235372}" srcOrd="2" destOrd="0" presId="urn:microsoft.com/office/officeart/2005/8/layout/chevronAccent+Icon"/>
    <dgm:cxn modelId="{606F2BF7-296D-477B-A11B-1AB6F0FC9FB7}" type="presParOf" srcId="{577176DA-BE28-494B-81D0-074C51235372}" destId="{3447491B-AA83-4450-8C67-E4D970AC9855}" srcOrd="0" destOrd="0" presId="urn:microsoft.com/office/officeart/2005/8/layout/chevronAccent+Icon"/>
    <dgm:cxn modelId="{BEBDDB59-143D-46CC-9A8F-8A893E811046}" type="presParOf" srcId="{577176DA-BE28-494B-81D0-074C51235372}" destId="{DFA118E1-8067-4773-9215-7A4C9B7AEB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240905" y="136151"/>
          <a:ext cx="875639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2268253" y="142055"/>
          <a:ext cx="3092199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8BBBE3B9-38F0-452C-BA52-2DA6328ACB5B}">
      <dgm:prSet phldrT="[文字]"/>
      <dgm:spPr>
        <a:xfrm>
          <a:off x="6470357" y="142055"/>
          <a:ext cx="1041773" cy="568221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Share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08BE2531-0DD6-4770-AC5B-04D135F57410}" type="parTrans" cxnId="{FCB16957-2EAB-4720-866F-494D0CFBF2B0}">
      <dgm:prSet/>
      <dgm:spPr/>
      <dgm:t>
        <a:bodyPr/>
        <a:lstStyle/>
        <a:p>
          <a:endParaRPr lang="zh-TW" altLang="en-US"/>
        </a:p>
      </dgm:t>
    </dgm:pt>
    <dgm:pt modelId="{8DCF4117-0A49-4C15-B983-5BC53BEF901E}" type="sibTrans" cxnId="{FCB16957-2EAB-4720-866F-494D0CFBF2B0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3" custScaleX="85201"/>
      <dgm:spPr>
        <a:xfrm>
          <a:off x="926" y="0"/>
          <a:ext cx="1615174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3" custScaleX="54699" custLinFactNeighborX="-30476" custLinFactNeighborY="-103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3" custScaleX="222970"/>
      <dgm:spPr>
        <a:xfrm>
          <a:off x="1675079" y="0"/>
          <a:ext cx="422689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3" custScaleX="193162" custLinFactNeighborX="-2075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98D325-1A42-42B5-803D-ED7855218062}" type="pres">
      <dgm:prSet presAssocID="{AF3EFB35-EF89-4940-9225-A22630DF3299}" presName="compositeSpace" presStyleCnt="0"/>
      <dgm:spPr/>
    </dgm:pt>
    <dgm:pt modelId="{A8362681-7FD0-45D3-86A3-C025278CB953}" type="pres">
      <dgm:prSet presAssocID="{8BBBE3B9-38F0-452C-BA52-2DA6328ACB5B}" presName="composite" presStyleCnt="0"/>
      <dgm:spPr/>
    </dgm:pt>
    <dgm:pt modelId="{F6439F54-8E8A-43F9-8CC4-4A47A507A5BB}" type="pres">
      <dgm:prSet presAssocID="{8BBBE3B9-38F0-452C-BA52-2DA6328ACB5B}" presName="bgChev" presStyleLbl="node1" presStyleIdx="2" presStyleCnt="3"/>
      <dgm:spPr>
        <a:xfrm>
          <a:off x="5960949" y="0"/>
          <a:ext cx="189572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5A26DCA-416B-4123-A166-07BBD92FF147}" type="pres">
      <dgm:prSet presAssocID="{8BBBE3B9-38F0-452C-BA52-2DA6328ACB5B}" presName="txNode" presStyleLbl="fgAcc1" presStyleIdx="2" presStyleCnt="3" custScaleX="65077" custLinFactNeighborX="-17219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B16957-2EAB-4720-866F-494D0CFBF2B0}" srcId="{13AA38FD-965D-448D-978E-EFC6143376C2}" destId="{8BBBE3B9-38F0-452C-BA52-2DA6328ACB5B}" srcOrd="2" destOrd="0" parTransId="{08BE2531-0DD6-4770-AC5B-04D135F57410}" sibTransId="{8DCF4117-0A49-4C15-B983-5BC53BEF901E}"/>
    <dgm:cxn modelId="{45F60B40-2C1E-44FF-BBF6-3586AC3E1CCC}" type="presOf" srcId="{15FE7976-2ECE-43FF-8FDE-77F46071EBDB}" destId="{DFA118E1-8067-4773-9215-7A4C9B7AEBA2}" srcOrd="0" destOrd="0" presId="urn:microsoft.com/office/officeart/2005/8/layout/chevronAccent+Icon"/>
    <dgm:cxn modelId="{CE761A02-C113-4C65-AE27-C406AB228958}" type="presOf" srcId="{13AA38FD-965D-448D-978E-EFC6143376C2}" destId="{10E13376-B82A-43E4-B5D2-3932F60D38E2}" srcOrd="0" destOrd="0" presId="urn:microsoft.com/office/officeart/2005/8/layout/chevronAccent+Icon"/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7E0C1216-DEEF-4F07-8BA9-9B055B068098}" type="presOf" srcId="{8BBBE3B9-38F0-452C-BA52-2DA6328ACB5B}" destId="{65A26DCA-416B-4123-A166-07BBD92FF147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AD52E7EB-69ED-4515-ACF0-B9C022C8B521}" type="presOf" srcId="{535604BB-B464-4290-9B82-158DC3002E56}" destId="{5395B731-88D6-4E9C-8441-4BC5A996B2F5}" srcOrd="0" destOrd="0" presId="urn:microsoft.com/office/officeart/2005/8/layout/chevronAccent+Icon"/>
    <dgm:cxn modelId="{47D1B904-EDD6-419D-8E9F-FA3021A02FA0}" type="presParOf" srcId="{10E13376-B82A-43E4-B5D2-3932F60D38E2}" destId="{E9EAD706-F9C0-43A3-9D64-3D6AB33FA686}" srcOrd="0" destOrd="0" presId="urn:microsoft.com/office/officeart/2005/8/layout/chevronAccent+Icon"/>
    <dgm:cxn modelId="{B2149271-B53F-454D-84E1-9EEA372D1B17}" type="presParOf" srcId="{E9EAD706-F9C0-43A3-9D64-3D6AB33FA686}" destId="{F2B95E96-AB90-4FDF-B665-09A52325AC3D}" srcOrd="0" destOrd="0" presId="urn:microsoft.com/office/officeart/2005/8/layout/chevronAccent+Icon"/>
    <dgm:cxn modelId="{5466B143-E519-44B4-B039-B7F44D6BD64C}" type="presParOf" srcId="{E9EAD706-F9C0-43A3-9D64-3D6AB33FA686}" destId="{5395B731-88D6-4E9C-8441-4BC5A996B2F5}" srcOrd="1" destOrd="0" presId="urn:microsoft.com/office/officeart/2005/8/layout/chevronAccent+Icon"/>
    <dgm:cxn modelId="{ED6B0F22-678B-4FA3-A95B-3DF9DC953574}" type="presParOf" srcId="{10E13376-B82A-43E4-B5D2-3932F60D38E2}" destId="{EC9A8E3B-5AB7-45A8-8C99-CBC62E520095}" srcOrd="1" destOrd="0" presId="urn:microsoft.com/office/officeart/2005/8/layout/chevronAccent+Icon"/>
    <dgm:cxn modelId="{42FEFDEB-6B68-4D60-AB78-4C1F744B6B0C}" type="presParOf" srcId="{10E13376-B82A-43E4-B5D2-3932F60D38E2}" destId="{577176DA-BE28-494B-81D0-074C51235372}" srcOrd="2" destOrd="0" presId="urn:microsoft.com/office/officeart/2005/8/layout/chevronAccent+Icon"/>
    <dgm:cxn modelId="{403FFFF9-3021-4733-8DC5-D2AAE7481D1B}" type="presParOf" srcId="{577176DA-BE28-494B-81D0-074C51235372}" destId="{3447491B-AA83-4450-8C67-E4D970AC9855}" srcOrd="0" destOrd="0" presId="urn:microsoft.com/office/officeart/2005/8/layout/chevronAccent+Icon"/>
    <dgm:cxn modelId="{2CE28EC3-3073-4656-A095-E8571A087A21}" type="presParOf" srcId="{577176DA-BE28-494B-81D0-074C51235372}" destId="{DFA118E1-8067-4773-9215-7A4C9B7AEBA2}" srcOrd="1" destOrd="0" presId="urn:microsoft.com/office/officeart/2005/8/layout/chevronAccent+Icon"/>
    <dgm:cxn modelId="{A236CE23-E03A-4FBE-861A-97136E509EE5}" type="presParOf" srcId="{10E13376-B82A-43E4-B5D2-3932F60D38E2}" destId="{7C98D325-1A42-42B5-803D-ED7855218062}" srcOrd="3" destOrd="0" presId="urn:microsoft.com/office/officeart/2005/8/layout/chevronAccent+Icon"/>
    <dgm:cxn modelId="{25D1ABA5-2BDD-4CBD-9AD0-ED41BE1D7867}" type="presParOf" srcId="{10E13376-B82A-43E4-B5D2-3932F60D38E2}" destId="{A8362681-7FD0-45D3-86A3-C025278CB953}" srcOrd="4" destOrd="0" presId="urn:microsoft.com/office/officeart/2005/8/layout/chevronAccent+Icon"/>
    <dgm:cxn modelId="{280442A3-37FF-457A-BB4F-87A46B6B7E19}" type="presParOf" srcId="{A8362681-7FD0-45D3-86A3-C025278CB953}" destId="{F6439F54-8E8A-43F9-8CC4-4A47A507A5BB}" srcOrd="0" destOrd="0" presId="urn:microsoft.com/office/officeart/2005/8/layout/chevronAccent+Icon"/>
    <dgm:cxn modelId="{3A45A74D-271F-4564-A266-1D87E4207068}" type="presParOf" srcId="{A8362681-7FD0-45D3-86A3-C025278CB953}" destId="{65A26DCA-416B-4123-A166-07BBD92FF14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748483" y="142055"/>
          <a:ext cx="2040891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3632784" y="103797"/>
          <a:ext cx="2816130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2" custScaleX="125147"/>
      <dgm:spPr>
        <a:xfrm>
          <a:off x="276" y="0"/>
          <a:ext cx="3223190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2" custScaleX="93839" custLinFactNeighborX="-15147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2" custScaleX="136833"/>
      <dgm:spPr>
        <a:xfrm>
          <a:off x="3303594" y="0"/>
          <a:ext cx="352416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2" custScaleX="129484" custLinFactNeighborX="-23510" custLinFactNeighborY="-67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C15F8ED-69AC-4EC6-942F-06F486B00F23}" type="presOf" srcId="{535604BB-B464-4290-9B82-158DC3002E56}" destId="{5395B731-88D6-4E9C-8441-4BC5A996B2F5}" srcOrd="0" destOrd="0" presId="urn:microsoft.com/office/officeart/2005/8/layout/chevronAccent+Icon"/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209276E2-E34E-4A30-B40E-E6B137B904CE}" type="presOf" srcId="{15FE7976-2ECE-43FF-8FDE-77F46071EBDB}" destId="{DFA118E1-8067-4773-9215-7A4C9B7AEBA2}" srcOrd="0" destOrd="0" presId="urn:microsoft.com/office/officeart/2005/8/layout/chevronAccent+Icon"/>
    <dgm:cxn modelId="{AA167A86-BF3F-4817-959A-1D232964037E}" type="presOf" srcId="{13AA38FD-965D-448D-978E-EFC6143376C2}" destId="{10E13376-B82A-43E4-B5D2-3932F60D38E2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7BAD8581-10D1-433E-9B91-210F6AB59003}" type="presParOf" srcId="{10E13376-B82A-43E4-B5D2-3932F60D38E2}" destId="{E9EAD706-F9C0-43A3-9D64-3D6AB33FA686}" srcOrd="0" destOrd="0" presId="urn:microsoft.com/office/officeart/2005/8/layout/chevronAccent+Icon"/>
    <dgm:cxn modelId="{E01E727A-B29D-4711-9C67-EFC850E556AD}" type="presParOf" srcId="{E9EAD706-F9C0-43A3-9D64-3D6AB33FA686}" destId="{F2B95E96-AB90-4FDF-B665-09A52325AC3D}" srcOrd="0" destOrd="0" presId="urn:microsoft.com/office/officeart/2005/8/layout/chevronAccent+Icon"/>
    <dgm:cxn modelId="{950661DA-338B-4B4B-93B3-A849DAD301CE}" type="presParOf" srcId="{E9EAD706-F9C0-43A3-9D64-3D6AB33FA686}" destId="{5395B731-88D6-4E9C-8441-4BC5A996B2F5}" srcOrd="1" destOrd="0" presId="urn:microsoft.com/office/officeart/2005/8/layout/chevronAccent+Icon"/>
    <dgm:cxn modelId="{95FA36E0-6851-420B-B461-6043824C3C5E}" type="presParOf" srcId="{10E13376-B82A-43E4-B5D2-3932F60D38E2}" destId="{EC9A8E3B-5AB7-45A8-8C99-CBC62E520095}" srcOrd="1" destOrd="0" presId="urn:microsoft.com/office/officeart/2005/8/layout/chevronAccent+Icon"/>
    <dgm:cxn modelId="{B69C410F-5264-4B6D-9389-78722BCC1F78}" type="presParOf" srcId="{10E13376-B82A-43E4-B5D2-3932F60D38E2}" destId="{577176DA-BE28-494B-81D0-074C51235372}" srcOrd="2" destOrd="0" presId="urn:microsoft.com/office/officeart/2005/8/layout/chevronAccent+Icon"/>
    <dgm:cxn modelId="{BBDB0662-5C6C-454F-ABB7-0293887FD0A7}" type="presParOf" srcId="{577176DA-BE28-494B-81D0-074C51235372}" destId="{3447491B-AA83-4450-8C67-E4D970AC9855}" srcOrd="0" destOrd="0" presId="urn:microsoft.com/office/officeart/2005/8/layout/chevronAccent+Icon"/>
    <dgm:cxn modelId="{8B515C79-ED4E-4547-AA99-0B4761616DA8}" type="presParOf" srcId="{577176DA-BE28-494B-81D0-074C51235372}" destId="{DFA118E1-8067-4773-9215-7A4C9B7AEB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833295" y="142055"/>
          <a:ext cx="2222563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Capture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4418175" y="142055"/>
          <a:ext cx="2140216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2" custScaleX="149439"/>
      <dgm:spPr>
        <a:xfrm>
          <a:off x="1535" y="0"/>
          <a:ext cx="359285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2" custScaleX="109473" custLinFactNeighborX="-15147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2" custScaleX="136833"/>
      <dgm:spPr>
        <a:xfrm>
          <a:off x="3669191" y="0"/>
          <a:ext cx="3289779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2" custScaleX="105417" custLinFactNeighborX="-13788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C0803D7B-42FD-4A95-B12A-AC24F2E77D55}" type="presOf" srcId="{535604BB-B464-4290-9B82-158DC3002E56}" destId="{5395B731-88D6-4E9C-8441-4BC5A996B2F5}" srcOrd="0" destOrd="0" presId="urn:microsoft.com/office/officeart/2005/8/layout/chevronAccent+Icon"/>
    <dgm:cxn modelId="{567B4769-1AB4-4E93-94B5-C968C48597E5}" type="presOf" srcId="{13AA38FD-965D-448D-978E-EFC6143376C2}" destId="{10E13376-B82A-43E4-B5D2-3932F60D38E2}" srcOrd="0" destOrd="0" presId="urn:microsoft.com/office/officeart/2005/8/layout/chevronAccent+Icon"/>
    <dgm:cxn modelId="{EEBA7DE8-4229-403F-BA16-480CD2F28F8F}" type="presOf" srcId="{15FE7976-2ECE-43FF-8FDE-77F46071EBDB}" destId="{DFA118E1-8067-4773-9215-7A4C9B7AEBA2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FEE78FCC-18B8-41F7-9F23-5AB845A3DB17}" type="presParOf" srcId="{10E13376-B82A-43E4-B5D2-3932F60D38E2}" destId="{E9EAD706-F9C0-43A3-9D64-3D6AB33FA686}" srcOrd="0" destOrd="0" presId="urn:microsoft.com/office/officeart/2005/8/layout/chevronAccent+Icon"/>
    <dgm:cxn modelId="{3162AF8D-F8E8-44E9-8A34-110DAFF250A9}" type="presParOf" srcId="{E9EAD706-F9C0-43A3-9D64-3D6AB33FA686}" destId="{F2B95E96-AB90-4FDF-B665-09A52325AC3D}" srcOrd="0" destOrd="0" presId="urn:microsoft.com/office/officeart/2005/8/layout/chevronAccent+Icon"/>
    <dgm:cxn modelId="{3E1BFC9E-5B7E-4276-91AA-DF5B18BA9CE6}" type="presParOf" srcId="{E9EAD706-F9C0-43A3-9D64-3D6AB33FA686}" destId="{5395B731-88D6-4E9C-8441-4BC5A996B2F5}" srcOrd="1" destOrd="0" presId="urn:microsoft.com/office/officeart/2005/8/layout/chevronAccent+Icon"/>
    <dgm:cxn modelId="{039AE6E6-7FFE-463F-B0A9-A9D0D8B4E6AE}" type="presParOf" srcId="{10E13376-B82A-43E4-B5D2-3932F60D38E2}" destId="{EC9A8E3B-5AB7-45A8-8C99-CBC62E520095}" srcOrd="1" destOrd="0" presId="urn:microsoft.com/office/officeart/2005/8/layout/chevronAccent+Icon"/>
    <dgm:cxn modelId="{60520498-EE2E-43F4-9EDA-883DD0227ED8}" type="presParOf" srcId="{10E13376-B82A-43E4-B5D2-3932F60D38E2}" destId="{577176DA-BE28-494B-81D0-074C51235372}" srcOrd="2" destOrd="0" presId="urn:microsoft.com/office/officeart/2005/8/layout/chevronAccent+Icon"/>
    <dgm:cxn modelId="{4A6E5C17-29B6-462B-BE03-8BFEFA05BA52}" type="presParOf" srcId="{577176DA-BE28-494B-81D0-074C51235372}" destId="{3447491B-AA83-4450-8C67-E4D970AC9855}" srcOrd="0" destOrd="0" presId="urn:microsoft.com/office/officeart/2005/8/layout/chevronAccent+Icon"/>
    <dgm:cxn modelId="{C1E11888-A321-4613-8D79-636E66D80AF9}" type="presParOf" srcId="{577176DA-BE28-494B-81D0-074C51235372}" destId="{DFA118E1-8067-4773-9215-7A4C9B7AEB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3623" y="0"/>
          <a:ext cx="357181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585765" y="142055"/>
          <a:ext cx="2695532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602408" y="158698"/>
        <a:ext cx="2662246" cy="534935"/>
      </dsp:txXfrm>
    </dsp:sp>
    <dsp:sp modelId="{3447491B-AA83-4450-8C67-E4D970AC9855}">
      <dsp:nvSpPr>
        <dsp:cNvPr id="0" name=""/>
        <dsp:cNvSpPr/>
      </dsp:nvSpPr>
      <dsp:spPr>
        <a:xfrm>
          <a:off x="3656807" y="0"/>
          <a:ext cx="3231183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4080188" y="139799"/>
          <a:ext cx="2476882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Update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4096831" y="156442"/>
        <a:ext cx="2443596" cy="534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926" y="0"/>
          <a:ext cx="1615174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240905" y="136151"/>
          <a:ext cx="875639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sz="17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257548" y="152794"/>
        <a:ext cx="842353" cy="534935"/>
      </dsp:txXfrm>
    </dsp:sp>
    <dsp:sp modelId="{3447491B-AA83-4450-8C67-E4D970AC9855}">
      <dsp:nvSpPr>
        <dsp:cNvPr id="0" name=""/>
        <dsp:cNvSpPr/>
      </dsp:nvSpPr>
      <dsp:spPr>
        <a:xfrm>
          <a:off x="1675079" y="0"/>
          <a:ext cx="422689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2268253" y="142055"/>
          <a:ext cx="3092199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sz="17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2284896" y="158698"/>
        <a:ext cx="3058913" cy="534935"/>
      </dsp:txXfrm>
    </dsp:sp>
    <dsp:sp modelId="{F6439F54-8E8A-43F9-8CC4-4A47A507A5BB}">
      <dsp:nvSpPr>
        <dsp:cNvPr id="0" name=""/>
        <dsp:cNvSpPr/>
      </dsp:nvSpPr>
      <dsp:spPr>
        <a:xfrm>
          <a:off x="5960949" y="0"/>
          <a:ext cx="189572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6DCA-416B-4123-A166-07BBD92FF147}">
      <dsp:nvSpPr>
        <dsp:cNvPr id="0" name=""/>
        <dsp:cNvSpPr/>
      </dsp:nvSpPr>
      <dsp:spPr>
        <a:xfrm>
          <a:off x="6470357" y="142055"/>
          <a:ext cx="1041773" cy="568221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Share</a:t>
          </a:r>
          <a:endParaRPr lang="zh-TW" altLang="en-US" sz="17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6487000" y="158698"/>
        <a:ext cx="1008487" cy="534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276" y="0"/>
          <a:ext cx="3223190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748483" y="142055"/>
          <a:ext cx="2040891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765126" y="158698"/>
        <a:ext cx="2007605" cy="534935"/>
      </dsp:txXfrm>
    </dsp:sp>
    <dsp:sp modelId="{3447491B-AA83-4450-8C67-E4D970AC9855}">
      <dsp:nvSpPr>
        <dsp:cNvPr id="0" name=""/>
        <dsp:cNvSpPr/>
      </dsp:nvSpPr>
      <dsp:spPr>
        <a:xfrm>
          <a:off x="3303594" y="0"/>
          <a:ext cx="352416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3632784" y="103797"/>
          <a:ext cx="2816130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3649427" y="120440"/>
        <a:ext cx="2782844" cy="534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1535" y="0"/>
          <a:ext cx="359285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833295" y="142055"/>
          <a:ext cx="2222563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Capture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849938" y="158698"/>
        <a:ext cx="2189277" cy="534935"/>
      </dsp:txXfrm>
    </dsp:sp>
    <dsp:sp modelId="{3447491B-AA83-4450-8C67-E4D970AC9855}">
      <dsp:nvSpPr>
        <dsp:cNvPr id="0" name=""/>
        <dsp:cNvSpPr/>
      </dsp:nvSpPr>
      <dsp:spPr>
        <a:xfrm>
          <a:off x="3669191" y="0"/>
          <a:ext cx="3289779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4418175" y="142055"/>
          <a:ext cx="2140216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4434818" y="158698"/>
        <a:ext cx="2106930" cy="53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1DFC7-C5E9-4331-AE94-7429D7EA40A2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AD352-FB57-424D-972A-DDC37483E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A9E9-9469-413F-A645-BABD293FF482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41184-0195-4FAF-BC9B-31682A1DD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81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66553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722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15735710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990600"/>
            <a:ext cx="3983037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3984625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24295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69397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22312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78152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4945846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0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8035494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540638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57975" y="215900"/>
            <a:ext cx="2028825" cy="622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215900"/>
            <a:ext cx="5938837" cy="6223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005993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2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4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6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6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6277-51E9-46A0-AFBF-1B98FF5E8459}" type="datetimeFigureOut">
              <a:rPr lang="zh-TW" altLang="en-US" smtClean="0"/>
              <a:t>2014/12/10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4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6" descr="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7346950" y="6086475"/>
          <a:ext cx="1619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hoto Editor Photo" r:id="rId15" imgW="1619476" imgH="771429" progId="">
                  <p:embed/>
                </p:oleObj>
              </mc:Choice>
              <mc:Fallback>
                <p:oleObj name="Photo Editor Photo" r:id="rId15" imgW="1619476" imgH="7714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6086475"/>
                        <a:ext cx="1619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215900"/>
            <a:ext cx="79105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90600"/>
            <a:ext cx="812006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747125" y="6616700"/>
            <a:ext cx="514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6EBF450-E86D-4F23-8BB1-1AC543AB23F6}" type="slidenum">
              <a:rPr lang="zh-TW" altLang="en-US" sz="1200">
                <a:solidFill>
                  <a:srgbClr val="00506E"/>
                </a:solidFill>
                <a:latin typeface="Helvetica 55 Roman" pitchFamily="34" charset="0"/>
                <a:ea typeface="新細明體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dirty="0">
              <a:solidFill>
                <a:srgbClr val="00506E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20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000" b="1">
          <a:solidFill>
            <a:srgbClr val="0050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2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9488" y="2312876"/>
            <a:ext cx="81645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 anchor="ctr"/>
          <a:lstStyle/>
          <a:p>
            <a:pPr>
              <a:lnSpc>
                <a:spcPct val="115000"/>
              </a:lnSpc>
            </a:pPr>
            <a:r>
              <a:rPr lang="en-US" altLang="zh-TW" sz="4400" b="1" dirty="0" smtClean="0">
                <a:solidFill>
                  <a:schemeClr val="bg1"/>
                </a:solidFill>
              </a:rPr>
              <a:t>Mobile </a:t>
            </a:r>
            <a:r>
              <a:rPr lang="en-US" altLang="zh-TW" sz="4400" b="1" dirty="0" err="1" smtClean="0">
                <a:solidFill>
                  <a:schemeClr val="bg1"/>
                </a:solidFill>
              </a:rPr>
              <a:t>WiTouch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 Software Application</a:t>
            </a:r>
            <a:endParaRPr lang="en-US" altLang="en-US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03358" y="4192444"/>
            <a:ext cx="3540642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/>
          <a:lstStyle/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Arthur Shr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PUI, 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Value Creation Center</a:t>
            </a:r>
            <a:endParaRPr lang="en-US" altLang="en-US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318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6738" y="1520788"/>
            <a:ext cx="8120062" cy="4680520"/>
          </a:xfrm>
        </p:spPr>
        <p:txBody>
          <a:bodyPr/>
          <a:lstStyle/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1. Share ideas, info, …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Sharing anything –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Drawings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Highlights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Notes..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on the –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Whiteboard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or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Screen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to others by –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Copy,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Email</a:t>
            </a: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File transfer, …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2</a:t>
            </a:r>
            <a:r>
              <a:rPr lang="en-US" altLang="zh-TW" sz="32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. Capture the idea, info,…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Capturing the  </a:t>
            </a:r>
            <a:r>
              <a:rPr lang="en-US" altLang="zh-TW" sz="2400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Results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3</a:t>
            </a:r>
            <a:r>
              <a:rPr lang="en-US" altLang="zh-TW" sz="32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. Preserve the idea, info, …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Preserving the </a:t>
            </a:r>
            <a:r>
              <a:rPr lang="en-US" altLang="zh-TW" sz="2400" b="0" kern="1200" dirty="0" smtClean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Results</a:t>
            </a:r>
            <a:endParaRPr lang="en-US" altLang="zh-TW" sz="2400" b="0" kern="1200" dirty="0">
              <a:solidFill>
                <a:srgbClr val="0000FF"/>
              </a:solidFill>
              <a:latin typeface="Calibri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Mobile </a:t>
            </a:r>
            <a:r>
              <a:rPr lang="en-US" altLang="zh-TW" dirty="0" err="1"/>
              <a:t>WiTouch</a:t>
            </a:r>
            <a:r>
              <a:rPr lang="en-US" altLang="zh-TW" dirty="0"/>
              <a:t> SW System 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5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Setting</a:t>
            </a:r>
            <a:endParaRPr lang="zh-TW" altLang="en-US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09889" y="2710992"/>
            <a:ext cx="862012" cy="1254126"/>
            <a:chOff x="4785" y="2387"/>
            <a:chExt cx="543" cy="790"/>
          </a:xfrm>
        </p:grpSpPr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sp>
        <p:nvSpPr>
          <p:cNvPr id="11" name="Oval 30"/>
          <p:cNvSpPr>
            <a:spLocks noChangeAspect="1" noChangeArrowheads="1"/>
          </p:cNvSpPr>
          <p:nvPr/>
        </p:nvSpPr>
        <p:spPr bwMode="auto">
          <a:xfrm>
            <a:off x="6408204" y="4614749"/>
            <a:ext cx="1404156" cy="741579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Update System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Parameter</a:t>
            </a:r>
          </a:p>
        </p:txBody>
      </p:sp>
      <p:cxnSp>
        <p:nvCxnSpPr>
          <p:cNvPr id="12" name="AutoShape 36"/>
          <p:cNvCxnSpPr>
            <a:cxnSpLocks noChangeShapeType="1"/>
            <a:stCxn id="7" idx="1"/>
            <a:endCxn id="14" idx="2"/>
          </p:cNvCxnSpPr>
          <p:nvPr/>
        </p:nvCxnSpPr>
        <p:spPr bwMode="auto">
          <a:xfrm>
            <a:off x="1129014" y="3164083"/>
            <a:ext cx="1102726" cy="43136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42"/>
          <p:cNvCxnSpPr>
            <a:cxnSpLocks noChangeShapeType="1"/>
            <a:stCxn id="17" idx="6"/>
            <a:endCxn id="11" idx="2"/>
          </p:cNvCxnSpPr>
          <p:nvPr/>
        </p:nvCxnSpPr>
        <p:spPr bwMode="auto">
          <a:xfrm>
            <a:off x="5395277" y="4607208"/>
            <a:ext cx="1012927" cy="378331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84"/>
          <p:cNvSpPr>
            <a:spLocks noChangeAspect="1" noChangeArrowheads="1"/>
          </p:cNvSpPr>
          <p:nvPr/>
        </p:nvSpPr>
        <p:spPr bwMode="auto">
          <a:xfrm>
            <a:off x="2231740" y="3225929"/>
            <a:ext cx="1399343" cy="739037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Select Setting</a:t>
            </a: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3756384478"/>
              </p:ext>
            </p:extLst>
          </p:nvPr>
        </p:nvGraphicFramePr>
        <p:xfrm>
          <a:off x="1577361" y="1636437"/>
          <a:ext cx="6960507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577360" y="4607207"/>
            <a:ext cx="3118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Setting: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1. Language,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2. White Board or Computer Screen   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3. </a:t>
            </a:r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Handwriting Recognition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4. Key Pad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5. Screen Setting:  Whole or Two divvied Areas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 6. WB or  Computer  Screen  Resize 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7. Active Area </a:t>
            </a:r>
            <a:endParaRPr lang="zh-TW" altLang="en-US" sz="1000" dirty="0">
              <a:solidFill>
                <a:srgbClr val="FF0000"/>
              </a:solidFill>
              <a:latin typeface="Calibri"/>
              <a:ea typeface="新細明體"/>
            </a:endParaRPr>
          </a:p>
        </p:txBody>
      </p:sp>
      <p:sp>
        <p:nvSpPr>
          <p:cNvPr id="17" name="Oval 84"/>
          <p:cNvSpPr>
            <a:spLocks noChangeAspect="1" noChangeArrowheads="1"/>
          </p:cNvSpPr>
          <p:nvPr/>
        </p:nvSpPr>
        <p:spPr bwMode="auto">
          <a:xfrm>
            <a:off x="3995934" y="4237689"/>
            <a:ext cx="1399343" cy="739037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Set Parameter</a:t>
            </a:r>
          </a:p>
        </p:txBody>
      </p:sp>
      <p:cxnSp>
        <p:nvCxnSpPr>
          <p:cNvPr id="18" name="AutoShape 42"/>
          <p:cNvCxnSpPr>
            <a:cxnSpLocks noChangeShapeType="1"/>
            <a:stCxn id="14" idx="6"/>
            <a:endCxn id="17" idx="1"/>
          </p:cNvCxnSpPr>
          <p:nvPr/>
        </p:nvCxnSpPr>
        <p:spPr bwMode="auto">
          <a:xfrm>
            <a:off x="3631083" y="3595448"/>
            <a:ext cx="569780" cy="75047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80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Sharing</a:t>
            </a:r>
            <a:endParaRPr lang="zh-TW" altLang="en-US" dirty="0"/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671824" y="4445336"/>
            <a:ext cx="1008063" cy="1181100"/>
            <a:chOff x="521" y="2886"/>
            <a:chExt cx="635" cy="744"/>
          </a:xfrm>
        </p:grpSpPr>
        <p:grpSp>
          <p:nvGrpSpPr>
            <p:cNvPr id="4" name="Group 10"/>
            <p:cNvGrpSpPr>
              <a:grpSpLocks noChangeAspect="1"/>
            </p:cNvGrpSpPr>
            <p:nvPr/>
          </p:nvGrpSpPr>
          <p:grpSpPr bwMode="auto">
            <a:xfrm>
              <a:off x="703" y="2886"/>
              <a:ext cx="254" cy="603"/>
              <a:chOff x="521" y="1253"/>
              <a:chExt cx="363" cy="862"/>
            </a:xfrm>
          </p:grpSpPr>
          <p:sp>
            <p:nvSpPr>
              <p:cNvPr id="6" name="Oval 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521" y="3475"/>
              <a:ext cx="63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B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225468" y="2195062"/>
            <a:ext cx="862012" cy="1254126"/>
            <a:chOff x="4785" y="2387"/>
            <a:chExt cx="543" cy="790"/>
          </a:xfrm>
        </p:grpSpPr>
        <p:grpSp>
          <p:nvGrpSpPr>
            <p:cNvPr id="12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14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5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6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7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8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sp>
        <p:nvSpPr>
          <p:cNvPr id="19" name="Oval 28"/>
          <p:cNvSpPr>
            <a:spLocks noChangeAspect="1" noChangeArrowheads="1"/>
          </p:cNvSpPr>
          <p:nvPr/>
        </p:nvSpPr>
        <p:spPr bwMode="auto">
          <a:xfrm>
            <a:off x="1261607" y="2647482"/>
            <a:ext cx="874712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Open File</a:t>
            </a:r>
          </a:p>
        </p:txBody>
      </p:sp>
      <p:cxnSp>
        <p:nvCxnSpPr>
          <p:cNvPr id="20" name="AutoShape 36"/>
          <p:cNvCxnSpPr>
            <a:cxnSpLocks noChangeShapeType="1"/>
            <a:stCxn id="15" idx="1"/>
            <a:endCxn id="19" idx="2"/>
          </p:cNvCxnSpPr>
          <p:nvPr/>
        </p:nvCxnSpPr>
        <p:spPr bwMode="auto">
          <a:xfrm>
            <a:off x="844593" y="2648152"/>
            <a:ext cx="417014" cy="23031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37"/>
          <p:cNvCxnSpPr>
            <a:cxnSpLocks noChangeShapeType="1"/>
            <a:stCxn id="19" idx="5"/>
            <a:endCxn id="40" idx="2"/>
          </p:cNvCxnSpPr>
          <p:nvPr/>
        </p:nvCxnSpPr>
        <p:spPr bwMode="auto">
          <a:xfrm>
            <a:off x="2008220" y="3041792"/>
            <a:ext cx="378417" cy="548039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42"/>
          <p:cNvCxnSpPr>
            <a:cxnSpLocks noChangeShapeType="1"/>
            <a:stCxn id="40" idx="6"/>
            <a:endCxn id="26" idx="1"/>
          </p:cNvCxnSpPr>
          <p:nvPr/>
        </p:nvCxnSpPr>
        <p:spPr bwMode="auto">
          <a:xfrm flipV="1">
            <a:off x="4871616" y="3561384"/>
            <a:ext cx="354156" cy="2844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49"/>
          <p:cNvSpPr>
            <a:spLocks noChangeAspect="1" noChangeArrowheads="1"/>
          </p:cNvSpPr>
          <p:nvPr/>
        </p:nvSpPr>
        <p:spPr bwMode="auto">
          <a:xfrm>
            <a:off x="7563862" y="4590279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Save File</a:t>
            </a:r>
          </a:p>
        </p:txBody>
      </p:sp>
      <p:cxnSp>
        <p:nvCxnSpPr>
          <p:cNvPr id="24" name="AutoShape 86"/>
          <p:cNvCxnSpPr>
            <a:cxnSpLocks noChangeShapeType="1"/>
            <a:stCxn id="26" idx="5"/>
            <a:endCxn id="23" idx="2"/>
          </p:cNvCxnSpPr>
          <p:nvPr/>
        </p:nvCxnSpPr>
        <p:spPr bwMode="auto">
          <a:xfrm>
            <a:off x="6935790" y="4511047"/>
            <a:ext cx="628072" cy="310213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30"/>
          <p:cNvSpPr>
            <a:spLocks noChangeAspect="1" noChangeArrowheads="1"/>
          </p:cNvSpPr>
          <p:nvPr/>
        </p:nvSpPr>
        <p:spPr bwMode="auto">
          <a:xfrm>
            <a:off x="5172089" y="3551184"/>
            <a:ext cx="874713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Draw Stuff</a:t>
            </a:r>
          </a:p>
        </p:txBody>
      </p:sp>
      <p:sp>
        <p:nvSpPr>
          <p:cNvPr id="26" name="Oval 83"/>
          <p:cNvSpPr>
            <a:spLocks noChangeAspect="1" noChangeArrowheads="1"/>
          </p:cNvSpPr>
          <p:nvPr/>
        </p:nvSpPr>
        <p:spPr bwMode="auto">
          <a:xfrm>
            <a:off x="4871616" y="3364703"/>
            <a:ext cx="2418330" cy="1343025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 pitchFamily="34" charset="-120"/>
            </a:endParaRPr>
          </a:p>
        </p:txBody>
      </p:sp>
      <p:sp>
        <p:nvSpPr>
          <p:cNvPr id="27" name="Oval 89"/>
          <p:cNvSpPr>
            <a:spLocks noChangeAspect="1" noChangeArrowheads="1"/>
          </p:cNvSpPr>
          <p:nvPr/>
        </p:nvSpPr>
        <p:spPr bwMode="auto">
          <a:xfrm>
            <a:off x="6074146" y="3503091"/>
            <a:ext cx="874712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Move Object</a:t>
            </a:r>
          </a:p>
        </p:txBody>
      </p:sp>
      <p:grpSp>
        <p:nvGrpSpPr>
          <p:cNvPr id="28" name="Group 98"/>
          <p:cNvGrpSpPr>
            <a:grpSpLocks/>
          </p:cNvGrpSpPr>
          <p:nvPr/>
        </p:nvGrpSpPr>
        <p:grpSpPr bwMode="auto">
          <a:xfrm>
            <a:off x="8208624" y="5146155"/>
            <a:ext cx="862013" cy="1254126"/>
            <a:chOff x="4785" y="2387"/>
            <a:chExt cx="543" cy="790"/>
          </a:xfrm>
        </p:grpSpPr>
        <p:grpSp>
          <p:nvGrpSpPr>
            <p:cNvPr id="29" name="Group 99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31" name="Oval 100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2" name="Line 101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3" name="Line 102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4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5" name="Line 104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30" name="Text Box 105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C</a:t>
              </a:r>
            </a:p>
          </p:txBody>
        </p:sp>
      </p:grpSp>
      <p:cxnSp>
        <p:nvCxnSpPr>
          <p:cNvPr id="36" name="AutoShape 107"/>
          <p:cNvCxnSpPr>
            <a:cxnSpLocks noChangeShapeType="1"/>
            <a:stCxn id="7" idx="1"/>
            <a:endCxn id="40" idx="2"/>
          </p:cNvCxnSpPr>
          <p:nvPr/>
        </p:nvCxnSpPr>
        <p:spPr bwMode="auto">
          <a:xfrm flipV="1">
            <a:off x="1363974" y="3589831"/>
            <a:ext cx="1022663" cy="1308596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08"/>
          <p:cNvCxnSpPr>
            <a:cxnSpLocks noChangeShapeType="1"/>
            <a:stCxn id="23" idx="4"/>
            <a:endCxn id="32" idx="0"/>
          </p:cNvCxnSpPr>
          <p:nvPr/>
        </p:nvCxnSpPr>
        <p:spPr bwMode="auto">
          <a:xfrm>
            <a:off x="8001218" y="5052241"/>
            <a:ext cx="423306" cy="547004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群組 37"/>
          <p:cNvGrpSpPr/>
          <p:nvPr/>
        </p:nvGrpSpPr>
        <p:grpSpPr>
          <a:xfrm>
            <a:off x="2386637" y="2966687"/>
            <a:ext cx="2484979" cy="1246287"/>
            <a:chOff x="2911797" y="2288117"/>
            <a:chExt cx="2103116" cy="1246287"/>
          </a:xfrm>
        </p:grpSpPr>
        <p:sp>
          <p:nvSpPr>
            <p:cNvPr id="39" name="Oval 23"/>
            <p:cNvSpPr>
              <a:spLocks noChangeAspect="1" noChangeArrowheads="1"/>
            </p:cNvSpPr>
            <p:nvPr/>
          </p:nvSpPr>
          <p:spPr bwMode="auto">
            <a:xfrm>
              <a:off x="3973711" y="2593541"/>
              <a:ext cx="874712" cy="461962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Set Pan</a:t>
              </a:r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>
              <a:off x="2911797" y="2288117"/>
              <a:ext cx="2103116" cy="1246287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endParaRPr>
            </a:p>
          </p:txBody>
        </p:sp>
        <p:sp>
          <p:nvSpPr>
            <p:cNvPr id="41" name="Oval 84"/>
            <p:cNvSpPr>
              <a:spLocks noChangeAspect="1" noChangeArrowheads="1"/>
            </p:cNvSpPr>
            <p:nvPr/>
          </p:nvSpPr>
          <p:spPr bwMode="auto">
            <a:xfrm>
              <a:off x="3088643" y="2455152"/>
              <a:ext cx="874712" cy="461963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Select </a:t>
              </a: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Shape</a:t>
              </a:r>
              <a:endPara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endParaRPr>
            </a:p>
          </p:txBody>
        </p:sp>
        <p:sp>
          <p:nvSpPr>
            <p:cNvPr id="42" name="Oval 111"/>
            <p:cNvSpPr>
              <a:spLocks noChangeAspect="1" noChangeArrowheads="1"/>
            </p:cNvSpPr>
            <p:nvPr/>
          </p:nvSpPr>
          <p:spPr bwMode="auto">
            <a:xfrm>
              <a:off x="3413919" y="3044541"/>
              <a:ext cx="874712" cy="461962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Select Object</a:t>
              </a:r>
            </a:p>
          </p:txBody>
        </p:sp>
      </p:grpSp>
      <p:graphicFrame>
        <p:nvGraphicFramePr>
          <p:cNvPr id="43" name="資料庫圖表 42"/>
          <p:cNvGraphicFramePr/>
          <p:nvPr>
            <p:extLst>
              <p:ext uri="{D42A27DB-BD31-4B8C-83A1-F6EECF244321}">
                <p14:modId xmlns:p14="http://schemas.microsoft.com/office/powerpoint/2010/main" val="3293394993"/>
              </p:ext>
            </p:extLst>
          </p:nvPr>
        </p:nvGraphicFramePr>
        <p:xfrm>
          <a:off x="991747" y="1484784"/>
          <a:ext cx="7857599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4" name="直線接點 43"/>
          <p:cNvCxnSpPr/>
          <p:nvPr/>
        </p:nvCxnSpPr>
        <p:spPr>
          <a:xfrm>
            <a:off x="2386637" y="2346091"/>
            <a:ext cx="0" cy="29543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7392326" y="2774194"/>
            <a:ext cx="61198" cy="300595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sp>
        <p:nvSpPr>
          <p:cNvPr id="46" name="文字方塊 45"/>
          <p:cNvSpPr txBox="1"/>
          <p:nvPr/>
        </p:nvSpPr>
        <p:spPr>
          <a:xfrm>
            <a:off x="2759265" y="2658910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Set Tool</a:t>
            </a:r>
            <a:endParaRPr lang="zh-TW" altLang="en-US" sz="1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388704" y="2897379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Do Action</a:t>
            </a:r>
            <a:endParaRPr lang="zh-TW" altLang="en-US" sz="1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8" name="Oval 49"/>
          <p:cNvSpPr>
            <a:spLocks noChangeAspect="1" noChangeArrowheads="1"/>
          </p:cNvSpPr>
          <p:nvPr/>
        </p:nvSpPr>
        <p:spPr bwMode="auto">
          <a:xfrm>
            <a:off x="2979929" y="5380374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Launch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Website</a:t>
            </a:r>
          </a:p>
        </p:txBody>
      </p:sp>
      <p:sp>
        <p:nvSpPr>
          <p:cNvPr id="49" name="Oval 49"/>
          <p:cNvSpPr>
            <a:spLocks noChangeAspect="1" noChangeArrowheads="1"/>
          </p:cNvSpPr>
          <p:nvPr/>
        </p:nvSpPr>
        <p:spPr bwMode="auto">
          <a:xfrm>
            <a:off x="2767317" y="4800859"/>
            <a:ext cx="2512966" cy="132717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 pitchFamily="34" charset="-120"/>
            </a:endParaRPr>
          </a:p>
        </p:txBody>
      </p:sp>
      <p:sp>
        <p:nvSpPr>
          <p:cNvPr id="50" name="Oval 49"/>
          <p:cNvSpPr>
            <a:spLocks noChangeAspect="1" noChangeArrowheads="1"/>
          </p:cNvSpPr>
          <p:nvPr/>
        </p:nvSpPr>
        <p:spPr bwMode="auto">
          <a:xfrm>
            <a:off x="3629126" y="4926822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Open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MS-Office</a:t>
            </a:r>
          </a:p>
        </p:txBody>
      </p:sp>
      <p:cxnSp>
        <p:nvCxnSpPr>
          <p:cNvPr id="51" name="AutoShape 42"/>
          <p:cNvCxnSpPr>
            <a:cxnSpLocks noChangeShapeType="1"/>
            <a:stCxn id="40" idx="4"/>
            <a:endCxn id="49" idx="0"/>
          </p:cNvCxnSpPr>
          <p:nvPr/>
        </p:nvCxnSpPr>
        <p:spPr bwMode="auto">
          <a:xfrm>
            <a:off x="3629127" y="4212974"/>
            <a:ext cx="394673" cy="58788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2"/>
          <p:cNvCxnSpPr>
            <a:cxnSpLocks noChangeShapeType="1"/>
            <a:stCxn id="49" idx="7"/>
            <a:endCxn id="26" idx="3"/>
          </p:cNvCxnSpPr>
          <p:nvPr/>
        </p:nvCxnSpPr>
        <p:spPr bwMode="auto">
          <a:xfrm flipV="1">
            <a:off x="4912268" y="4511047"/>
            <a:ext cx="313504" cy="48417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/>
          <p:cNvSpPr txBox="1"/>
          <p:nvPr/>
        </p:nvSpPr>
        <p:spPr>
          <a:xfrm>
            <a:off x="2497685" y="4553839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Setup Board</a:t>
            </a:r>
            <a:endParaRPr lang="zh-TW" altLang="en-US" sz="1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4" name="Oval 49"/>
          <p:cNvSpPr>
            <a:spLocks noChangeAspect="1" noChangeArrowheads="1"/>
          </p:cNvSpPr>
          <p:nvPr/>
        </p:nvSpPr>
        <p:spPr bwMode="auto">
          <a:xfrm>
            <a:off x="4158130" y="5388784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Insert Object</a:t>
            </a:r>
          </a:p>
        </p:txBody>
      </p:sp>
      <p:sp>
        <p:nvSpPr>
          <p:cNvPr id="55" name="Oval 30"/>
          <p:cNvSpPr>
            <a:spLocks noChangeAspect="1" noChangeArrowheads="1"/>
          </p:cNvSpPr>
          <p:nvPr/>
        </p:nvSpPr>
        <p:spPr bwMode="auto">
          <a:xfrm>
            <a:off x="5240105" y="4049084"/>
            <a:ext cx="874713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Copy &amp; Paste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Stuff</a:t>
            </a:r>
          </a:p>
        </p:txBody>
      </p:sp>
      <p:sp>
        <p:nvSpPr>
          <p:cNvPr id="56" name="Oval 30"/>
          <p:cNvSpPr>
            <a:spLocks noChangeAspect="1" noChangeArrowheads="1"/>
          </p:cNvSpPr>
          <p:nvPr/>
        </p:nvSpPr>
        <p:spPr bwMode="auto">
          <a:xfrm>
            <a:off x="6156031" y="4013147"/>
            <a:ext cx="874713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Crop &amp;Resize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16129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Capturing</a:t>
            </a:r>
            <a:endParaRPr lang="zh-TW" altLang="en-US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303860" y="2821075"/>
            <a:ext cx="862012" cy="1254126"/>
            <a:chOff x="4785" y="2387"/>
            <a:chExt cx="543" cy="790"/>
          </a:xfrm>
        </p:grpSpPr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sp>
        <p:nvSpPr>
          <p:cNvPr id="11" name="Oval 30"/>
          <p:cNvSpPr>
            <a:spLocks noChangeAspect="1" noChangeArrowheads="1"/>
          </p:cNvSpPr>
          <p:nvPr/>
        </p:nvSpPr>
        <p:spPr bwMode="auto">
          <a:xfrm>
            <a:off x="5590265" y="3899841"/>
            <a:ext cx="1404156" cy="741579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Create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Photo Shot</a:t>
            </a:r>
          </a:p>
        </p:txBody>
      </p:sp>
      <p:cxnSp>
        <p:nvCxnSpPr>
          <p:cNvPr id="12" name="AutoShape 36"/>
          <p:cNvCxnSpPr>
            <a:cxnSpLocks noChangeShapeType="1"/>
            <a:stCxn id="7" idx="1"/>
            <a:endCxn id="14" idx="2"/>
          </p:cNvCxnSpPr>
          <p:nvPr/>
        </p:nvCxnSpPr>
        <p:spPr bwMode="auto">
          <a:xfrm>
            <a:off x="922985" y="3274166"/>
            <a:ext cx="1632791" cy="517983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42"/>
          <p:cNvCxnSpPr>
            <a:cxnSpLocks noChangeShapeType="1"/>
            <a:stCxn id="14" idx="6"/>
            <a:endCxn id="11" idx="2"/>
          </p:cNvCxnSpPr>
          <p:nvPr/>
        </p:nvCxnSpPr>
        <p:spPr bwMode="auto">
          <a:xfrm>
            <a:off x="3955119" y="3792149"/>
            <a:ext cx="1635146" cy="47848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84"/>
          <p:cNvSpPr>
            <a:spLocks noChangeAspect="1" noChangeArrowheads="1"/>
          </p:cNvSpPr>
          <p:nvPr/>
        </p:nvSpPr>
        <p:spPr bwMode="auto">
          <a:xfrm>
            <a:off x="2555776" y="3422630"/>
            <a:ext cx="1399343" cy="739037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Select Target</a:t>
            </a: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1252315548"/>
              </p:ext>
            </p:extLst>
          </p:nvPr>
        </p:nvGraphicFramePr>
        <p:xfrm>
          <a:off x="1547664" y="1484784"/>
          <a:ext cx="6960507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4932" y="4641420"/>
            <a:ext cx="1810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Target: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1. Drawing s or  Objects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2. Partial or Whole screen,    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3. Partial or Whole WB </a:t>
            </a:r>
          </a:p>
          <a:p>
            <a:r>
              <a:rPr lang="en-US" altLang="zh-TW" sz="10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endParaRPr lang="zh-TW" altLang="en-US" sz="1000" dirty="0">
              <a:solidFill>
                <a:srgbClr val="FF0000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6384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Preserving</a:t>
            </a:r>
            <a:endParaRPr lang="zh-TW" altLang="en-US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99089" y="3421476"/>
            <a:ext cx="862012" cy="1254126"/>
            <a:chOff x="4785" y="2387"/>
            <a:chExt cx="543" cy="790"/>
          </a:xfrm>
        </p:grpSpPr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cxnSp>
        <p:nvCxnSpPr>
          <p:cNvPr id="11" name="AutoShape 36"/>
          <p:cNvCxnSpPr>
            <a:cxnSpLocks noChangeShapeType="1"/>
            <a:stCxn id="7" idx="1"/>
            <a:endCxn id="14" idx="2"/>
          </p:cNvCxnSpPr>
          <p:nvPr/>
        </p:nvCxnSpPr>
        <p:spPr bwMode="auto">
          <a:xfrm>
            <a:off x="1218214" y="3874567"/>
            <a:ext cx="1617512" cy="14618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42"/>
          <p:cNvCxnSpPr>
            <a:cxnSpLocks noChangeShapeType="1"/>
            <a:stCxn id="14" idx="6"/>
            <a:endCxn id="13" idx="2"/>
          </p:cNvCxnSpPr>
          <p:nvPr/>
        </p:nvCxnSpPr>
        <p:spPr bwMode="auto">
          <a:xfrm>
            <a:off x="4533203" y="4020752"/>
            <a:ext cx="1974931" cy="38326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49"/>
          <p:cNvSpPr>
            <a:spLocks noChangeAspect="1" noChangeArrowheads="1"/>
          </p:cNvSpPr>
          <p:nvPr/>
        </p:nvSpPr>
        <p:spPr bwMode="auto">
          <a:xfrm>
            <a:off x="6508134" y="4021342"/>
            <a:ext cx="1449150" cy="76534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Save File</a:t>
            </a:r>
          </a:p>
        </p:txBody>
      </p:sp>
      <p:sp>
        <p:nvSpPr>
          <p:cNvPr id="14" name="Oval 84"/>
          <p:cNvSpPr>
            <a:spLocks noChangeAspect="1" noChangeArrowheads="1"/>
          </p:cNvSpPr>
          <p:nvPr/>
        </p:nvSpPr>
        <p:spPr bwMode="auto">
          <a:xfrm>
            <a:off x="2835726" y="3572506"/>
            <a:ext cx="1697477" cy="896491"/>
          </a:xfrm>
          <a:prstGeom prst="ellipse">
            <a:avLst/>
          </a:prstGeom>
          <a:noFill/>
          <a:ln w="38100" cmpd="dbl" algn="ctr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Capture Target</a:t>
            </a: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177962963"/>
              </p:ext>
            </p:extLst>
          </p:nvPr>
        </p:nvGraphicFramePr>
        <p:xfrm>
          <a:off x="1583668" y="1592796"/>
          <a:ext cx="6960507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List</a:t>
            </a:r>
            <a:endParaRPr lang="zh-TW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9750" y="1557338"/>
            <a:ext cx="410425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微軟正黑體" pitchFamily="34" charset="-120"/>
              <a:buNone/>
            </a:pPr>
            <a:r>
              <a:rPr lang="da-DK" altLang="zh-TW" u="sng" dirty="0" smtClean="0">
                <a:latin typeface="Calibri" panose="020F0502020204030204" pitchFamily="34" charset="0"/>
                <a:ea typeface="微軟正黑體" pitchFamily="34" charset="-120"/>
              </a:rPr>
              <a:t>System Setting</a:t>
            </a: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1. Select System setting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2. Set Setting Parameter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3. Update System Parameter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 smtClean="0">
              <a:latin typeface="Calibri" panose="020F0502020204030204" pitchFamily="34" charset="0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 smtClean="0">
                <a:latin typeface="Calibri" panose="020F0502020204030204" pitchFamily="34" charset="0"/>
                <a:ea typeface="微軟正黑體" pitchFamily="34" charset="-120"/>
              </a:rPr>
              <a:t>Sharing</a:t>
            </a: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1. Open File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2. Set Tool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2.1 Set Pan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2.2 Select Shape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2.3 Select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3. Setup Board 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3.1 Insert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3.2 Open MS-Office 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3.3 Launch Website</a:t>
            </a:r>
            <a:endParaRPr lang="en-US" altLang="zh-TW" dirty="0"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803170" y="1556792"/>
            <a:ext cx="410425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4. Do Action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4.1 Draw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4.2 Crop or Resize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4.3 Copy and Paste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4.4 Move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5. Save File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 smtClean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Capturing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1.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Select Target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2. Create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Photo Shot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Preserving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1. Select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Target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2. Create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Photo Shot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3. Save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File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77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tron 2002 Template#1">
  <a:themeElements>
    <a:clrScheme name="Wistron 2002 Template#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istron 2002 Template#1">
      <a:majorFont>
        <a:latin typeface="Arial"/>
        <a:ea typeface="文鼎粗黑"/>
        <a:cs typeface=""/>
      </a:majorFont>
      <a:minorFont>
        <a:latin typeface="Arial Narrow"/>
        <a:ea typeface="文鼎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lnDef>
  </a:objectDefaults>
  <a:extraClrSchemeLst>
    <a:extraClrScheme>
      <a:clrScheme name="Wistron 2002 Template#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2002 Template#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15488</TotalTime>
  <Words>235</Words>
  <Application>Microsoft Office PowerPoint</Application>
  <PresentationFormat>如螢幕大小 (4:3)</PresentationFormat>
  <Paragraphs>107</Paragraphs>
  <Slides>7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Office 佈景主題</vt:lpstr>
      <vt:lpstr>Wistron 2002 Template#1</vt:lpstr>
      <vt:lpstr>Photo Editor Photo</vt:lpstr>
      <vt:lpstr>PowerPoint 簡報</vt:lpstr>
      <vt:lpstr>Mobile WiTouch SW System Analysis</vt:lpstr>
      <vt:lpstr>System Setting</vt:lpstr>
      <vt:lpstr>Sharing</vt:lpstr>
      <vt:lpstr>Capturing</vt:lpstr>
      <vt:lpstr>Preserving</vt:lpstr>
      <vt:lpstr>Function List</vt:lpstr>
    </vt:vector>
  </TitlesOfParts>
  <Company>Wistron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VCC Wearable Introduction</dc:title>
  <dc:creator>Arthur Shr</dc:creator>
  <cp:lastModifiedBy>Arthur Shr/WHQ/Wistron</cp:lastModifiedBy>
  <cp:revision>294</cp:revision>
  <dcterms:created xsi:type="dcterms:W3CDTF">2014-02-12T09:52:45Z</dcterms:created>
  <dcterms:modified xsi:type="dcterms:W3CDTF">2014-12-10T01:47:17Z</dcterms:modified>
</cp:coreProperties>
</file>