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572" r:id="rId2"/>
    <p:sldId id="573" r:id="rId3"/>
  </p:sldIdLst>
  <p:sldSz cx="9144000" cy="6858000" type="screen4x3"/>
  <p:notesSz cx="6797675" cy="985678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65E0A"/>
    <a:srgbClr val="F08510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9414" autoAdjust="0"/>
  </p:normalViewPr>
  <p:slideViewPr>
    <p:cSldViewPr>
      <p:cViewPr>
        <p:scale>
          <a:sx n="75" d="100"/>
          <a:sy n="75" d="100"/>
        </p:scale>
        <p:origin x="-123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1854D-80AB-446E-AD62-54C98B3D789F}" type="datetimeFigureOut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546D5-1047-4C7A-B895-5A42E6BD0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13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673721"/>
      </p:ext>
    </p:extLst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93424"/>
      </p:ext>
    </p:extLst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57975" y="215900"/>
            <a:ext cx="2028825" cy="622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215900"/>
            <a:ext cx="5938837" cy="6223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8437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211420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4641728"/>
      </p:ext>
    </p:extLst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990600"/>
            <a:ext cx="3983037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2175" y="990600"/>
            <a:ext cx="3984625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793291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740120"/>
      </p:ext>
    </p:extLst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557191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906748"/>
      </p:ext>
    </p:extLst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92044742"/>
      </p:ext>
    </p:extLst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9955553"/>
      </p:ext>
    </p:extLst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6" descr="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7346950" y="6086475"/>
          <a:ext cx="1619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" name="Photo Editor Photo" r:id="rId15" imgW="1619476" imgH="771429" progId="">
                  <p:embed/>
                </p:oleObj>
              </mc:Choice>
              <mc:Fallback>
                <p:oleObj name="Photo Editor Photo" r:id="rId15" imgW="1619476" imgH="7714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6086475"/>
                        <a:ext cx="16192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215900"/>
            <a:ext cx="791051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90600"/>
            <a:ext cx="8120062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747125" y="6616700"/>
            <a:ext cx="514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6EBF450-E86D-4F23-8BB1-1AC543AB23F6}" type="slidenum">
              <a:rPr lang="zh-TW" altLang="en-US" sz="1200">
                <a:solidFill>
                  <a:srgbClr val="00506E"/>
                </a:solidFill>
                <a:latin typeface="Helvetica 55 Roman" pitchFamily="34" charset="0"/>
                <a:ea typeface="新細明體" charset="-12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dirty="0">
              <a:solidFill>
                <a:srgbClr val="00506E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75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000" b="1">
          <a:solidFill>
            <a:srgbClr val="00506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4362909" cy="209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00768"/>
            <a:ext cx="4655394" cy="212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659173" y="247303"/>
            <a:ext cx="791051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9pPr>
          </a:lstStyle>
          <a:p>
            <a:pPr algn="ctr"/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: </a:t>
            </a: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分離對接</a:t>
            </a:r>
            <a:endParaRPr lang="zh-TW" altLang="en-US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766627" y="3356221"/>
            <a:ext cx="1546060" cy="648843"/>
            <a:chOff x="4283968" y="3542048"/>
            <a:chExt cx="1546060" cy="648843"/>
          </a:xfrm>
        </p:grpSpPr>
        <p:grpSp>
          <p:nvGrpSpPr>
            <p:cNvPr id="7" name="群組 6"/>
            <p:cNvGrpSpPr/>
            <p:nvPr/>
          </p:nvGrpSpPr>
          <p:grpSpPr>
            <a:xfrm>
              <a:off x="4283968" y="3859814"/>
              <a:ext cx="1132963" cy="317987"/>
              <a:chOff x="4283968" y="3859814"/>
              <a:chExt cx="1132963" cy="317987"/>
            </a:xfrm>
          </p:grpSpPr>
          <p:sp>
            <p:nvSpPr>
              <p:cNvPr id="14" name="圓角矩形 13"/>
              <p:cNvSpPr/>
              <p:nvPr/>
            </p:nvSpPr>
            <p:spPr bwMode="auto">
              <a:xfrm>
                <a:off x="4283968" y="3859814"/>
                <a:ext cx="985010" cy="3179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文鼎粗黑" pitchFamily="49" charset="-120"/>
                  </a:rPr>
                  <a:t>RF Dongle</a:t>
                </a:r>
                <a:endParaRPr kumimoji="0" lang="zh-TW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5268978" y="3946799"/>
                <a:ext cx="147953" cy="1440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endParaRPr>
              </a:p>
            </p:txBody>
          </p:sp>
        </p:grpSp>
        <p:cxnSp>
          <p:nvCxnSpPr>
            <p:cNvPr id="8" name="直線單箭頭接點 7"/>
            <p:cNvCxnSpPr/>
            <p:nvPr/>
          </p:nvCxnSpPr>
          <p:spPr bwMode="auto">
            <a:xfrm>
              <a:off x="5089832" y="3645024"/>
              <a:ext cx="3270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線單箭頭接點 8"/>
            <p:cNvCxnSpPr/>
            <p:nvPr/>
          </p:nvCxnSpPr>
          <p:spPr bwMode="auto">
            <a:xfrm flipH="1" flipV="1">
              <a:off x="4283968" y="3645024"/>
              <a:ext cx="19379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文字方塊 9"/>
            <p:cNvSpPr txBox="1"/>
            <p:nvPr/>
          </p:nvSpPr>
          <p:spPr>
            <a:xfrm>
              <a:off x="4608004" y="3542048"/>
              <a:ext cx="612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50mm</a:t>
              </a:r>
              <a:endParaRPr lang="zh-TW" altLang="en-US" sz="1000" dirty="0"/>
            </a:p>
          </p:txBody>
        </p:sp>
        <p:cxnSp>
          <p:nvCxnSpPr>
            <p:cNvPr id="11" name="直線單箭頭接點 10"/>
            <p:cNvCxnSpPr>
              <a:stCxn id="13" idx="0"/>
            </p:cNvCxnSpPr>
            <p:nvPr/>
          </p:nvCxnSpPr>
          <p:spPr bwMode="auto">
            <a:xfrm flipH="1" flipV="1">
              <a:off x="5621212" y="3827297"/>
              <a:ext cx="1" cy="911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線單箭頭接點 11"/>
            <p:cNvCxnSpPr/>
            <p:nvPr/>
          </p:nvCxnSpPr>
          <p:spPr bwMode="auto">
            <a:xfrm>
              <a:off x="5607346" y="4133914"/>
              <a:ext cx="0" cy="569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文字方塊 12"/>
            <p:cNvSpPr txBox="1"/>
            <p:nvPr/>
          </p:nvSpPr>
          <p:spPr>
            <a:xfrm>
              <a:off x="5412397" y="3918470"/>
              <a:ext cx="4176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18mm</a:t>
              </a:r>
              <a:endParaRPr lang="zh-TW" altLang="en-US" sz="800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899592" y="992922"/>
            <a:ext cx="7386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兩件式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公母對接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需要多出轉接板 連接訊號與電源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03345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 bwMode="auto">
          <a:xfrm flipH="1">
            <a:off x="673881" y="2132856"/>
            <a:ext cx="144016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線接點 6"/>
          <p:cNvCxnSpPr/>
          <p:nvPr/>
        </p:nvCxnSpPr>
        <p:spPr bwMode="auto">
          <a:xfrm>
            <a:off x="673881" y="2348880"/>
            <a:ext cx="628168" cy="6480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 flipH="1">
            <a:off x="1163008" y="2996952"/>
            <a:ext cx="139042" cy="403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1163008" y="3400823"/>
            <a:ext cx="184997" cy="1673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 flipH="1">
            <a:off x="1345623" y="3285095"/>
            <a:ext cx="278081" cy="29501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接點 10"/>
          <p:cNvCxnSpPr/>
          <p:nvPr/>
        </p:nvCxnSpPr>
        <p:spPr bwMode="auto">
          <a:xfrm>
            <a:off x="1623704" y="3277019"/>
            <a:ext cx="589093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接點 11"/>
          <p:cNvCxnSpPr/>
          <p:nvPr/>
        </p:nvCxnSpPr>
        <p:spPr bwMode="auto">
          <a:xfrm>
            <a:off x="7514642" y="3284984"/>
            <a:ext cx="288031" cy="3139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線接點 12"/>
          <p:cNvCxnSpPr/>
          <p:nvPr/>
        </p:nvCxnSpPr>
        <p:spPr bwMode="auto">
          <a:xfrm flipV="1">
            <a:off x="7802673" y="3408790"/>
            <a:ext cx="144016" cy="17131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/>
          <p:nvPr/>
        </p:nvCxnSpPr>
        <p:spPr bwMode="auto">
          <a:xfrm flipV="1">
            <a:off x="7802673" y="2348880"/>
            <a:ext cx="648072" cy="6480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接點 14"/>
          <p:cNvCxnSpPr/>
          <p:nvPr/>
        </p:nvCxnSpPr>
        <p:spPr bwMode="auto">
          <a:xfrm>
            <a:off x="7802673" y="2996952"/>
            <a:ext cx="144016" cy="41183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826281" y="2132856"/>
            <a:ext cx="475768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1302049" y="2348880"/>
            <a:ext cx="65006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/>
          <p:nvPr/>
        </p:nvCxnSpPr>
        <p:spPr bwMode="auto">
          <a:xfrm flipV="1">
            <a:off x="7802421" y="2132856"/>
            <a:ext cx="504308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8306729" y="2132856"/>
            <a:ext cx="144016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H="1">
            <a:off x="667396" y="3703219"/>
            <a:ext cx="763933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34" name="圓角矩形 33"/>
          <p:cNvSpPr/>
          <p:nvPr/>
        </p:nvSpPr>
        <p:spPr bwMode="auto">
          <a:xfrm rot="2565177">
            <a:off x="874679" y="2369188"/>
            <a:ext cx="432048" cy="25202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37" name="圓角矩形 36"/>
          <p:cNvSpPr/>
          <p:nvPr/>
        </p:nvSpPr>
        <p:spPr bwMode="auto">
          <a:xfrm rot="18743517">
            <a:off x="1227026" y="3113362"/>
            <a:ext cx="432048" cy="25202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39" name="圓角矩形 38"/>
          <p:cNvSpPr/>
          <p:nvPr/>
        </p:nvSpPr>
        <p:spPr bwMode="auto">
          <a:xfrm rot="8015351">
            <a:off x="7910684" y="2321486"/>
            <a:ext cx="432048" cy="25202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40" name="圓角矩形 39"/>
          <p:cNvSpPr/>
          <p:nvPr/>
        </p:nvSpPr>
        <p:spPr bwMode="auto">
          <a:xfrm rot="13756238">
            <a:off x="7422211" y="3040870"/>
            <a:ext cx="432048" cy="25202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 bwMode="auto">
          <a:xfrm flipV="1">
            <a:off x="2186341" y="2370435"/>
            <a:ext cx="0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線單箭頭接點 41"/>
          <p:cNvCxnSpPr/>
          <p:nvPr/>
        </p:nvCxnSpPr>
        <p:spPr bwMode="auto">
          <a:xfrm>
            <a:off x="2195736" y="2895396"/>
            <a:ext cx="0" cy="411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文字方塊 42"/>
          <p:cNvSpPr txBox="1"/>
          <p:nvPr/>
        </p:nvSpPr>
        <p:spPr>
          <a:xfrm>
            <a:off x="1907704" y="2628270"/>
            <a:ext cx="612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60mm</a:t>
            </a:r>
            <a:endParaRPr lang="zh-TW" altLang="en-US" sz="1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099536" y="3462412"/>
            <a:ext cx="832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+mj-lt"/>
              </a:rPr>
              <a:t>420 mm </a:t>
            </a:r>
            <a:endParaRPr lang="zh-TW" altLang="en-US" sz="1000" dirty="0">
              <a:latin typeface="+mj-lt"/>
            </a:endParaRPr>
          </a:p>
        </p:txBody>
      </p:sp>
      <p:cxnSp>
        <p:nvCxnSpPr>
          <p:cNvPr id="49" name="直線接點 48"/>
          <p:cNvCxnSpPr/>
          <p:nvPr/>
        </p:nvCxnSpPr>
        <p:spPr bwMode="auto">
          <a:xfrm flipV="1">
            <a:off x="4146162" y="2980040"/>
            <a:ext cx="469214" cy="6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2843808" y="2592156"/>
            <a:ext cx="1425615" cy="548812"/>
          </a:xfrm>
          <a:prstGeom prst="rect">
            <a:avLst/>
          </a:prstGeom>
          <a:solidFill>
            <a:srgbClr val="F65E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" charset="0"/>
                <a:ea typeface="文鼎粗黑" pitchFamily="49" charset="-120"/>
              </a:rPr>
              <a:t>Battery </a:t>
            </a:r>
            <a:r>
              <a:rPr lang="en-US" altLang="zh-TW" sz="1200" b="1" dirty="0" smtClean="0">
                <a:latin typeface="Arial" charset="0"/>
                <a:ea typeface="文鼎粗黑" pitchFamily="49" charset="-120"/>
              </a:rPr>
              <a:t>Pack</a:t>
            </a:r>
            <a:endParaRPr lang="zh-TW" altLang="en-US" sz="1200" b="1" dirty="0">
              <a:latin typeface="Arial" charset="0"/>
              <a:ea typeface="文鼎粗黑" pitchFamily="49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470383" y="2573879"/>
            <a:ext cx="1397761" cy="56708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rPr>
              <a:t>Control Board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cxnSp>
        <p:nvCxnSpPr>
          <p:cNvPr id="51" name="直線接點 50"/>
          <p:cNvCxnSpPr/>
          <p:nvPr/>
        </p:nvCxnSpPr>
        <p:spPr bwMode="auto">
          <a:xfrm>
            <a:off x="2771800" y="2348880"/>
            <a:ext cx="0" cy="9281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線接點 51"/>
          <p:cNvCxnSpPr/>
          <p:nvPr/>
        </p:nvCxnSpPr>
        <p:spPr bwMode="auto">
          <a:xfrm>
            <a:off x="6012160" y="2348880"/>
            <a:ext cx="0" cy="9281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線接點 56"/>
          <p:cNvCxnSpPr/>
          <p:nvPr/>
        </p:nvCxnSpPr>
        <p:spPr bwMode="auto">
          <a:xfrm flipH="1">
            <a:off x="1672598" y="4869160"/>
            <a:ext cx="144016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1672598" y="5085184"/>
            <a:ext cx="628168" cy="6480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線接點 58"/>
          <p:cNvCxnSpPr/>
          <p:nvPr/>
        </p:nvCxnSpPr>
        <p:spPr bwMode="auto">
          <a:xfrm flipH="1">
            <a:off x="2161725" y="5733256"/>
            <a:ext cx="139042" cy="403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線接點 59"/>
          <p:cNvCxnSpPr/>
          <p:nvPr/>
        </p:nvCxnSpPr>
        <p:spPr bwMode="auto">
          <a:xfrm>
            <a:off x="2161725" y="6137127"/>
            <a:ext cx="184997" cy="1673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線接點 60"/>
          <p:cNvCxnSpPr/>
          <p:nvPr/>
        </p:nvCxnSpPr>
        <p:spPr bwMode="auto">
          <a:xfrm flipH="1">
            <a:off x="2344340" y="6021399"/>
            <a:ext cx="278081" cy="29501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線接點 61"/>
          <p:cNvCxnSpPr/>
          <p:nvPr/>
        </p:nvCxnSpPr>
        <p:spPr bwMode="auto">
          <a:xfrm>
            <a:off x="2637179" y="6013323"/>
            <a:ext cx="3559843" cy="80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線接點 62"/>
          <p:cNvCxnSpPr/>
          <p:nvPr/>
        </p:nvCxnSpPr>
        <p:spPr bwMode="auto">
          <a:xfrm>
            <a:off x="6197022" y="6021288"/>
            <a:ext cx="288031" cy="3139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線接點 63"/>
          <p:cNvCxnSpPr/>
          <p:nvPr/>
        </p:nvCxnSpPr>
        <p:spPr bwMode="auto">
          <a:xfrm flipV="1">
            <a:off x="6485053" y="6145094"/>
            <a:ext cx="144016" cy="17131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線接點 64"/>
          <p:cNvCxnSpPr/>
          <p:nvPr/>
        </p:nvCxnSpPr>
        <p:spPr bwMode="auto">
          <a:xfrm flipV="1">
            <a:off x="6485053" y="5085184"/>
            <a:ext cx="648072" cy="6480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線接點 65"/>
          <p:cNvCxnSpPr/>
          <p:nvPr/>
        </p:nvCxnSpPr>
        <p:spPr bwMode="auto">
          <a:xfrm>
            <a:off x="6485053" y="5733256"/>
            <a:ext cx="144016" cy="41183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線接點 66"/>
          <p:cNvCxnSpPr/>
          <p:nvPr/>
        </p:nvCxnSpPr>
        <p:spPr bwMode="auto">
          <a:xfrm>
            <a:off x="1824998" y="4869160"/>
            <a:ext cx="475768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線接點 67"/>
          <p:cNvCxnSpPr/>
          <p:nvPr/>
        </p:nvCxnSpPr>
        <p:spPr bwMode="auto">
          <a:xfrm>
            <a:off x="2300767" y="5085184"/>
            <a:ext cx="418403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線接點 68"/>
          <p:cNvCxnSpPr/>
          <p:nvPr/>
        </p:nvCxnSpPr>
        <p:spPr bwMode="auto">
          <a:xfrm flipV="1">
            <a:off x="6484801" y="4869160"/>
            <a:ext cx="504308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線接點 69"/>
          <p:cNvCxnSpPr/>
          <p:nvPr/>
        </p:nvCxnSpPr>
        <p:spPr bwMode="auto">
          <a:xfrm>
            <a:off x="6989109" y="4869160"/>
            <a:ext cx="144016" cy="2160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線單箭頭接點 70"/>
          <p:cNvCxnSpPr/>
          <p:nvPr/>
        </p:nvCxnSpPr>
        <p:spPr bwMode="auto">
          <a:xfrm flipH="1">
            <a:off x="1744606" y="6741368"/>
            <a:ext cx="54916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72" name="圓角矩形 71"/>
          <p:cNvSpPr/>
          <p:nvPr/>
        </p:nvSpPr>
        <p:spPr bwMode="auto">
          <a:xfrm rot="2565177">
            <a:off x="1873396" y="5105492"/>
            <a:ext cx="432048" cy="25202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73" name="圓角矩形 72"/>
          <p:cNvSpPr/>
          <p:nvPr/>
        </p:nvSpPr>
        <p:spPr bwMode="auto">
          <a:xfrm rot="18743517">
            <a:off x="2225743" y="5849666"/>
            <a:ext cx="432048" cy="25202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74" name="圓角矩形 73"/>
          <p:cNvSpPr/>
          <p:nvPr/>
        </p:nvSpPr>
        <p:spPr bwMode="auto">
          <a:xfrm rot="8015351">
            <a:off x="6593064" y="5057790"/>
            <a:ext cx="432048" cy="25202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75" name="圓角矩形 74"/>
          <p:cNvSpPr/>
          <p:nvPr/>
        </p:nvSpPr>
        <p:spPr bwMode="auto">
          <a:xfrm rot="13756238">
            <a:off x="6104591" y="5777174"/>
            <a:ext cx="432048" cy="25202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cxnSp>
        <p:nvCxnSpPr>
          <p:cNvPr id="76" name="直線單箭頭接點 75"/>
          <p:cNvCxnSpPr/>
          <p:nvPr/>
        </p:nvCxnSpPr>
        <p:spPr bwMode="auto">
          <a:xfrm flipV="1">
            <a:off x="3185058" y="5106739"/>
            <a:ext cx="0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線單箭頭接點 76"/>
          <p:cNvCxnSpPr/>
          <p:nvPr/>
        </p:nvCxnSpPr>
        <p:spPr bwMode="auto">
          <a:xfrm>
            <a:off x="3194453" y="5631700"/>
            <a:ext cx="0" cy="411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文字方塊 77"/>
          <p:cNvSpPr txBox="1"/>
          <p:nvPr/>
        </p:nvSpPr>
        <p:spPr>
          <a:xfrm>
            <a:off x="2906421" y="5364574"/>
            <a:ext cx="612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60mm</a:t>
            </a:r>
            <a:endParaRPr lang="zh-TW" altLang="en-US" sz="1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115708" y="6495147"/>
            <a:ext cx="832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+mj-lt"/>
              </a:rPr>
              <a:t>約</a:t>
            </a:r>
            <a:r>
              <a:rPr lang="en-US" altLang="zh-TW" sz="1000" dirty="0" smtClean="0">
                <a:latin typeface="+mj-lt"/>
              </a:rPr>
              <a:t>300 mm </a:t>
            </a:r>
            <a:endParaRPr lang="zh-TW" altLang="en-US" sz="1000" dirty="0">
              <a:latin typeface="+mj-lt"/>
            </a:endParaRPr>
          </a:p>
        </p:txBody>
      </p:sp>
      <p:cxnSp>
        <p:nvCxnSpPr>
          <p:cNvPr id="80" name="直線接點 79"/>
          <p:cNvCxnSpPr/>
          <p:nvPr/>
        </p:nvCxnSpPr>
        <p:spPr bwMode="auto">
          <a:xfrm flipV="1">
            <a:off x="4162334" y="5716344"/>
            <a:ext cx="469214" cy="6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 bwMode="auto">
          <a:xfrm>
            <a:off x="2859980" y="5328460"/>
            <a:ext cx="1425615" cy="548812"/>
          </a:xfrm>
          <a:prstGeom prst="rect">
            <a:avLst/>
          </a:prstGeom>
          <a:solidFill>
            <a:srgbClr val="F65E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" charset="0"/>
                <a:ea typeface="文鼎粗黑" pitchFamily="49" charset="-120"/>
              </a:rPr>
              <a:t>Battery </a:t>
            </a:r>
            <a:r>
              <a:rPr lang="en-US" altLang="zh-TW" sz="1200" b="1" dirty="0" smtClean="0">
                <a:latin typeface="Arial" charset="0"/>
                <a:ea typeface="文鼎粗黑" pitchFamily="49" charset="-120"/>
              </a:rPr>
              <a:t>Pack</a:t>
            </a:r>
            <a:endParaRPr lang="zh-TW" altLang="en-US" sz="1200" b="1" dirty="0">
              <a:latin typeface="Arial" charset="0"/>
              <a:ea typeface="文鼎粗黑" pitchFamily="49" charset="-12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486555" y="5310183"/>
            <a:ext cx="1397761" cy="56708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文鼎粗黑" pitchFamily="49" charset="-120"/>
              </a:rPr>
              <a:t>Control Board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cxnSp>
        <p:nvCxnSpPr>
          <p:cNvPr id="83" name="直線接點 82"/>
          <p:cNvCxnSpPr/>
          <p:nvPr/>
        </p:nvCxnSpPr>
        <p:spPr bwMode="auto">
          <a:xfrm>
            <a:off x="2787972" y="5085184"/>
            <a:ext cx="0" cy="9281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線接點 83"/>
          <p:cNvCxnSpPr/>
          <p:nvPr/>
        </p:nvCxnSpPr>
        <p:spPr bwMode="auto">
          <a:xfrm>
            <a:off x="6028332" y="5085184"/>
            <a:ext cx="0" cy="9281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向右箭號 98"/>
          <p:cNvSpPr/>
          <p:nvPr/>
        </p:nvSpPr>
        <p:spPr bwMode="auto">
          <a:xfrm rot="10800000">
            <a:off x="1838746" y="3311848"/>
            <a:ext cx="728620" cy="396785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100" name="向右箭號 99"/>
          <p:cNvSpPr/>
          <p:nvPr/>
        </p:nvSpPr>
        <p:spPr bwMode="auto">
          <a:xfrm>
            <a:off x="6192751" y="3296056"/>
            <a:ext cx="728620" cy="396785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101" name="向右箭號 100"/>
          <p:cNvSpPr/>
          <p:nvPr/>
        </p:nvSpPr>
        <p:spPr bwMode="auto">
          <a:xfrm rot="10800000">
            <a:off x="6120743" y="6327187"/>
            <a:ext cx="728620" cy="396785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102" name="向右箭號 101"/>
          <p:cNvSpPr/>
          <p:nvPr/>
        </p:nvSpPr>
        <p:spPr bwMode="auto">
          <a:xfrm>
            <a:off x="1936457" y="6318751"/>
            <a:ext cx="728620" cy="396785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104" name="標題 1"/>
          <p:cNvSpPr txBox="1">
            <a:spLocks/>
          </p:cNvSpPr>
          <p:nvPr/>
        </p:nvSpPr>
        <p:spPr>
          <a:xfrm>
            <a:off x="799022" y="247303"/>
            <a:ext cx="791051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D00A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文鼎粗黑" pitchFamily="49" charset="-120"/>
              </a:defRPr>
            </a:lvl9pPr>
          </a:lstStyle>
          <a:p>
            <a:pPr algn="ctr"/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: </a:t>
            </a: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兩端伸縮</a:t>
            </a:r>
            <a:endParaRPr lang="zh-TW" altLang="en-US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上-下雙向箭號 104"/>
          <p:cNvSpPr/>
          <p:nvPr/>
        </p:nvSpPr>
        <p:spPr bwMode="auto">
          <a:xfrm>
            <a:off x="3995936" y="3789756"/>
            <a:ext cx="773035" cy="1007396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文鼎粗黑" pitchFamily="49" charset="-120"/>
              </a:rPr>
              <a:t>伸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文鼎粗黑" pitchFamily="49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文鼎粗黑" pitchFamily="49" charset="-120"/>
              </a:rPr>
              <a:t>縮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文鼎粗黑" pitchFamily="49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文鼎粗黑" pitchFamily="49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899592" y="992922"/>
            <a:ext cx="7386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一件式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中央固定  兩端伸縮  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伸縮量多寡取決於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 Board / Battery Pack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的尺寸大小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7" name="群組 106"/>
          <p:cNvGrpSpPr/>
          <p:nvPr/>
        </p:nvGrpSpPr>
        <p:grpSpPr>
          <a:xfrm>
            <a:off x="4826140" y="1664418"/>
            <a:ext cx="1546060" cy="648843"/>
            <a:chOff x="4283968" y="3542048"/>
            <a:chExt cx="1546060" cy="648843"/>
          </a:xfrm>
        </p:grpSpPr>
        <p:grpSp>
          <p:nvGrpSpPr>
            <p:cNvPr id="108" name="群組 107"/>
            <p:cNvGrpSpPr/>
            <p:nvPr/>
          </p:nvGrpSpPr>
          <p:grpSpPr>
            <a:xfrm>
              <a:off x="4283968" y="3859814"/>
              <a:ext cx="1132963" cy="317987"/>
              <a:chOff x="4283968" y="3859814"/>
              <a:chExt cx="1132963" cy="317987"/>
            </a:xfrm>
          </p:grpSpPr>
          <p:sp>
            <p:nvSpPr>
              <p:cNvPr id="115" name="圓角矩形 114"/>
              <p:cNvSpPr/>
              <p:nvPr/>
            </p:nvSpPr>
            <p:spPr bwMode="auto">
              <a:xfrm>
                <a:off x="4283968" y="3859814"/>
                <a:ext cx="985010" cy="3179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文鼎粗黑" pitchFamily="49" charset="-120"/>
                  </a:rPr>
                  <a:t>RF Dongle</a:t>
                </a:r>
                <a:endParaRPr kumimoji="0" lang="zh-TW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 bwMode="auto">
              <a:xfrm>
                <a:off x="5268978" y="3946799"/>
                <a:ext cx="147953" cy="1440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endParaRPr>
              </a:p>
            </p:txBody>
          </p:sp>
        </p:grpSp>
        <p:cxnSp>
          <p:nvCxnSpPr>
            <p:cNvPr id="109" name="直線單箭頭接點 108"/>
            <p:cNvCxnSpPr/>
            <p:nvPr/>
          </p:nvCxnSpPr>
          <p:spPr bwMode="auto">
            <a:xfrm>
              <a:off x="5089832" y="3645024"/>
              <a:ext cx="3270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0" name="直線單箭頭接點 109"/>
            <p:cNvCxnSpPr/>
            <p:nvPr/>
          </p:nvCxnSpPr>
          <p:spPr bwMode="auto">
            <a:xfrm flipH="1" flipV="1">
              <a:off x="4283968" y="3645024"/>
              <a:ext cx="19379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1" name="文字方塊 110"/>
            <p:cNvSpPr txBox="1"/>
            <p:nvPr/>
          </p:nvSpPr>
          <p:spPr>
            <a:xfrm>
              <a:off x="4608004" y="3542048"/>
              <a:ext cx="612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50mm</a:t>
              </a:r>
              <a:endParaRPr lang="zh-TW" altLang="en-US" sz="1000" dirty="0"/>
            </a:p>
          </p:txBody>
        </p:sp>
        <p:cxnSp>
          <p:nvCxnSpPr>
            <p:cNvPr id="112" name="直線單箭頭接點 111"/>
            <p:cNvCxnSpPr>
              <a:stCxn id="114" idx="0"/>
            </p:cNvCxnSpPr>
            <p:nvPr/>
          </p:nvCxnSpPr>
          <p:spPr bwMode="auto">
            <a:xfrm flipH="1" flipV="1">
              <a:off x="5621212" y="3827297"/>
              <a:ext cx="1" cy="911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3" name="直線單箭頭接點 112"/>
            <p:cNvCxnSpPr/>
            <p:nvPr/>
          </p:nvCxnSpPr>
          <p:spPr bwMode="auto">
            <a:xfrm>
              <a:off x="5607346" y="4133914"/>
              <a:ext cx="0" cy="569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4" name="文字方塊 113"/>
            <p:cNvSpPr txBox="1"/>
            <p:nvPr/>
          </p:nvSpPr>
          <p:spPr>
            <a:xfrm>
              <a:off x="5412397" y="3918470"/>
              <a:ext cx="4176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18mm</a:t>
              </a:r>
              <a:endParaRPr lang="zh-TW" altLang="en-US" sz="800" dirty="0"/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4898148" y="4365104"/>
            <a:ext cx="1546060" cy="648843"/>
            <a:chOff x="4283968" y="3542048"/>
            <a:chExt cx="1546060" cy="648843"/>
          </a:xfrm>
        </p:grpSpPr>
        <p:grpSp>
          <p:nvGrpSpPr>
            <p:cNvPr id="118" name="群組 117"/>
            <p:cNvGrpSpPr/>
            <p:nvPr/>
          </p:nvGrpSpPr>
          <p:grpSpPr>
            <a:xfrm>
              <a:off x="4283968" y="3859814"/>
              <a:ext cx="1132963" cy="317987"/>
              <a:chOff x="4283968" y="3859814"/>
              <a:chExt cx="1132963" cy="317987"/>
            </a:xfrm>
          </p:grpSpPr>
          <p:sp>
            <p:nvSpPr>
              <p:cNvPr id="125" name="圓角矩形 124"/>
              <p:cNvSpPr/>
              <p:nvPr/>
            </p:nvSpPr>
            <p:spPr bwMode="auto">
              <a:xfrm>
                <a:off x="4283968" y="3859814"/>
                <a:ext cx="985010" cy="3179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文鼎粗黑" pitchFamily="49" charset="-120"/>
                  </a:rPr>
                  <a:t>RF Dongle</a:t>
                </a:r>
                <a:endParaRPr kumimoji="0" lang="zh-TW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 bwMode="auto">
              <a:xfrm>
                <a:off x="5268978" y="3946799"/>
                <a:ext cx="147953" cy="1440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文鼎粗黑" pitchFamily="49" charset="-120"/>
                </a:endParaRPr>
              </a:p>
            </p:txBody>
          </p:sp>
        </p:grpSp>
        <p:cxnSp>
          <p:nvCxnSpPr>
            <p:cNvPr id="119" name="直線單箭頭接點 118"/>
            <p:cNvCxnSpPr/>
            <p:nvPr/>
          </p:nvCxnSpPr>
          <p:spPr bwMode="auto">
            <a:xfrm>
              <a:off x="5089832" y="3645024"/>
              <a:ext cx="3270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0" name="直線單箭頭接點 119"/>
            <p:cNvCxnSpPr/>
            <p:nvPr/>
          </p:nvCxnSpPr>
          <p:spPr bwMode="auto">
            <a:xfrm flipH="1" flipV="1">
              <a:off x="4283968" y="3645024"/>
              <a:ext cx="19379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1" name="文字方塊 120"/>
            <p:cNvSpPr txBox="1"/>
            <p:nvPr/>
          </p:nvSpPr>
          <p:spPr>
            <a:xfrm>
              <a:off x="4608004" y="3542048"/>
              <a:ext cx="612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50mm</a:t>
              </a:r>
              <a:endParaRPr lang="zh-TW" altLang="en-US" sz="1000" dirty="0"/>
            </a:p>
          </p:txBody>
        </p:sp>
        <p:cxnSp>
          <p:nvCxnSpPr>
            <p:cNvPr id="122" name="直線單箭頭接點 121"/>
            <p:cNvCxnSpPr>
              <a:stCxn id="124" idx="0"/>
            </p:cNvCxnSpPr>
            <p:nvPr/>
          </p:nvCxnSpPr>
          <p:spPr bwMode="auto">
            <a:xfrm flipH="1" flipV="1">
              <a:off x="5621212" y="3827297"/>
              <a:ext cx="1" cy="911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3" name="直線單箭頭接點 122"/>
            <p:cNvCxnSpPr/>
            <p:nvPr/>
          </p:nvCxnSpPr>
          <p:spPr bwMode="auto">
            <a:xfrm>
              <a:off x="5607346" y="4133914"/>
              <a:ext cx="0" cy="569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4" name="文字方塊 123"/>
            <p:cNvSpPr txBox="1"/>
            <p:nvPr/>
          </p:nvSpPr>
          <p:spPr>
            <a:xfrm>
              <a:off x="5412397" y="3918470"/>
              <a:ext cx="4176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18mm</a:t>
              </a:r>
              <a:endParaRPr lang="zh-TW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63583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tron 2002 Template#1">
  <a:themeElements>
    <a:clrScheme name="Wistron 2002 Template#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istron 2002 Template#1">
      <a:majorFont>
        <a:latin typeface="Arial"/>
        <a:ea typeface="文鼎粗黑"/>
        <a:cs typeface=""/>
      </a:majorFont>
      <a:minorFont>
        <a:latin typeface="Arial Narrow"/>
        <a:ea typeface="文鼎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文鼎粗黑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文鼎粗黑" pitchFamily="49" charset="-120"/>
          </a:defRPr>
        </a:defPPr>
      </a:lstStyle>
    </a:lnDef>
  </a:objectDefaults>
  <a:extraClrSchemeLst>
    <a:extraClrScheme>
      <a:clrScheme name="Wistron 2002 Template#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2002 Template#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53440</TotalTime>
  <Words>76</Words>
  <Application>Microsoft Office PowerPoint</Application>
  <PresentationFormat>如螢幕大小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4" baseType="lpstr">
      <vt:lpstr>Wistron 2002 Template#1</vt:lpstr>
      <vt:lpstr>Photo Editor Photo</vt:lpstr>
      <vt:lpstr>PowerPoint 簡報</vt:lpstr>
      <vt:lpstr>PowerPoint 簡報</vt:lpstr>
    </vt:vector>
  </TitlesOfParts>
  <Company>Wistron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Joseph Lin/WHQ/Wistron</dc:creator>
  <cp:lastModifiedBy>Jacky JH Huang/WHQ/Wistron</cp:lastModifiedBy>
  <cp:revision>1525</cp:revision>
  <cp:lastPrinted>2013-06-17T03:04:09Z</cp:lastPrinted>
  <dcterms:created xsi:type="dcterms:W3CDTF">2013-06-07T08:47:15Z</dcterms:created>
  <dcterms:modified xsi:type="dcterms:W3CDTF">2014-11-24T09:41:10Z</dcterms:modified>
</cp:coreProperties>
</file>