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413" r:id="rId3"/>
    <p:sldId id="425" r:id="rId4"/>
    <p:sldId id="426" r:id="rId5"/>
    <p:sldId id="427" r:id="rId6"/>
    <p:sldId id="428" r:id="rId7"/>
    <p:sldId id="429" r:id="rId8"/>
    <p:sldId id="436" r:id="rId9"/>
    <p:sldId id="434" r:id="rId10"/>
    <p:sldId id="43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506E"/>
    <a:srgbClr val="FF0000"/>
    <a:srgbClr val="99CCFF"/>
    <a:srgbClr val="C6E6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11" autoAdjust="0"/>
    <p:restoredTop sz="85481" autoAdjust="0"/>
  </p:normalViewPr>
  <p:slideViewPr>
    <p:cSldViewPr>
      <p:cViewPr>
        <p:scale>
          <a:sx n="70" d="100"/>
          <a:sy n="70" d="100"/>
        </p:scale>
        <p:origin x="-1494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40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AA38FD-965D-448D-978E-EFC6143376C2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535604BB-B464-4290-9B82-158DC3002E56}">
      <dgm:prSet phldrT="[文字]"/>
      <dgm:spPr>
        <a:xfrm>
          <a:off x="585765" y="142055"/>
          <a:ext cx="2695532" cy="56822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zh-TW" b="1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Create</a:t>
          </a:r>
          <a:endParaRPr lang="zh-TW" altLang="en-US" b="1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gm:t>
    </dgm:pt>
    <dgm:pt modelId="{D6E41BB6-3D99-46D7-B036-BFC59FE94AD1}" type="parTrans" cxnId="{3F6786EB-5016-4CA1-BA0A-43C7F243F36D}">
      <dgm:prSet/>
      <dgm:spPr/>
      <dgm:t>
        <a:bodyPr/>
        <a:lstStyle/>
        <a:p>
          <a:endParaRPr lang="zh-TW" altLang="en-US"/>
        </a:p>
      </dgm:t>
    </dgm:pt>
    <dgm:pt modelId="{7D996566-5ADB-4C38-B05C-9C38BAB06C06}" type="sibTrans" cxnId="{3F6786EB-5016-4CA1-BA0A-43C7F243F36D}">
      <dgm:prSet/>
      <dgm:spPr/>
      <dgm:t>
        <a:bodyPr/>
        <a:lstStyle/>
        <a:p>
          <a:endParaRPr lang="zh-TW" altLang="en-US"/>
        </a:p>
      </dgm:t>
    </dgm:pt>
    <dgm:pt modelId="{15FE7976-2ECE-43FF-8FDE-77F46071EBDB}">
      <dgm:prSet phldrT="[文字]"/>
      <dgm:spPr>
        <a:xfrm>
          <a:off x="4080188" y="139799"/>
          <a:ext cx="2476882" cy="568221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zh-TW" b="1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Update</a:t>
          </a:r>
          <a:endParaRPr lang="zh-TW" altLang="en-US" b="1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gm:t>
    </dgm:pt>
    <dgm:pt modelId="{2F673E2D-0488-4CBB-873E-2C2E68EC5EF1}" type="parTrans" cxnId="{36F674A4-078F-4F74-911E-6D9CEF901789}">
      <dgm:prSet/>
      <dgm:spPr/>
      <dgm:t>
        <a:bodyPr/>
        <a:lstStyle/>
        <a:p>
          <a:endParaRPr lang="zh-TW" altLang="en-US"/>
        </a:p>
      </dgm:t>
    </dgm:pt>
    <dgm:pt modelId="{AF3EFB35-EF89-4940-9225-A22630DF3299}" type="sibTrans" cxnId="{36F674A4-078F-4F74-911E-6D9CEF901789}">
      <dgm:prSet/>
      <dgm:spPr/>
      <dgm:t>
        <a:bodyPr/>
        <a:lstStyle/>
        <a:p>
          <a:endParaRPr lang="zh-TW" altLang="en-US"/>
        </a:p>
      </dgm:t>
    </dgm:pt>
    <dgm:pt modelId="{10E13376-B82A-43E4-B5D2-3932F60D38E2}" type="pres">
      <dgm:prSet presAssocID="{13AA38FD-965D-448D-978E-EFC6143376C2}" presName="Name0" presStyleCnt="0">
        <dgm:presLayoutVars>
          <dgm:dir/>
          <dgm:resizeHandles val="exact"/>
        </dgm:presLayoutVars>
      </dgm:prSet>
      <dgm:spPr/>
    </dgm:pt>
    <dgm:pt modelId="{E9EAD706-F9C0-43A3-9D64-3D6AB33FA686}" type="pres">
      <dgm:prSet presAssocID="{535604BB-B464-4290-9B82-158DC3002E56}" presName="composite" presStyleCnt="0"/>
      <dgm:spPr/>
    </dgm:pt>
    <dgm:pt modelId="{F2B95E96-AB90-4FDF-B665-09A52325AC3D}" type="pres">
      <dgm:prSet presAssocID="{535604BB-B464-4290-9B82-158DC3002E56}" presName="bgChev" presStyleLbl="node1" presStyleIdx="0" presStyleCnt="2" custScaleX="151258"/>
      <dgm:spPr>
        <a:xfrm>
          <a:off x="3623" y="0"/>
          <a:ext cx="3571816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5395B731-88D6-4E9C-8441-4BC5A996B2F5}" type="pres">
      <dgm:prSet presAssocID="{535604BB-B464-4290-9B82-158DC3002E56}" presName="txNode" presStyleLbl="fgAcc1" presStyleIdx="0" presStyleCnt="2" custScaleX="135177" custLinFactNeighborX="-15147" custLinFactNeighborY="518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C9A8E3B-5AB7-45A8-8C99-CBC62E520095}" type="pres">
      <dgm:prSet presAssocID="{7D996566-5ADB-4C38-B05C-9C38BAB06C06}" presName="compositeSpace" presStyleCnt="0"/>
      <dgm:spPr/>
    </dgm:pt>
    <dgm:pt modelId="{577176DA-BE28-494B-81D0-074C51235372}" type="pres">
      <dgm:prSet presAssocID="{15FE7976-2ECE-43FF-8FDE-77F46071EBDB}" presName="composite" presStyleCnt="0"/>
      <dgm:spPr/>
    </dgm:pt>
    <dgm:pt modelId="{3447491B-AA83-4450-8C67-E4D970AC9855}" type="pres">
      <dgm:prSet presAssocID="{15FE7976-2ECE-43FF-8FDE-77F46071EBDB}" presName="bgChev" presStyleLbl="node1" presStyleIdx="1" presStyleCnt="2" custScaleX="136833"/>
      <dgm:spPr>
        <a:xfrm>
          <a:off x="3656807" y="0"/>
          <a:ext cx="3231183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zh-TW" altLang="en-US"/>
        </a:p>
      </dgm:t>
    </dgm:pt>
    <dgm:pt modelId="{DFA118E1-8067-4773-9215-7A4C9B7AEBA2}" type="pres">
      <dgm:prSet presAssocID="{15FE7976-2ECE-43FF-8FDE-77F46071EBDB}" presName="txNode" presStyleLbl="fgAcc1" presStyleIdx="1" presStyleCnt="2" custScaleX="124212" custLinFactNeighborX="-20050" custLinFactNeighborY="-39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8E9BDB3-9827-482D-A635-5838EF4B2E65}" type="presOf" srcId="{535604BB-B464-4290-9B82-158DC3002E56}" destId="{5395B731-88D6-4E9C-8441-4BC5A996B2F5}" srcOrd="0" destOrd="0" presId="urn:microsoft.com/office/officeart/2005/8/layout/chevronAccent+Icon"/>
    <dgm:cxn modelId="{3F6786EB-5016-4CA1-BA0A-43C7F243F36D}" srcId="{13AA38FD-965D-448D-978E-EFC6143376C2}" destId="{535604BB-B464-4290-9B82-158DC3002E56}" srcOrd="0" destOrd="0" parTransId="{D6E41BB6-3D99-46D7-B036-BFC59FE94AD1}" sibTransId="{7D996566-5ADB-4C38-B05C-9C38BAB06C06}"/>
    <dgm:cxn modelId="{DA42FE35-D392-45FC-9800-0D131EE43B93}" type="presOf" srcId="{15FE7976-2ECE-43FF-8FDE-77F46071EBDB}" destId="{DFA118E1-8067-4773-9215-7A4C9B7AEBA2}" srcOrd="0" destOrd="0" presId="urn:microsoft.com/office/officeart/2005/8/layout/chevronAccent+Icon"/>
    <dgm:cxn modelId="{545B6CE9-C951-4FC8-A6BD-918706B1CEF8}" type="presOf" srcId="{13AA38FD-965D-448D-978E-EFC6143376C2}" destId="{10E13376-B82A-43E4-B5D2-3932F60D38E2}" srcOrd="0" destOrd="0" presId="urn:microsoft.com/office/officeart/2005/8/layout/chevronAccent+Icon"/>
    <dgm:cxn modelId="{36F674A4-078F-4F74-911E-6D9CEF901789}" srcId="{13AA38FD-965D-448D-978E-EFC6143376C2}" destId="{15FE7976-2ECE-43FF-8FDE-77F46071EBDB}" srcOrd="1" destOrd="0" parTransId="{2F673E2D-0488-4CBB-873E-2C2E68EC5EF1}" sibTransId="{AF3EFB35-EF89-4940-9225-A22630DF3299}"/>
    <dgm:cxn modelId="{BBAA8089-6DE0-4F1D-A6A6-13A19039A456}" type="presParOf" srcId="{10E13376-B82A-43E4-B5D2-3932F60D38E2}" destId="{E9EAD706-F9C0-43A3-9D64-3D6AB33FA686}" srcOrd="0" destOrd="0" presId="urn:microsoft.com/office/officeart/2005/8/layout/chevronAccent+Icon"/>
    <dgm:cxn modelId="{B05A86CD-49C8-4944-BDE6-D17B8CC6D14E}" type="presParOf" srcId="{E9EAD706-F9C0-43A3-9D64-3D6AB33FA686}" destId="{F2B95E96-AB90-4FDF-B665-09A52325AC3D}" srcOrd="0" destOrd="0" presId="urn:microsoft.com/office/officeart/2005/8/layout/chevronAccent+Icon"/>
    <dgm:cxn modelId="{2E209668-0E87-451A-B79C-8B857311AAA3}" type="presParOf" srcId="{E9EAD706-F9C0-43A3-9D64-3D6AB33FA686}" destId="{5395B731-88D6-4E9C-8441-4BC5A996B2F5}" srcOrd="1" destOrd="0" presId="urn:microsoft.com/office/officeart/2005/8/layout/chevronAccent+Icon"/>
    <dgm:cxn modelId="{B7508B8A-A539-4FDF-973A-B8AFC47CF35E}" type="presParOf" srcId="{10E13376-B82A-43E4-B5D2-3932F60D38E2}" destId="{EC9A8E3B-5AB7-45A8-8C99-CBC62E520095}" srcOrd="1" destOrd="0" presId="urn:microsoft.com/office/officeart/2005/8/layout/chevronAccent+Icon"/>
    <dgm:cxn modelId="{033DF914-EB51-48DF-8675-C7A0ACDE8809}" type="presParOf" srcId="{10E13376-B82A-43E4-B5D2-3932F60D38E2}" destId="{577176DA-BE28-494B-81D0-074C51235372}" srcOrd="2" destOrd="0" presId="urn:microsoft.com/office/officeart/2005/8/layout/chevronAccent+Icon"/>
    <dgm:cxn modelId="{606F2BF7-296D-477B-A11B-1AB6F0FC9FB7}" type="presParOf" srcId="{577176DA-BE28-494B-81D0-074C51235372}" destId="{3447491B-AA83-4450-8C67-E4D970AC9855}" srcOrd="0" destOrd="0" presId="urn:microsoft.com/office/officeart/2005/8/layout/chevronAccent+Icon"/>
    <dgm:cxn modelId="{BEBDDB59-143D-46CC-9A8F-8A893E811046}" type="presParOf" srcId="{577176DA-BE28-494B-81D0-074C51235372}" destId="{DFA118E1-8067-4773-9215-7A4C9B7AEBA2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AA38FD-965D-448D-978E-EFC6143376C2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535604BB-B464-4290-9B82-158DC3002E56}">
      <dgm:prSet phldrT="[文字]"/>
      <dgm:spPr>
        <a:xfrm>
          <a:off x="240905" y="136151"/>
          <a:ext cx="875639" cy="56822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zh-TW" b="1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Create</a:t>
          </a:r>
          <a:endParaRPr lang="zh-TW" altLang="en-US" b="1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gm:t>
    </dgm:pt>
    <dgm:pt modelId="{D6E41BB6-3D99-46D7-B036-BFC59FE94AD1}" type="parTrans" cxnId="{3F6786EB-5016-4CA1-BA0A-43C7F243F36D}">
      <dgm:prSet/>
      <dgm:spPr/>
      <dgm:t>
        <a:bodyPr/>
        <a:lstStyle/>
        <a:p>
          <a:endParaRPr lang="zh-TW" altLang="en-US"/>
        </a:p>
      </dgm:t>
    </dgm:pt>
    <dgm:pt modelId="{7D996566-5ADB-4C38-B05C-9C38BAB06C06}" type="sibTrans" cxnId="{3F6786EB-5016-4CA1-BA0A-43C7F243F36D}">
      <dgm:prSet/>
      <dgm:spPr/>
      <dgm:t>
        <a:bodyPr/>
        <a:lstStyle/>
        <a:p>
          <a:endParaRPr lang="zh-TW" altLang="en-US"/>
        </a:p>
      </dgm:t>
    </dgm:pt>
    <dgm:pt modelId="{15FE7976-2ECE-43FF-8FDE-77F46071EBDB}">
      <dgm:prSet phldrT="[文字]"/>
      <dgm:spPr>
        <a:xfrm>
          <a:off x="2268253" y="142055"/>
          <a:ext cx="3092199" cy="568221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zh-TW" b="1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Operate</a:t>
          </a:r>
          <a:endParaRPr lang="zh-TW" altLang="en-US" b="1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gm:t>
    </dgm:pt>
    <dgm:pt modelId="{2F673E2D-0488-4CBB-873E-2C2E68EC5EF1}" type="parTrans" cxnId="{36F674A4-078F-4F74-911E-6D9CEF901789}">
      <dgm:prSet/>
      <dgm:spPr/>
      <dgm:t>
        <a:bodyPr/>
        <a:lstStyle/>
        <a:p>
          <a:endParaRPr lang="zh-TW" altLang="en-US"/>
        </a:p>
      </dgm:t>
    </dgm:pt>
    <dgm:pt modelId="{AF3EFB35-EF89-4940-9225-A22630DF3299}" type="sibTrans" cxnId="{36F674A4-078F-4F74-911E-6D9CEF901789}">
      <dgm:prSet/>
      <dgm:spPr/>
      <dgm:t>
        <a:bodyPr/>
        <a:lstStyle/>
        <a:p>
          <a:endParaRPr lang="zh-TW" altLang="en-US"/>
        </a:p>
      </dgm:t>
    </dgm:pt>
    <dgm:pt modelId="{8BBBE3B9-38F0-452C-BA52-2DA6328ACB5B}">
      <dgm:prSet phldrT="[文字]"/>
      <dgm:spPr>
        <a:xfrm>
          <a:off x="6470357" y="142055"/>
          <a:ext cx="1041773" cy="568221"/>
        </a:xfrm>
        <a:prstGeom prst="roundRect">
          <a:avLst>
            <a:gd name="adj" fmla="val 10000"/>
          </a:avLst>
        </a:prstGeom>
        <a:solidFill>
          <a:srgbClr val="00B05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zh-TW" b="1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Share</a:t>
          </a:r>
          <a:endParaRPr lang="zh-TW" altLang="en-US" b="1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gm:t>
    </dgm:pt>
    <dgm:pt modelId="{08BE2531-0DD6-4770-AC5B-04D135F57410}" type="parTrans" cxnId="{FCB16957-2EAB-4720-866F-494D0CFBF2B0}">
      <dgm:prSet/>
      <dgm:spPr/>
      <dgm:t>
        <a:bodyPr/>
        <a:lstStyle/>
        <a:p>
          <a:endParaRPr lang="zh-TW" altLang="en-US"/>
        </a:p>
      </dgm:t>
    </dgm:pt>
    <dgm:pt modelId="{8DCF4117-0A49-4C15-B983-5BC53BEF901E}" type="sibTrans" cxnId="{FCB16957-2EAB-4720-866F-494D0CFBF2B0}">
      <dgm:prSet/>
      <dgm:spPr/>
      <dgm:t>
        <a:bodyPr/>
        <a:lstStyle/>
        <a:p>
          <a:endParaRPr lang="zh-TW" altLang="en-US"/>
        </a:p>
      </dgm:t>
    </dgm:pt>
    <dgm:pt modelId="{10E13376-B82A-43E4-B5D2-3932F60D38E2}" type="pres">
      <dgm:prSet presAssocID="{13AA38FD-965D-448D-978E-EFC6143376C2}" presName="Name0" presStyleCnt="0">
        <dgm:presLayoutVars>
          <dgm:dir/>
          <dgm:resizeHandles val="exact"/>
        </dgm:presLayoutVars>
      </dgm:prSet>
      <dgm:spPr/>
    </dgm:pt>
    <dgm:pt modelId="{E9EAD706-F9C0-43A3-9D64-3D6AB33FA686}" type="pres">
      <dgm:prSet presAssocID="{535604BB-B464-4290-9B82-158DC3002E56}" presName="composite" presStyleCnt="0"/>
      <dgm:spPr/>
    </dgm:pt>
    <dgm:pt modelId="{F2B95E96-AB90-4FDF-B665-09A52325AC3D}" type="pres">
      <dgm:prSet presAssocID="{535604BB-B464-4290-9B82-158DC3002E56}" presName="bgChev" presStyleLbl="node1" presStyleIdx="0" presStyleCnt="3" custScaleX="85201"/>
      <dgm:spPr>
        <a:xfrm>
          <a:off x="926" y="0"/>
          <a:ext cx="1615174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5395B731-88D6-4E9C-8441-4BC5A996B2F5}" type="pres">
      <dgm:prSet presAssocID="{535604BB-B464-4290-9B82-158DC3002E56}" presName="txNode" presStyleLbl="fgAcc1" presStyleIdx="0" presStyleCnt="3" custScaleX="54699" custLinFactNeighborX="-30476" custLinFactNeighborY="-103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C9A8E3B-5AB7-45A8-8C99-CBC62E520095}" type="pres">
      <dgm:prSet presAssocID="{7D996566-5ADB-4C38-B05C-9C38BAB06C06}" presName="compositeSpace" presStyleCnt="0"/>
      <dgm:spPr/>
    </dgm:pt>
    <dgm:pt modelId="{577176DA-BE28-494B-81D0-074C51235372}" type="pres">
      <dgm:prSet presAssocID="{15FE7976-2ECE-43FF-8FDE-77F46071EBDB}" presName="composite" presStyleCnt="0"/>
      <dgm:spPr/>
    </dgm:pt>
    <dgm:pt modelId="{3447491B-AA83-4450-8C67-E4D970AC9855}" type="pres">
      <dgm:prSet presAssocID="{15FE7976-2ECE-43FF-8FDE-77F46071EBDB}" presName="bgChev" presStyleLbl="node1" presStyleIdx="1" presStyleCnt="3" custScaleX="222970"/>
      <dgm:spPr>
        <a:xfrm>
          <a:off x="1675079" y="0"/>
          <a:ext cx="4226892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zh-TW" altLang="en-US"/>
        </a:p>
      </dgm:t>
    </dgm:pt>
    <dgm:pt modelId="{DFA118E1-8067-4773-9215-7A4C9B7AEBA2}" type="pres">
      <dgm:prSet presAssocID="{15FE7976-2ECE-43FF-8FDE-77F46071EBDB}" presName="txNode" presStyleLbl="fgAcc1" presStyleIdx="1" presStyleCnt="3" custScaleX="193162" custLinFactNeighborX="-20755" custLinFactNeighborY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C98D325-1A42-42B5-803D-ED7855218062}" type="pres">
      <dgm:prSet presAssocID="{AF3EFB35-EF89-4940-9225-A22630DF3299}" presName="compositeSpace" presStyleCnt="0"/>
      <dgm:spPr/>
    </dgm:pt>
    <dgm:pt modelId="{A8362681-7FD0-45D3-86A3-C025278CB953}" type="pres">
      <dgm:prSet presAssocID="{8BBBE3B9-38F0-452C-BA52-2DA6328ACB5B}" presName="composite" presStyleCnt="0"/>
      <dgm:spPr/>
    </dgm:pt>
    <dgm:pt modelId="{F6439F54-8E8A-43F9-8CC4-4A47A507A5BB}" type="pres">
      <dgm:prSet presAssocID="{8BBBE3B9-38F0-452C-BA52-2DA6328ACB5B}" presName="bgChev" presStyleLbl="node1" presStyleIdx="2" presStyleCnt="3"/>
      <dgm:spPr>
        <a:xfrm>
          <a:off x="5960949" y="0"/>
          <a:ext cx="1895722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65A26DCA-416B-4123-A166-07BBD92FF147}" type="pres">
      <dgm:prSet presAssocID="{8BBBE3B9-38F0-452C-BA52-2DA6328ACB5B}" presName="txNode" presStyleLbl="fgAcc1" presStyleIdx="2" presStyleCnt="3" custScaleX="65077" custLinFactNeighborX="-17219" custLinFactNeighborY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CB16957-2EAB-4720-866F-494D0CFBF2B0}" srcId="{13AA38FD-965D-448D-978E-EFC6143376C2}" destId="{8BBBE3B9-38F0-452C-BA52-2DA6328ACB5B}" srcOrd="2" destOrd="0" parTransId="{08BE2531-0DD6-4770-AC5B-04D135F57410}" sibTransId="{8DCF4117-0A49-4C15-B983-5BC53BEF901E}"/>
    <dgm:cxn modelId="{45F60B40-2C1E-44FF-BBF6-3586AC3E1CCC}" type="presOf" srcId="{15FE7976-2ECE-43FF-8FDE-77F46071EBDB}" destId="{DFA118E1-8067-4773-9215-7A4C9B7AEBA2}" srcOrd="0" destOrd="0" presId="urn:microsoft.com/office/officeart/2005/8/layout/chevronAccent+Icon"/>
    <dgm:cxn modelId="{CE761A02-C113-4C65-AE27-C406AB228958}" type="presOf" srcId="{13AA38FD-965D-448D-978E-EFC6143376C2}" destId="{10E13376-B82A-43E4-B5D2-3932F60D38E2}" srcOrd="0" destOrd="0" presId="urn:microsoft.com/office/officeart/2005/8/layout/chevronAccent+Icon"/>
    <dgm:cxn modelId="{3F6786EB-5016-4CA1-BA0A-43C7F243F36D}" srcId="{13AA38FD-965D-448D-978E-EFC6143376C2}" destId="{535604BB-B464-4290-9B82-158DC3002E56}" srcOrd="0" destOrd="0" parTransId="{D6E41BB6-3D99-46D7-B036-BFC59FE94AD1}" sibTransId="{7D996566-5ADB-4C38-B05C-9C38BAB06C06}"/>
    <dgm:cxn modelId="{7E0C1216-DEEF-4F07-8BA9-9B055B068098}" type="presOf" srcId="{8BBBE3B9-38F0-452C-BA52-2DA6328ACB5B}" destId="{65A26DCA-416B-4123-A166-07BBD92FF147}" srcOrd="0" destOrd="0" presId="urn:microsoft.com/office/officeart/2005/8/layout/chevronAccent+Icon"/>
    <dgm:cxn modelId="{36F674A4-078F-4F74-911E-6D9CEF901789}" srcId="{13AA38FD-965D-448D-978E-EFC6143376C2}" destId="{15FE7976-2ECE-43FF-8FDE-77F46071EBDB}" srcOrd="1" destOrd="0" parTransId="{2F673E2D-0488-4CBB-873E-2C2E68EC5EF1}" sibTransId="{AF3EFB35-EF89-4940-9225-A22630DF3299}"/>
    <dgm:cxn modelId="{AD52E7EB-69ED-4515-ACF0-B9C022C8B521}" type="presOf" srcId="{535604BB-B464-4290-9B82-158DC3002E56}" destId="{5395B731-88D6-4E9C-8441-4BC5A996B2F5}" srcOrd="0" destOrd="0" presId="urn:microsoft.com/office/officeart/2005/8/layout/chevronAccent+Icon"/>
    <dgm:cxn modelId="{47D1B904-EDD6-419D-8E9F-FA3021A02FA0}" type="presParOf" srcId="{10E13376-B82A-43E4-B5D2-3932F60D38E2}" destId="{E9EAD706-F9C0-43A3-9D64-3D6AB33FA686}" srcOrd="0" destOrd="0" presId="urn:microsoft.com/office/officeart/2005/8/layout/chevronAccent+Icon"/>
    <dgm:cxn modelId="{B2149271-B53F-454D-84E1-9EEA372D1B17}" type="presParOf" srcId="{E9EAD706-F9C0-43A3-9D64-3D6AB33FA686}" destId="{F2B95E96-AB90-4FDF-B665-09A52325AC3D}" srcOrd="0" destOrd="0" presId="urn:microsoft.com/office/officeart/2005/8/layout/chevronAccent+Icon"/>
    <dgm:cxn modelId="{5466B143-E519-44B4-B039-B7F44D6BD64C}" type="presParOf" srcId="{E9EAD706-F9C0-43A3-9D64-3D6AB33FA686}" destId="{5395B731-88D6-4E9C-8441-4BC5A996B2F5}" srcOrd="1" destOrd="0" presId="urn:microsoft.com/office/officeart/2005/8/layout/chevronAccent+Icon"/>
    <dgm:cxn modelId="{ED6B0F22-678B-4FA3-A95B-3DF9DC953574}" type="presParOf" srcId="{10E13376-B82A-43E4-B5D2-3932F60D38E2}" destId="{EC9A8E3B-5AB7-45A8-8C99-CBC62E520095}" srcOrd="1" destOrd="0" presId="urn:microsoft.com/office/officeart/2005/8/layout/chevronAccent+Icon"/>
    <dgm:cxn modelId="{42FEFDEB-6B68-4D60-AB78-4C1F744B6B0C}" type="presParOf" srcId="{10E13376-B82A-43E4-B5D2-3932F60D38E2}" destId="{577176DA-BE28-494B-81D0-074C51235372}" srcOrd="2" destOrd="0" presId="urn:microsoft.com/office/officeart/2005/8/layout/chevronAccent+Icon"/>
    <dgm:cxn modelId="{403FFFF9-3021-4733-8DC5-D2AAE7481D1B}" type="presParOf" srcId="{577176DA-BE28-494B-81D0-074C51235372}" destId="{3447491B-AA83-4450-8C67-E4D970AC9855}" srcOrd="0" destOrd="0" presId="urn:microsoft.com/office/officeart/2005/8/layout/chevronAccent+Icon"/>
    <dgm:cxn modelId="{2CE28EC3-3073-4656-A095-E8571A087A21}" type="presParOf" srcId="{577176DA-BE28-494B-81D0-074C51235372}" destId="{DFA118E1-8067-4773-9215-7A4C9B7AEBA2}" srcOrd="1" destOrd="0" presId="urn:microsoft.com/office/officeart/2005/8/layout/chevronAccent+Icon"/>
    <dgm:cxn modelId="{A236CE23-E03A-4FBE-861A-97136E509EE5}" type="presParOf" srcId="{10E13376-B82A-43E4-B5D2-3932F60D38E2}" destId="{7C98D325-1A42-42B5-803D-ED7855218062}" srcOrd="3" destOrd="0" presId="urn:microsoft.com/office/officeart/2005/8/layout/chevronAccent+Icon"/>
    <dgm:cxn modelId="{25D1ABA5-2BDD-4CBD-9AD0-ED41BE1D7867}" type="presParOf" srcId="{10E13376-B82A-43E4-B5D2-3932F60D38E2}" destId="{A8362681-7FD0-45D3-86A3-C025278CB953}" srcOrd="4" destOrd="0" presId="urn:microsoft.com/office/officeart/2005/8/layout/chevronAccent+Icon"/>
    <dgm:cxn modelId="{280442A3-37FF-457A-BB4F-87A46B6B7E19}" type="presParOf" srcId="{A8362681-7FD0-45D3-86A3-C025278CB953}" destId="{F6439F54-8E8A-43F9-8CC4-4A47A507A5BB}" srcOrd="0" destOrd="0" presId="urn:microsoft.com/office/officeart/2005/8/layout/chevronAccent+Icon"/>
    <dgm:cxn modelId="{3A45A74D-271F-4564-A266-1D87E4207068}" type="presParOf" srcId="{A8362681-7FD0-45D3-86A3-C025278CB953}" destId="{65A26DCA-416B-4123-A166-07BBD92FF147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AA38FD-965D-448D-978E-EFC6143376C2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535604BB-B464-4290-9B82-158DC3002E56}">
      <dgm:prSet phldrT="[文字]"/>
      <dgm:spPr>
        <a:xfrm>
          <a:off x="748483" y="142055"/>
          <a:ext cx="2040891" cy="56822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zh-TW" b="1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Create</a:t>
          </a:r>
          <a:endParaRPr lang="zh-TW" altLang="en-US" b="1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gm:t>
    </dgm:pt>
    <dgm:pt modelId="{D6E41BB6-3D99-46D7-B036-BFC59FE94AD1}" type="parTrans" cxnId="{3F6786EB-5016-4CA1-BA0A-43C7F243F36D}">
      <dgm:prSet/>
      <dgm:spPr/>
      <dgm:t>
        <a:bodyPr/>
        <a:lstStyle/>
        <a:p>
          <a:endParaRPr lang="zh-TW" altLang="en-US"/>
        </a:p>
      </dgm:t>
    </dgm:pt>
    <dgm:pt modelId="{7D996566-5ADB-4C38-B05C-9C38BAB06C06}" type="sibTrans" cxnId="{3F6786EB-5016-4CA1-BA0A-43C7F243F36D}">
      <dgm:prSet/>
      <dgm:spPr/>
      <dgm:t>
        <a:bodyPr/>
        <a:lstStyle/>
        <a:p>
          <a:endParaRPr lang="zh-TW" altLang="en-US"/>
        </a:p>
      </dgm:t>
    </dgm:pt>
    <dgm:pt modelId="{15FE7976-2ECE-43FF-8FDE-77F46071EBDB}">
      <dgm:prSet phldrT="[文字]"/>
      <dgm:spPr>
        <a:xfrm>
          <a:off x="3632784" y="103797"/>
          <a:ext cx="2816130" cy="568221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zh-TW" b="1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Operate</a:t>
          </a:r>
          <a:endParaRPr lang="zh-TW" altLang="en-US" b="1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gm:t>
    </dgm:pt>
    <dgm:pt modelId="{2F673E2D-0488-4CBB-873E-2C2E68EC5EF1}" type="parTrans" cxnId="{36F674A4-078F-4F74-911E-6D9CEF901789}">
      <dgm:prSet/>
      <dgm:spPr/>
      <dgm:t>
        <a:bodyPr/>
        <a:lstStyle/>
        <a:p>
          <a:endParaRPr lang="zh-TW" altLang="en-US"/>
        </a:p>
      </dgm:t>
    </dgm:pt>
    <dgm:pt modelId="{AF3EFB35-EF89-4940-9225-A22630DF3299}" type="sibTrans" cxnId="{36F674A4-078F-4F74-911E-6D9CEF901789}">
      <dgm:prSet/>
      <dgm:spPr/>
      <dgm:t>
        <a:bodyPr/>
        <a:lstStyle/>
        <a:p>
          <a:endParaRPr lang="zh-TW" altLang="en-US"/>
        </a:p>
      </dgm:t>
    </dgm:pt>
    <dgm:pt modelId="{10E13376-B82A-43E4-B5D2-3932F60D38E2}" type="pres">
      <dgm:prSet presAssocID="{13AA38FD-965D-448D-978E-EFC6143376C2}" presName="Name0" presStyleCnt="0">
        <dgm:presLayoutVars>
          <dgm:dir/>
          <dgm:resizeHandles val="exact"/>
        </dgm:presLayoutVars>
      </dgm:prSet>
      <dgm:spPr/>
    </dgm:pt>
    <dgm:pt modelId="{E9EAD706-F9C0-43A3-9D64-3D6AB33FA686}" type="pres">
      <dgm:prSet presAssocID="{535604BB-B464-4290-9B82-158DC3002E56}" presName="composite" presStyleCnt="0"/>
      <dgm:spPr/>
    </dgm:pt>
    <dgm:pt modelId="{F2B95E96-AB90-4FDF-B665-09A52325AC3D}" type="pres">
      <dgm:prSet presAssocID="{535604BB-B464-4290-9B82-158DC3002E56}" presName="bgChev" presStyleLbl="node1" presStyleIdx="0" presStyleCnt="2" custScaleX="125147"/>
      <dgm:spPr>
        <a:xfrm>
          <a:off x="276" y="0"/>
          <a:ext cx="3223190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5395B731-88D6-4E9C-8441-4BC5A996B2F5}" type="pres">
      <dgm:prSet presAssocID="{535604BB-B464-4290-9B82-158DC3002E56}" presName="txNode" presStyleLbl="fgAcc1" presStyleIdx="0" presStyleCnt="2" custScaleX="93839" custLinFactNeighborX="-15147" custLinFactNeighborY="518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C9A8E3B-5AB7-45A8-8C99-CBC62E520095}" type="pres">
      <dgm:prSet presAssocID="{7D996566-5ADB-4C38-B05C-9C38BAB06C06}" presName="compositeSpace" presStyleCnt="0"/>
      <dgm:spPr/>
    </dgm:pt>
    <dgm:pt modelId="{577176DA-BE28-494B-81D0-074C51235372}" type="pres">
      <dgm:prSet presAssocID="{15FE7976-2ECE-43FF-8FDE-77F46071EBDB}" presName="composite" presStyleCnt="0"/>
      <dgm:spPr/>
    </dgm:pt>
    <dgm:pt modelId="{3447491B-AA83-4450-8C67-E4D970AC9855}" type="pres">
      <dgm:prSet presAssocID="{15FE7976-2ECE-43FF-8FDE-77F46071EBDB}" presName="bgChev" presStyleLbl="node1" presStyleIdx="1" presStyleCnt="2" custScaleX="136833"/>
      <dgm:spPr>
        <a:xfrm>
          <a:off x="3303594" y="0"/>
          <a:ext cx="3524166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zh-TW" altLang="en-US"/>
        </a:p>
      </dgm:t>
    </dgm:pt>
    <dgm:pt modelId="{DFA118E1-8067-4773-9215-7A4C9B7AEBA2}" type="pres">
      <dgm:prSet presAssocID="{15FE7976-2ECE-43FF-8FDE-77F46071EBDB}" presName="txNode" presStyleLbl="fgAcc1" presStyleIdx="1" presStyleCnt="2" custScaleX="129484" custLinFactNeighborX="-23510" custLinFactNeighborY="-673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C15F8ED-69AC-4EC6-942F-06F486B00F23}" type="presOf" srcId="{535604BB-B464-4290-9B82-158DC3002E56}" destId="{5395B731-88D6-4E9C-8441-4BC5A996B2F5}" srcOrd="0" destOrd="0" presId="urn:microsoft.com/office/officeart/2005/8/layout/chevronAccent+Icon"/>
    <dgm:cxn modelId="{3F6786EB-5016-4CA1-BA0A-43C7F243F36D}" srcId="{13AA38FD-965D-448D-978E-EFC6143376C2}" destId="{535604BB-B464-4290-9B82-158DC3002E56}" srcOrd="0" destOrd="0" parTransId="{D6E41BB6-3D99-46D7-B036-BFC59FE94AD1}" sibTransId="{7D996566-5ADB-4C38-B05C-9C38BAB06C06}"/>
    <dgm:cxn modelId="{209276E2-E34E-4A30-B40E-E6B137B904CE}" type="presOf" srcId="{15FE7976-2ECE-43FF-8FDE-77F46071EBDB}" destId="{DFA118E1-8067-4773-9215-7A4C9B7AEBA2}" srcOrd="0" destOrd="0" presId="urn:microsoft.com/office/officeart/2005/8/layout/chevronAccent+Icon"/>
    <dgm:cxn modelId="{AA167A86-BF3F-4817-959A-1D232964037E}" type="presOf" srcId="{13AA38FD-965D-448D-978E-EFC6143376C2}" destId="{10E13376-B82A-43E4-B5D2-3932F60D38E2}" srcOrd="0" destOrd="0" presId="urn:microsoft.com/office/officeart/2005/8/layout/chevronAccent+Icon"/>
    <dgm:cxn modelId="{36F674A4-078F-4F74-911E-6D9CEF901789}" srcId="{13AA38FD-965D-448D-978E-EFC6143376C2}" destId="{15FE7976-2ECE-43FF-8FDE-77F46071EBDB}" srcOrd="1" destOrd="0" parTransId="{2F673E2D-0488-4CBB-873E-2C2E68EC5EF1}" sibTransId="{AF3EFB35-EF89-4940-9225-A22630DF3299}"/>
    <dgm:cxn modelId="{7BAD8581-10D1-433E-9B91-210F6AB59003}" type="presParOf" srcId="{10E13376-B82A-43E4-B5D2-3932F60D38E2}" destId="{E9EAD706-F9C0-43A3-9D64-3D6AB33FA686}" srcOrd="0" destOrd="0" presId="urn:microsoft.com/office/officeart/2005/8/layout/chevronAccent+Icon"/>
    <dgm:cxn modelId="{E01E727A-B29D-4711-9C67-EFC850E556AD}" type="presParOf" srcId="{E9EAD706-F9C0-43A3-9D64-3D6AB33FA686}" destId="{F2B95E96-AB90-4FDF-B665-09A52325AC3D}" srcOrd="0" destOrd="0" presId="urn:microsoft.com/office/officeart/2005/8/layout/chevronAccent+Icon"/>
    <dgm:cxn modelId="{950661DA-338B-4B4B-93B3-A849DAD301CE}" type="presParOf" srcId="{E9EAD706-F9C0-43A3-9D64-3D6AB33FA686}" destId="{5395B731-88D6-4E9C-8441-4BC5A996B2F5}" srcOrd="1" destOrd="0" presId="urn:microsoft.com/office/officeart/2005/8/layout/chevronAccent+Icon"/>
    <dgm:cxn modelId="{95FA36E0-6851-420B-B461-6043824C3C5E}" type="presParOf" srcId="{10E13376-B82A-43E4-B5D2-3932F60D38E2}" destId="{EC9A8E3B-5AB7-45A8-8C99-CBC62E520095}" srcOrd="1" destOrd="0" presId="urn:microsoft.com/office/officeart/2005/8/layout/chevronAccent+Icon"/>
    <dgm:cxn modelId="{B69C410F-5264-4B6D-9389-78722BCC1F78}" type="presParOf" srcId="{10E13376-B82A-43E4-B5D2-3932F60D38E2}" destId="{577176DA-BE28-494B-81D0-074C51235372}" srcOrd="2" destOrd="0" presId="urn:microsoft.com/office/officeart/2005/8/layout/chevronAccent+Icon"/>
    <dgm:cxn modelId="{BBDB0662-5C6C-454F-ABB7-0293887FD0A7}" type="presParOf" srcId="{577176DA-BE28-494B-81D0-074C51235372}" destId="{3447491B-AA83-4450-8C67-E4D970AC9855}" srcOrd="0" destOrd="0" presId="urn:microsoft.com/office/officeart/2005/8/layout/chevronAccent+Icon"/>
    <dgm:cxn modelId="{8B515C79-ED4E-4547-AA99-0B4761616DA8}" type="presParOf" srcId="{577176DA-BE28-494B-81D0-074C51235372}" destId="{DFA118E1-8067-4773-9215-7A4C9B7AEBA2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AA38FD-965D-448D-978E-EFC6143376C2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535604BB-B464-4290-9B82-158DC3002E56}">
      <dgm:prSet phldrT="[文字]"/>
      <dgm:spPr>
        <a:xfrm>
          <a:off x="833295" y="142055"/>
          <a:ext cx="2222563" cy="56822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zh-TW" b="1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Capture</a:t>
          </a:r>
          <a:endParaRPr lang="zh-TW" altLang="en-US" b="1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gm:t>
    </dgm:pt>
    <dgm:pt modelId="{D6E41BB6-3D99-46D7-B036-BFC59FE94AD1}" type="parTrans" cxnId="{3F6786EB-5016-4CA1-BA0A-43C7F243F36D}">
      <dgm:prSet/>
      <dgm:spPr/>
      <dgm:t>
        <a:bodyPr/>
        <a:lstStyle/>
        <a:p>
          <a:endParaRPr lang="zh-TW" altLang="en-US"/>
        </a:p>
      </dgm:t>
    </dgm:pt>
    <dgm:pt modelId="{7D996566-5ADB-4C38-B05C-9C38BAB06C06}" type="sibTrans" cxnId="{3F6786EB-5016-4CA1-BA0A-43C7F243F36D}">
      <dgm:prSet/>
      <dgm:spPr/>
      <dgm:t>
        <a:bodyPr/>
        <a:lstStyle/>
        <a:p>
          <a:endParaRPr lang="zh-TW" altLang="en-US"/>
        </a:p>
      </dgm:t>
    </dgm:pt>
    <dgm:pt modelId="{15FE7976-2ECE-43FF-8FDE-77F46071EBDB}">
      <dgm:prSet phldrT="[文字]"/>
      <dgm:spPr>
        <a:xfrm>
          <a:off x="4418175" y="142055"/>
          <a:ext cx="2140216" cy="568221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zh-TW" b="1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Operate</a:t>
          </a:r>
          <a:endParaRPr lang="zh-TW" altLang="en-US" b="1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gm:t>
    </dgm:pt>
    <dgm:pt modelId="{2F673E2D-0488-4CBB-873E-2C2E68EC5EF1}" type="parTrans" cxnId="{36F674A4-078F-4F74-911E-6D9CEF901789}">
      <dgm:prSet/>
      <dgm:spPr/>
      <dgm:t>
        <a:bodyPr/>
        <a:lstStyle/>
        <a:p>
          <a:endParaRPr lang="zh-TW" altLang="en-US"/>
        </a:p>
      </dgm:t>
    </dgm:pt>
    <dgm:pt modelId="{AF3EFB35-EF89-4940-9225-A22630DF3299}" type="sibTrans" cxnId="{36F674A4-078F-4F74-911E-6D9CEF901789}">
      <dgm:prSet/>
      <dgm:spPr/>
      <dgm:t>
        <a:bodyPr/>
        <a:lstStyle/>
        <a:p>
          <a:endParaRPr lang="zh-TW" altLang="en-US"/>
        </a:p>
      </dgm:t>
    </dgm:pt>
    <dgm:pt modelId="{10E13376-B82A-43E4-B5D2-3932F60D38E2}" type="pres">
      <dgm:prSet presAssocID="{13AA38FD-965D-448D-978E-EFC6143376C2}" presName="Name0" presStyleCnt="0">
        <dgm:presLayoutVars>
          <dgm:dir/>
          <dgm:resizeHandles val="exact"/>
        </dgm:presLayoutVars>
      </dgm:prSet>
      <dgm:spPr/>
    </dgm:pt>
    <dgm:pt modelId="{E9EAD706-F9C0-43A3-9D64-3D6AB33FA686}" type="pres">
      <dgm:prSet presAssocID="{535604BB-B464-4290-9B82-158DC3002E56}" presName="composite" presStyleCnt="0"/>
      <dgm:spPr/>
    </dgm:pt>
    <dgm:pt modelId="{F2B95E96-AB90-4FDF-B665-09A52325AC3D}" type="pres">
      <dgm:prSet presAssocID="{535604BB-B464-4290-9B82-158DC3002E56}" presName="bgChev" presStyleLbl="node1" presStyleIdx="0" presStyleCnt="2" custScaleX="149439"/>
      <dgm:spPr>
        <a:xfrm>
          <a:off x="1535" y="0"/>
          <a:ext cx="3592856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5395B731-88D6-4E9C-8441-4BC5A996B2F5}" type="pres">
      <dgm:prSet presAssocID="{535604BB-B464-4290-9B82-158DC3002E56}" presName="txNode" presStyleLbl="fgAcc1" presStyleIdx="0" presStyleCnt="2" custScaleX="109473" custLinFactNeighborX="-15147" custLinFactNeighborY="518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C9A8E3B-5AB7-45A8-8C99-CBC62E520095}" type="pres">
      <dgm:prSet presAssocID="{7D996566-5ADB-4C38-B05C-9C38BAB06C06}" presName="compositeSpace" presStyleCnt="0"/>
      <dgm:spPr/>
    </dgm:pt>
    <dgm:pt modelId="{577176DA-BE28-494B-81D0-074C51235372}" type="pres">
      <dgm:prSet presAssocID="{15FE7976-2ECE-43FF-8FDE-77F46071EBDB}" presName="composite" presStyleCnt="0"/>
      <dgm:spPr/>
    </dgm:pt>
    <dgm:pt modelId="{3447491B-AA83-4450-8C67-E4D970AC9855}" type="pres">
      <dgm:prSet presAssocID="{15FE7976-2ECE-43FF-8FDE-77F46071EBDB}" presName="bgChev" presStyleLbl="node1" presStyleIdx="1" presStyleCnt="2" custScaleX="136833"/>
      <dgm:spPr>
        <a:xfrm>
          <a:off x="3669191" y="0"/>
          <a:ext cx="3289779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zh-TW" altLang="en-US"/>
        </a:p>
      </dgm:t>
    </dgm:pt>
    <dgm:pt modelId="{DFA118E1-8067-4773-9215-7A4C9B7AEBA2}" type="pres">
      <dgm:prSet presAssocID="{15FE7976-2ECE-43FF-8FDE-77F46071EBDB}" presName="txNode" presStyleLbl="fgAcc1" presStyleIdx="1" presStyleCnt="2" custScaleX="105417" custLinFactNeighborX="-13788" custLinFactNeighborY="518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F6786EB-5016-4CA1-BA0A-43C7F243F36D}" srcId="{13AA38FD-965D-448D-978E-EFC6143376C2}" destId="{535604BB-B464-4290-9B82-158DC3002E56}" srcOrd="0" destOrd="0" parTransId="{D6E41BB6-3D99-46D7-B036-BFC59FE94AD1}" sibTransId="{7D996566-5ADB-4C38-B05C-9C38BAB06C06}"/>
    <dgm:cxn modelId="{C0803D7B-42FD-4A95-B12A-AC24F2E77D55}" type="presOf" srcId="{535604BB-B464-4290-9B82-158DC3002E56}" destId="{5395B731-88D6-4E9C-8441-4BC5A996B2F5}" srcOrd="0" destOrd="0" presId="urn:microsoft.com/office/officeart/2005/8/layout/chevronAccent+Icon"/>
    <dgm:cxn modelId="{567B4769-1AB4-4E93-94B5-C968C48597E5}" type="presOf" srcId="{13AA38FD-965D-448D-978E-EFC6143376C2}" destId="{10E13376-B82A-43E4-B5D2-3932F60D38E2}" srcOrd="0" destOrd="0" presId="urn:microsoft.com/office/officeart/2005/8/layout/chevronAccent+Icon"/>
    <dgm:cxn modelId="{EEBA7DE8-4229-403F-BA16-480CD2F28F8F}" type="presOf" srcId="{15FE7976-2ECE-43FF-8FDE-77F46071EBDB}" destId="{DFA118E1-8067-4773-9215-7A4C9B7AEBA2}" srcOrd="0" destOrd="0" presId="urn:microsoft.com/office/officeart/2005/8/layout/chevronAccent+Icon"/>
    <dgm:cxn modelId="{36F674A4-078F-4F74-911E-6D9CEF901789}" srcId="{13AA38FD-965D-448D-978E-EFC6143376C2}" destId="{15FE7976-2ECE-43FF-8FDE-77F46071EBDB}" srcOrd="1" destOrd="0" parTransId="{2F673E2D-0488-4CBB-873E-2C2E68EC5EF1}" sibTransId="{AF3EFB35-EF89-4940-9225-A22630DF3299}"/>
    <dgm:cxn modelId="{FEE78FCC-18B8-41F7-9F23-5AB845A3DB17}" type="presParOf" srcId="{10E13376-B82A-43E4-B5D2-3932F60D38E2}" destId="{E9EAD706-F9C0-43A3-9D64-3D6AB33FA686}" srcOrd="0" destOrd="0" presId="urn:microsoft.com/office/officeart/2005/8/layout/chevronAccent+Icon"/>
    <dgm:cxn modelId="{3162AF8D-F8E8-44E9-8A34-110DAFF250A9}" type="presParOf" srcId="{E9EAD706-F9C0-43A3-9D64-3D6AB33FA686}" destId="{F2B95E96-AB90-4FDF-B665-09A52325AC3D}" srcOrd="0" destOrd="0" presId="urn:microsoft.com/office/officeart/2005/8/layout/chevronAccent+Icon"/>
    <dgm:cxn modelId="{3E1BFC9E-5B7E-4276-91AA-DF5B18BA9CE6}" type="presParOf" srcId="{E9EAD706-F9C0-43A3-9D64-3D6AB33FA686}" destId="{5395B731-88D6-4E9C-8441-4BC5A996B2F5}" srcOrd="1" destOrd="0" presId="urn:microsoft.com/office/officeart/2005/8/layout/chevronAccent+Icon"/>
    <dgm:cxn modelId="{039AE6E6-7FFE-463F-B0A9-A9D0D8B4E6AE}" type="presParOf" srcId="{10E13376-B82A-43E4-B5D2-3932F60D38E2}" destId="{EC9A8E3B-5AB7-45A8-8C99-CBC62E520095}" srcOrd="1" destOrd="0" presId="urn:microsoft.com/office/officeart/2005/8/layout/chevronAccent+Icon"/>
    <dgm:cxn modelId="{60520498-EE2E-43F4-9EDA-883DD0227ED8}" type="presParOf" srcId="{10E13376-B82A-43E4-B5D2-3932F60D38E2}" destId="{577176DA-BE28-494B-81D0-074C51235372}" srcOrd="2" destOrd="0" presId="urn:microsoft.com/office/officeart/2005/8/layout/chevronAccent+Icon"/>
    <dgm:cxn modelId="{4A6E5C17-29B6-462B-BE03-8BFEFA05BA52}" type="presParOf" srcId="{577176DA-BE28-494B-81D0-074C51235372}" destId="{3447491B-AA83-4450-8C67-E4D970AC9855}" srcOrd="0" destOrd="0" presId="urn:microsoft.com/office/officeart/2005/8/layout/chevronAccent+Icon"/>
    <dgm:cxn modelId="{C1E11888-A321-4613-8D79-636E66D80AF9}" type="presParOf" srcId="{577176DA-BE28-494B-81D0-074C51235372}" destId="{DFA118E1-8067-4773-9215-7A4C9B7AEBA2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95E96-AB90-4FDF-B665-09A52325AC3D}">
      <dsp:nvSpPr>
        <dsp:cNvPr id="0" name=""/>
        <dsp:cNvSpPr/>
      </dsp:nvSpPr>
      <dsp:spPr>
        <a:xfrm>
          <a:off x="3623" y="0"/>
          <a:ext cx="3571816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5B731-88D6-4E9C-8441-4BC5A996B2F5}">
      <dsp:nvSpPr>
        <dsp:cNvPr id="0" name=""/>
        <dsp:cNvSpPr/>
      </dsp:nvSpPr>
      <dsp:spPr>
        <a:xfrm>
          <a:off x="585765" y="142055"/>
          <a:ext cx="2695532" cy="56822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b="1" kern="1200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Create</a:t>
          </a:r>
          <a:endParaRPr lang="zh-TW" altLang="en-US" sz="1800" b="1" kern="1200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sp:txBody>
      <dsp:txXfrm>
        <a:off x="602408" y="158698"/>
        <a:ext cx="2662246" cy="534935"/>
      </dsp:txXfrm>
    </dsp:sp>
    <dsp:sp modelId="{3447491B-AA83-4450-8C67-E4D970AC9855}">
      <dsp:nvSpPr>
        <dsp:cNvPr id="0" name=""/>
        <dsp:cNvSpPr/>
      </dsp:nvSpPr>
      <dsp:spPr>
        <a:xfrm>
          <a:off x="3656807" y="0"/>
          <a:ext cx="3231183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118E1-8067-4773-9215-7A4C9B7AEBA2}">
      <dsp:nvSpPr>
        <dsp:cNvPr id="0" name=""/>
        <dsp:cNvSpPr/>
      </dsp:nvSpPr>
      <dsp:spPr>
        <a:xfrm>
          <a:off x="4080188" y="139799"/>
          <a:ext cx="2476882" cy="568221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b="1" kern="1200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Update</a:t>
          </a:r>
          <a:endParaRPr lang="zh-TW" altLang="en-US" sz="1800" b="1" kern="1200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sp:txBody>
      <dsp:txXfrm>
        <a:off x="4096831" y="156442"/>
        <a:ext cx="2443596" cy="534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95E96-AB90-4FDF-B665-09A52325AC3D}">
      <dsp:nvSpPr>
        <dsp:cNvPr id="0" name=""/>
        <dsp:cNvSpPr/>
      </dsp:nvSpPr>
      <dsp:spPr>
        <a:xfrm>
          <a:off x="926" y="0"/>
          <a:ext cx="1615174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5B731-88D6-4E9C-8441-4BC5A996B2F5}">
      <dsp:nvSpPr>
        <dsp:cNvPr id="0" name=""/>
        <dsp:cNvSpPr/>
      </dsp:nvSpPr>
      <dsp:spPr>
        <a:xfrm>
          <a:off x="240905" y="136151"/>
          <a:ext cx="875639" cy="56822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b="1" kern="1200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Create</a:t>
          </a:r>
          <a:endParaRPr lang="zh-TW" altLang="en-US" sz="1700" b="1" kern="1200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sp:txBody>
      <dsp:txXfrm>
        <a:off x="257548" y="152794"/>
        <a:ext cx="842353" cy="534935"/>
      </dsp:txXfrm>
    </dsp:sp>
    <dsp:sp modelId="{3447491B-AA83-4450-8C67-E4D970AC9855}">
      <dsp:nvSpPr>
        <dsp:cNvPr id="0" name=""/>
        <dsp:cNvSpPr/>
      </dsp:nvSpPr>
      <dsp:spPr>
        <a:xfrm>
          <a:off x="1675079" y="0"/>
          <a:ext cx="4226892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118E1-8067-4773-9215-7A4C9B7AEBA2}">
      <dsp:nvSpPr>
        <dsp:cNvPr id="0" name=""/>
        <dsp:cNvSpPr/>
      </dsp:nvSpPr>
      <dsp:spPr>
        <a:xfrm>
          <a:off x="2268253" y="142055"/>
          <a:ext cx="3092199" cy="568221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b="1" kern="1200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Operate</a:t>
          </a:r>
          <a:endParaRPr lang="zh-TW" altLang="en-US" sz="1700" b="1" kern="1200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sp:txBody>
      <dsp:txXfrm>
        <a:off x="2284896" y="158698"/>
        <a:ext cx="3058913" cy="534935"/>
      </dsp:txXfrm>
    </dsp:sp>
    <dsp:sp modelId="{F6439F54-8E8A-43F9-8CC4-4A47A507A5BB}">
      <dsp:nvSpPr>
        <dsp:cNvPr id="0" name=""/>
        <dsp:cNvSpPr/>
      </dsp:nvSpPr>
      <dsp:spPr>
        <a:xfrm>
          <a:off x="5960949" y="0"/>
          <a:ext cx="1895722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26DCA-416B-4123-A166-07BBD92FF147}">
      <dsp:nvSpPr>
        <dsp:cNvPr id="0" name=""/>
        <dsp:cNvSpPr/>
      </dsp:nvSpPr>
      <dsp:spPr>
        <a:xfrm>
          <a:off x="6470357" y="142055"/>
          <a:ext cx="1041773" cy="568221"/>
        </a:xfrm>
        <a:prstGeom prst="roundRect">
          <a:avLst>
            <a:gd name="adj" fmla="val 10000"/>
          </a:avLst>
        </a:prstGeom>
        <a:solidFill>
          <a:srgbClr val="00B05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b="1" kern="1200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Share</a:t>
          </a:r>
          <a:endParaRPr lang="zh-TW" altLang="en-US" sz="1700" b="1" kern="1200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sp:txBody>
      <dsp:txXfrm>
        <a:off x="6487000" y="158698"/>
        <a:ext cx="1008487" cy="534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95E96-AB90-4FDF-B665-09A52325AC3D}">
      <dsp:nvSpPr>
        <dsp:cNvPr id="0" name=""/>
        <dsp:cNvSpPr/>
      </dsp:nvSpPr>
      <dsp:spPr>
        <a:xfrm>
          <a:off x="276" y="0"/>
          <a:ext cx="3223190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5B731-88D6-4E9C-8441-4BC5A996B2F5}">
      <dsp:nvSpPr>
        <dsp:cNvPr id="0" name=""/>
        <dsp:cNvSpPr/>
      </dsp:nvSpPr>
      <dsp:spPr>
        <a:xfrm>
          <a:off x="748483" y="142055"/>
          <a:ext cx="2040891" cy="56822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b="1" kern="1200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Create</a:t>
          </a:r>
          <a:endParaRPr lang="zh-TW" altLang="en-US" sz="1800" b="1" kern="1200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sp:txBody>
      <dsp:txXfrm>
        <a:off x="765126" y="158698"/>
        <a:ext cx="2007605" cy="534935"/>
      </dsp:txXfrm>
    </dsp:sp>
    <dsp:sp modelId="{3447491B-AA83-4450-8C67-E4D970AC9855}">
      <dsp:nvSpPr>
        <dsp:cNvPr id="0" name=""/>
        <dsp:cNvSpPr/>
      </dsp:nvSpPr>
      <dsp:spPr>
        <a:xfrm>
          <a:off x="3303594" y="0"/>
          <a:ext cx="3524166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118E1-8067-4773-9215-7A4C9B7AEBA2}">
      <dsp:nvSpPr>
        <dsp:cNvPr id="0" name=""/>
        <dsp:cNvSpPr/>
      </dsp:nvSpPr>
      <dsp:spPr>
        <a:xfrm>
          <a:off x="3632784" y="103797"/>
          <a:ext cx="2816130" cy="568221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b="1" kern="1200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Operate</a:t>
          </a:r>
          <a:endParaRPr lang="zh-TW" altLang="en-US" sz="1800" b="1" kern="1200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sp:txBody>
      <dsp:txXfrm>
        <a:off x="3649427" y="120440"/>
        <a:ext cx="2782844" cy="534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95E96-AB90-4FDF-B665-09A52325AC3D}">
      <dsp:nvSpPr>
        <dsp:cNvPr id="0" name=""/>
        <dsp:cNvSpPr/>
      </dsp:nvSpPr>
      <dsp:spPr>
        <a:xfrm>
          <a:off x="1535" y="0"/>
          <a:ext cx="3592856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5B731-88D6-4E9C-8441-4BC5A996B2F5}">
      <dsp:nvSpPr>
        <dsp:cNvPr id="0" name=""/>
        <dsp:cNvSpPr/>
      </dsp:nvSpPr>
      <dsp:spPr>
        <a:xfrm>
          <a:off x="833295" y="142055"/>
          <a:ext cx="2222563" cy="56822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b="1" kern="1200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Capture</a:t>
          </a:r>
          <a:endParaRPr lang="zh-TW" altLang="en-US" sz="1800" b="1" kern="1200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sp:txBody>
      <dsp:txXfrm>
        <a:off x="849938" y="158698"/>
        <a:ext cx="2189277" cy="534935"/>
      </dsp:txXfrm>
    </dsp:sp>
    <dsp:sp modelId="{3447491B-AA83-4450-8C67-E4D970AC9855}">
      <dsp:nvSpPr>
        <dsp:cNvPr id="0" name=""/>
        <dsp:cNvSpPr/>
      </dsp:nvSpPr>
      <dsp:spPr>
        <a:xfrm>
          <a:off x="3669191" y="0"/>
          <a:ext cx="3289779" cy="568221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118E1-8067-4773-9215-7A4C9B7AEBA2}">
      <dsp:nvSpPr>
        <dsp:cNvPr id="0" name=""/>
        <dsp:cNvSpPr/>
      </dsp:nvSpPr>
      <dsp:spPr>
        <a:xfrm>
          <a:off x="4418175" y="142055"/>
          <a:ext cx="2140216" cy="568221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b="1" kern="1200" dirty="0" smtClean="0">
              <a:solidFill>
                <a:sysClr val="window" lastClr="FFFFFF"/>
              </a:solidFill>
              <a:latin typeface="Calibri"/>
              <a:ea typeface="新細明體"/>
              <a:cs typeface="+mn-cs"/>
            </a:rPr>
            <a:t>Operate</a:t>
          </a:r>
          <a:endParaRPr lang="zh-TW" altLang="en-US" sz="1800" b="1" kern="1200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sp:txBody>
      <dsp:txXfrm>
        <a:off x="4434818" y="158698"/>
        <a:ext cx="2106930" cy="534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＞形箭號流程圖"/>
  <dgm:desc val="用來顯示工作、程序、工作流程中的序列式步驟，或是用來強調進展或方向。最適用在 [階層 1] 及 [階層 2] 有極短文字的情況。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＞形箭號流程圖"/>
  <dgm:desc val="用來顯示工作、程序、工作流程中的序列式步驟，或是用來強調進展或方向。最適用在 [階層 1] 及 [階層 2] 有極短文字的情況。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＞形箭號流程圖"/>
  <dgm:desc val="用來顯示工作、程序、工作流程中的序列式步驟，或是用來強調進展或方向。最適用在 [階層 1] 及 [階層 2] 有極短文字的情況。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＞形箭號流程圖"/>
  <dgm:desc val="用來顯示工作、程序、工作流程中的序列式步驟，或是用來強調進展或方向。最適用在 [階層 1] 及 [階層 2] 有極短文字的情況。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1DFC7-C5E9-4331-AE94-7429D7EA40A2}" type="datetimeFigureOut">
              <a:rPr lang="zh-TW" altLang="en-US" smtClean="0"/>
              <a:t>2015/2/5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AD352-FB57-424D-972A-DDC37483E9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84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9A9E9-9469-413F-A645-BABD293FF482}" type="datetimeFigureOut">
              <a:rPr lang="zh-TW" altLang="en-US" smtClean="0"/>
              <a:t>2015/2/5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41184-0195-4FAF-BC9B-31682A1DD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81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546D5-1047-4C7A-B895-5A42E6BD0BBD}" type="slidenum">
              <a:rPr lang="zh-TW" altLang="en-US" smtClean="0">
                <a:solidFill>
                  <a:prstClr val="black"/>
                </a:solidFill>
              </a:rPr>
              <a:pPr/>
              <a:t>2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143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546D5-1047-4C7A-B895-5A42E6BD0BBD}" type="slidenum">
              <a:rPr lang="zh-TW" altLang="en-US" smtClean="0">
                <a:solidFill>
                  <a:prstClr val="black"/>
                </a:solidFill>
              </a:rPr>
              <a:pPr/>
              <a:t>7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143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546D5-1047-4C7A-B895-5A42E6BD0BBD}" type="slidenum">
              <a:rPr lang="zh-TW" altLang="en-US" smtClean="0">
                <a:solidFill>
                  <a:prstClr val="black"/>
                </a:solidFill>
              </a:rPr>
              <a:pPr/>
              <a:t>8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143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546D5-1047-4C7A-B895-5A42E6BD0BBD}" type="slidenum">
              <a:rPr lang="zh-TW" altLang="en-US" smtClean="0">
                <a:solidFill>
                  <a:prstClr val="black"/>
                </a:solidFill>
              </a:rPr>
              <a:pPr/>
              <a:t>9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14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6277-51E9-46A0-AFBF-1B98FF5E8459}" type="datetimeFigureOut">
              <a:rPr lang="zh-TW" altLang="en-US" smtClean="0"/>
              <a:t>2015/2/5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D96-9AA3-4FE7-8812-0F0B5D9A1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32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6277-51E9-46A0-AFBF-1B98FF5E8459}" type="datetimeFigureOut">
              <a:rPr lang="zh-TW" altLang="en-US" smtClean="0"/>
              <a:t>2015/2/5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D96-9AA3-4FE7-8812-0F0B5D9A1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79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6277-51E9-46A0-AFBF-1B98FF5E8459}" type="datetimeFigureOut">
              <a:rPr lang="zh-TW" altLang="en-US" smtClean="0"/>
              <a:t>2015/2/5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D96-9AA3-4FE7-8812-0F0B5D9A1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15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766553"/>
      </p:ext>
    </p:extLst>
  </p:cSld>
  <p:clrMapOvr>
    <a:masterClrMapping/>
  </p:clrMapOvr>
  <p:transition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1722"/>
      </p:ext>
    </p:extLst>
  </p:cSld>
  <p:clrMapOvr>
    <a:masterClrMapping/>
  </p:clrMapOvr>
  <p:transition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15735710"/>
      </p:ext>
    </p:extLst>
  </p:cSld>
  <p:clrMapOvr>
    <a:masterClrMapping/>
  </p:clrMapOvr>
  <p:transition>
    <p:pull dir="r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6738" y="990600"/>
            <a:ext cx="3983037" cy="5448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02175" y="990600"/>
            <a:ext cx="3984625" cy="5448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824295"/>
      </p:ext>
    </p:extLst>
  </p:cSld>
  <p:clrMapOvr>
    <a:masterClrMapping/>
  </p:clrMapOvr>
  <p:transition>
    <p:pull dir="r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369397"/>
      </p:ext>
    </p:extLst>
  </p:cSld>
  <p:clrMapOvr>
    <a:masterClrMapping/>
  </p:clrMapOvr>
  <p:transition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822312"/>
      </p:ext>
    </p:extLst>
  </p:cSld>
  <p:clrMapOvr>
    <a:masterClrMapping/>
  </p:clrMapOvr>
  <p:transition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78152"/>
      </p:ext>
    </p:extLst>
  </p:cSld>
  <p:clrMapOvr>
    <a:masterClrMapping/>
  </p:clrMapOvr>
  <p:transition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14945846"/>
      </p:ext>
    </p:extLst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6277-51E9-46A0-AFBF-1B98FF5E8459}" type="datetimeFigureOut">
              <a:rPr lang="zh-TW" altLang="en-US" smtClean="0"/>
              <a:t>2015/2/5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D96-9AA3-4FE7-8812-0F0B5D9A1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03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48035494"/>
      </p:ext>
    </p:extLst>
  </p:cSld>
  <p:clrMapOvr>
    <a:masterClrMapping/>
  </p:clrMapOvr>
  <p:transition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540638"/>
      </p:ext>
    </p:extLst>
  </p:cSld>
  <p:clrMapOvr>
    <a:masterClrMapping/>
  </p:clrMapOvr>
  <p:transition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57975" y="215900"/>
            <a:ext cx="2028825" cy="622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66738" y="215900"/>
            <a:ext cx="5938837" cy="6223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005993"/>
      </p:ext>
    </p:extLst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6277-51E9-46A0-AFBF-1B98FF5E8459}" type="datetimeFigureOut">
              <a:rPr lang="zh-TW" altLang="en-US" smtClean="0"/>
              <a:t>2015/2/5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D96-9AA3-4FE7-8812-0F0B5D9A1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91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6277-51E9-46A0-AFBF-1B98FF5E8459}" type="datetimeFigureOut">
              <a:rPr lang="zh-TW" altLang="en-US" smtClean="0"/>
              <a:t>2015/2/5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D96-9AA3-4FE7-8812-0F0B5D9A1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20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6277-51E9-46A0-AFBF-1B98FF5E8459}" type="datetimeFigureOut">
              <a:rPr lang="zh-TW" altLang="en-US" smtClean="0"/>
              <a:t>2015/2/5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D96-9AA3-4FE7-8812-0F0B5D9A1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89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6277-51E9-46A0-AFBF-1B98FF5E8459}" type="datetimeFigureOut">
              <a:rPr lang="zh-TW" altLang="en-US" smtClean="0"/>
              <a:t>2015/2/5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D96-9AA3-4FE7-8812-0F0B5D9A1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4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6277-51E9-46A0-AFBF-1B98FF5E8459}" type="datetimeFigureOut">
              <a:rPr lang="zh-TW" altLang="en-US" smtClean="0"/>
              <a:t>2015/2/5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D96-9AA3-4FE7-8812-0F0B5D9A1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42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6277-51E9-46A0-AFBF-1B98FF5E8459}" type="datetimeFigureOut">
              <a:rPr lang="zh-TW" altLang="en-US" smtClean="0"/>
              <a:t>2015/2/5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D96-9AA3-4FE7-8812-0F0B5D9A1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60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6277-51E9-46A0-AFBF-1B98FF5E8459}" type="datetimeFigureOut">
              <a:rPr lang="zh-TW" altLang="en-US" smtClean="0"/>
              <a:t>2015/2/5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4D96-9AA3-4FE7-8812-0F0B5D9A1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66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6277-51E9-46A0-AFBF-1B98FF5E8459}" type="datetimeFigureOut">
              <a:rPr lang="zh-TW" altLang="en-US" smtClean="0"/>
              <a:t>2015/2/5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54D96-9AA3-4FE7-8812-0F0B5D9A1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4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16" descr="0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149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17"/>
          <p:cNvGraphicFramePr>
            <a:graphicFrameLocks noChangeAspect="1"/>
          </p:cNvGraphicFramePr>
          <p:nvPr/>
        </p:nvGraphicFramePr>
        <p:xfrm>
          <a:off x="7346950" y="6086475"/>
          <a:ext cx="16192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Photo Editor Photo" r:id="rId15" imgW="1619476" imgH="771429" progId="">
                  <p:embed/>
                </p:oleObj>
              </mc:Choice>
              <mc:Fallback>
                <p:oleObj name="Photo Editor Photo" r:id="rId15" imgW="1619476" imgH="7714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6950" y="6086475"/>
                        <a:ext cx="161925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76288" y="215900"/>
            <a:ext cx="7910512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990600"/>
            <a:ext cx="8120062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8747125" y="6616700"/>
            <a:ext cx="514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6EBF450-E86D-4F23-8BB1-1AC543AB23F6}" type="slidenum">
              <a:rPr lang="zh-TW" altLang="en-US" sz="1200">
                <a:solidFill>
                  <a:srgbClr val="00506E"/>
                </a:solidFill>
                <a:latin typeface="Helvetica 55 Roman" pitchFamily="34" charset="0"/>
                <a:ea typeface="新細明體" charset="-12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200" dirty="0">
              <a:solidFill>
                <a:srgbClr val="00506E"/>
              </a:solidFill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020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ll dir="r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文鼎粗黑" pitchFamily="49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文鼎粗黑" pitchFamily="49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文鼎粗黑" pitchFamily="49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文鼎粗黑" pitchFamily="49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文鼎粗黑" pitchFamily="49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文鼎粗黑" pitchFamily="49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文鼎粗黑" pitchFamily="49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文鼎粗黑" pitchFamily="49" charset="-12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§"/>
        <a:defRPr sz="2000" b="1">
          <a:solidFill>
            <a:srgbClr val="00506E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har char="–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2" descr="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79488" y="2312876"/>
            <a:ext cx="816451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572" tIns="50786" rIns="101572" bIns="50786" anchor="ctr"/>
          <a:lstStyle/>
          <a:p>
            <a:pPr>
              <a:lnSpc>
                <a:spcPct val="115000"/>
              </a:lnSpc>
            </a:pPr>
            <a:r>
              <a:rPr lang="en-US" altLang="zh-TW" sz="4400" b="1" dirty="0" smtClean="0">
                <a:solidFill>
                  <a:schemeClr val="bg1"/>
                </a:solidFill>
              </a:rPr>
              <a:t>Mobile </a:t>
            </a:r>
            <a:r>
              <a:rPr lang="en-US" altLang="zh-TW" sz="4400" b="1" dirty="0" err="1" smtClean="0">
                <a:solidFill>
                  <a:schemeClr val="bg1"/>
                </a:solidFill>
              </a:rPr>
              <a:t>WiTouch</a:t>
            </a:r>
            <a:r>
              <a:rPr lang="en-US" altLang="zh-TW" sz="4400" b="1" dirty="0" smtClean="0">
                <a:solidFill>
                  <a:schemeClr val="bg1"/>
                </a:solidFill>
              </a:rPr>
              <a:t> Software Application</a:t>
            </a:r>
            <a:endParaRPr lang="en-US" altLang="en-US" sz="4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603358" y="4192444"/>
            <a:ext cx="3540642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572" tIns="50786" rIns="101572" bIns="50786"/>
          <a:lstStyle/>
          <a:p>
            <a:pPr marL="342900" indent="-342900">
              <a:lnSpc>
                <a:spcPct val="140000"/>
              </a:lnSpc>
              <a:buFont typeface="Wingdings" pitchFamily="2" charset="2"/>
              <a:buNone/>
            </a:pPr>
            <a:endParaRPr lang="en-US" altLang="zh-TW" sz="18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lnSpc>
                <a:spcPct val="14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Arthur Shr</a:t>
            </a:r>
          </a:p>
          <a:p>
            <a:pPr marL="342900" indent="-342900">
              <a:lnSpc>
                <a:spcPct val="14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PUI, </a:t>
            </a:r>
          </a:p>
          <a:p>
            <a:pPr marL="342900" indent="-342900">
              <a:lnSpc>
                <a:spcPct val="14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Value Creation Center</a:t>
            </a:r>
            <a:endParaRPr lang="en-US" altLang="en-US" sz="18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7318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66738" y="1520788"/>
            <a:ext cx="8120062" cy="4680520"/>
          </a:xfrm>
        </p:spPr>
        <p:txBody>
          <a:bodyPr/>
          <a:lstStyle/>
          <a:p>
            <a:pPr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"/>
            </a:pPr>
            <a:r>
              <a:rPr lang="en-US" altLang="zh-TW" sz="2800" b="0" kern="1200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Share </a:t>
            </a:r>
            <a:r>
              <a:rPr lang="en-US" altLang="zh-TW" sz="2800" b="0" kern="1200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ideas, info, …</a:t>
            </a:r>
          </a:p>
          <a:p>
            <a:pPr marL="0" lvl="0" indent="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TW" b="0" kern="1200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     Sharing anything – </a:t>
            </a:r>
            <a:r>
              <a:rPr lang="en-US" altLang="zh-TW" b="0" kern="1200" dirty="0">
                <a:solidFill>
                  <a:srgbClr val="0000FF"/>
                </a:solidFill>
                <a:latin typeface="Calibri"/>
                <a:ea typeface="微軟正黑體" pitchFamily="34" charset="-120"/>
              </a:rPr>
              <a:t>Drawings</a:t>
            </a:r>
            <a:r>
              <a:rPr lang="en-US" altLang="zh-TW" b="0" kern="1200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, </a:t>
            </a:r>
            <a:r>
              <a:rPr lang="en-US" altLang="zh-TW" b="0" kern="1200" dirty="0">
                <a:solidFill>
                  <a:srgbClr val="0000FF"/>
                </a:solidFill>
                <a:latin typeface="Calibri"/>
                <a:ea typeface="微軟正黑體" pitchFamily="34" charset="-120"/>
              </a:rPr>
              <a:t>Highlights</a:t>
            </a:r>
            <a:r>
              <a:rPr lang="en-US" altLang="zh-TW" b="0" kern="1200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, </a:t>
            </a:r>
            <a:r>
              <a:rPr lang="en-US" altLang="zh-TW" b="0" kern="1200" dirty="0">
                <a:solidFill>
                  <a:srgbClr val="0000FF"/>
                </a:solidFill>
                <a:latin typeface="Calibri"/>
                <a:ea typeface="微軟正黑體" pitchFamily="34" charset="-120"/>
              </a:rPr>
              <a:t>Notes..</a:t>
            </a:r>
          </a:p>
          <a:p>
            <a:pPr marL="0" lvl="0" indent="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TW" b="0" kern="1200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     on the – </a:t>
            </a:r>
            <a:r>
              <a:rPr lang="en-US" altLang="zh-TW" b="0" kern="1200" dirty="0" smtClean="0">
                <a:solidFill>
                  <a:srgbClr val="0000FF"/>
                </a:solidFill>
                <a:latin typeface="Calibri"/>
                <a:ea typeface="微軟正黑體" pitchFamily="34" charset="-120"/>
              </a:rPr>
              <a:t>White Board (WB)</a:t>
            </a:r>
            <a:r>
              <a:rPr lang="en-US" altLang="zh-TW" b="0" kern="1200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or </a:t>
            </a:r>
            <a:r>
              <a:rPr lang="en-US" altLang="zh-TW" b="0" kern="1200" dirty="0" smtClean="0">
                <a:solidFill>
                  <a:srgbClr val="0000FF"/>
                </a:solidFill>
                <a:latin typeface="Calibri"/>
                <a:ea typeface="微軟正黑體" pitchFamily="34" charset="-120"/>
              </a:rPr>
              <a:t>Screen Board (SB)</a:t>
            </a:r>
            <a:endParaRPr lang="en-US" altLang="zh-TW" b="0" kern="1200" dirty="0">
              <a:solidFill>
                <a:prstClr val="black"/>
              </a:solidFill>
              <a:latin typeface="Calibri"/>
              <a:ea typeface="微軟正黑體" pitchFamily="34" charset="-120"/>
            </a:endParaRPr>
          </a:p>
          <a:p>
            <a:pPr marL="0" lvl="0" indent="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TW" b="0" kern="1200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     to others by – </a:t>
            </a:r>
            <a:r>
              <a:rPr lang="en-US" altLang="zh-TW" b="0" kern="1200" dirty="0">
                <a:solidFill>
                  <a:srgbClr val="0000FF"/>
                </a:solidFill>
                <a:latin typeface="Calibri"/>
                <a:ea typeface="微軟正黑體" pitchFamily="34" charset="-120"/>
              </a:rPr>
              <a:t>Copy,</a:t>
            </a:r>
            <a:r>
              <a:rPr lang="en-US" altLang="zh-TW" b="0" kern="1200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</a:t>
            </a:r>
            <a:r>
              <a:rPr lang="en-US" altLang="zh-TW" b="0" kern="1200" dirty="0">
                <a:solidFill>
                  <a:srgbClr val="0000FF"/>
                </a:solidFill>
                <a:latin typeface="Calibri"/>
                <a:ea typeface="微軟正黑體" pitchFamily="34" charset="-120"/>
              </a:rPr>
              <a:t>Email</a:t>
            </a:r>
            <a:r>
              <a:rPr lang="en-US" altLang="zh-TW" b="0" kern="1200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, </a:t>
            </a:r>
            <a:r>
              <a:rPr lang="en-US" altLang="zh-TW" b="0" kern="1200" dirty="0">
                <a:solidFill>
                  <a:srgbClr val="0000FF"/>
                </a:solidFill>
                <a:latin typeface="Calibri"/>
                <a:ea typeface="微軟正黑體" pitchFamily="34" charset="-120"/>
              </a:rPr>
              <a:t>File transfer, </a:t>
            </a:r>
            <a:r>
              <a:rPr lang="en-US" altLang="zh-TW" b="0" kern="1200" dirty="0" smtClean="0">
                <a:solidFill>
                  <a:srgbClr val="0000FF"/>
                </a:solidFill>
                <a:latin typeface="Calibri"/>
                <a:ea typeface="微軟正黑體" pitchFamily="34" charset="-120"/>
              </a:rPr>
              <a:t>…</a:t>
            </a:r>
          </a:p>
          <a:p>
            <a:pPr marL="0" lvl="0" indent="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TW" b="0" kern="1200" dirty="0">
              <a:solidFill>
                <a:srgbClr val="0000FF"/>
              </a:solidFill>
              <a:latin typeface="Calibri"/>
              <a:ea typeface="微軟正黑體" pitchFamily="34" charset="-120"/>
            </a:endParaRPr>
          </a:p>
          <a:p>
            <a:pPr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m"/>
            </a:pPr>
            <a:r>
              <a:rPr lang="en-US" altLang="zh-TW" sz="2800" b="0" kern="1200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</a:t>
            </a:r>
            <a:r>
              <a:rPr lang="en-US" altLang="zh-TW" sz="2800" b="0" kern="1200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Capture the idea, info,…</a:t>
            </a:r>
          </a:p>
          <a:p>
            <a:pPr marL="533400" lvl="0" indent="-53340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TW" sz="2400" b="0" kern="1200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     </a:t>
            </a:r>
            <a:r>
              <a:rPr lang="en-US" altLang="zh-TW" b="0" kern="1200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Capturing the  </a:t>
            </a:r>
            <a:r>
              <a:rPr lang="en-US" altLang="zh-TW" b="0" kern="1200" dirty="0" smtClean="0">
                <a:solidFill>
                  <a:srgbClr val="0000FF"/>
                </a:solidFill>
                <a:latin typeface="Calibri"/>
                <a:ea typeface="微軟正黑體" pitchFamily="34" charset="-120"/>
              </a:rPr>
              <a:t>Results – Whole or partial area of the Board (WB or SB)</a:t>
            </a:r>
          </a:p>
          <a:p>
            <a:pPr marL="533400" lvl="0" indent="-53340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TW" b="0" kern="1200" dirty="0">
              <a:solidFill>
                <a:srgbClr val="0000FF"/>
              </a:solidFill>
              <a:latin typeface="Calibri"/>
              <a:ea typeface="微軟正黑體" pitchFamily="34" charset="-120"/>
            </a:endParaRPr>
          </a:p>
          <a:p>
            <a:pPr lvl="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m"/>
            </a:pPr>
            <a:r>
              <a:rPr lang="en-US" altLang="zh-TW" sz="2800" b="0" kern="1200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</a:t>
            </a:r>
            <a:r>
              <a:rPr lang="en-US" altLang="zh-TW" sz="2800" b="0" kern="1200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Preserve the idea, info</a:t>
            </a:r>
            <a:r>
              <a:rPr lang="en-US" altLang="zh-TW" sz="2800" b="0" kern="1200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,…</a:t>
            </a:r>
            <a:endParaRPr lang="en-US" altLang="zh-TW" sz="2800" b="0" kern="1200" dirty="0">
              <a:solidFill>
                <a:prstClr val="black"/>
              </a:solidFill>
              <a:latin typeface="Calibri"/>
              <a:ea typeface="微軟正黑體" pitchFamily="34" charset="-120"/>
            </a:endParaRPr>
          </a:p>
          <a:p>
            <a:pPr marL="533400" lvl="0" indent="-53340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TW" sz="2400" b="0" kern="1200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     </a:t>
            </a:r>
            <a:r>
              <a:rPr lang="en-US" altLang="zh-TW" b="0" kern="1200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Preserving the </a:t>
            </a:r>
            <a:r>
              <a:rPr lang="en-US" altLang="zh-TW" b="0" kern="1200" dirty="0" smtClean="0">
                <a:solidFill>
                  <a:srgbClr val="0000FF"/>
                </a:solidFill>
                <a:latin typeface="Calibri"/>
                <a:ea typeface="微軟正黑體" pitchFamily="34" charset="-120"/>
              </a:rPr>
              <a:t>Results</a:t>
            </a:r>
            <a:endParaRPr lang="en-US" altLang="zh-TW" b="0" kern="1200" dirty="0">
              <a:solidFill>
                <a:srgbClr val="0000FF"/>
              </a:solidFill>
              <a:latin typeface="Calibri"/>
              <a:ea typeface="微軟正黑體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791580" y="476672"/>
            <a:ext cx="7910512" cy="733425"/>
          </a:xfrm>
        </p:spPr>
        <p:txBody>
          <a:bodyPr/>
          <a:lstStyle/>
          <a:p>
            <a:r>
              <a:rPr lang="en-US" altLang="zh-TW" dirty="0"/>
              <a:t>Mobile </a:t>
            </a:r>
            <a:r>
              <a:rPr lang="en-US" altLang="zh-TW" dirty="0" err="1"/>
              <a:t>WiTouch</a:t>
            </a:r>
            <a:r>
              <a:rPr lang="en-US" altLang="zh-TW" dirty="0"/>
              <a:t> SW </a:t>
            </a:r>
            <a:r>
              <a:rPr lang="en-US" altLang="zh-TW" dirty="0" smtClean="0"/>
              <a:t>Application System </a:t>
            </a:r>
            <a:r>
              <a:rPr lang="en-US" altLang="zh-TW" dirty="0"/>
              <a:t>Analysis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159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Setting</a:t>
            </a:r>
            <a:endParaRPr lang="zh-TW" altLang="en-US" dirty="0"/>
          </a:p>
        </p:txBody>
      </p:sp>
      <p:grpSp>
        <p:nvGrpSpPr>
          <p:cNvPr id="3" name="Group 95"/>
          <p:cNvGrpSpPr>
            <a:grpSpLocks/>
          </p:cNvGrpSpPr>
          <p:nvPr/>
        </p:nvGrpSpPr>
        <p:grpSpPr bwMode="auto">
          <a:xfrm>
            <a:off x="509889" y="2710992"/>
            <a:ext cx="862012" cy="1254126"/>
            <a:chOff x="4785" y="2387"/>
            <a:chExt cx="543" cy="790"/>
          </a:xfrm>
        </p:grpSpPr>
        <p:grpSp>
          <p:nvGrpSpPr>
            <p:cNvPr id="4" name="Group 14"/>
            <p:cNvGrpSpPr>
              <a:grpSpLocks noChangeAspect="1"/>
            </p:cNvGrpSpPr>
            <p:nvPr/>
          </p:nvGrpSpPr>
          <p:grpSpPr bwMode="auto">
            <a:xfrm>
              <a:off x="4921" y="2387"/>
              <a:ext cx="254" cy="603"/>
              <a:chOff x="521" y="1253"/>
              <a:chExt cx="363" cy="862"/>
            </a:xfrm>
          </p:grpSpPr>
          <p:sp>
            <p:nvSpPr>
              <p:cNvPr id="6" name="Oval 15"/>
              <p:cNvSpPr>
                <a:spLocks noChangeAspect="1" noChangeArrowheads="1"/>
              </p:cNvSpPr>
              <p:nvPr/>
            </p:nvSpPr>
            <p:spPr bwMode="auto">
              <a:xfrm>
                <a:off x="567" y="1253"/>
                <a:ext cx="272" cy="272"/>
              </a:xfrm>
              <a:prstGeom prst="ellips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7" name="Line 16"/>
              <p:cNvSpPr>
                <a:spLocks noChangeAspect="1" noChangeShapeType="1"/>
              </p:cNvSpPr>
              <p:nvPr/>
            </p:nvSpPr>
            <p:spPr bwMode="auto">
              <a:xfrm>
                <a:off x="521" y="1661"/>
                <a:ext cx="363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8" name="Line 17"/>
              <p:cNvSpPr>
                <a:spLocks noChangeAspect="1" noChangeShapeType="1"/>
              </p:cNvSpPr>
              <p:nvPr/>
            </p:nvSpPr>
            <p:spPr bwMode="auto">
              <a:xfrm>
                <a:off x="703" y="1525"/>
                <a:ext cx="0" cy="499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9" name="Line 18"/>
              <p:cNvSpPr>
                <a:spLocks noChangeAspect="1" noChangeShapeType="1"/>
              </p:cNvSpPr>
              <p:nvPr/>
            </p:nvSpPr>
            <p:spPr bwMode="auto">
              <a:xfrm flipH="1">
                <a:off x="612" y="2024"/>
                <a:ext cx="91" cy="91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10" name="Line 19"/>
              <p:cNvSpPr>
                <a:spLocks noChangeAspect="1" noChangeShapeType="1"/>
              </p:cNvSpPr>
              <p:nvPr/>
            </p:nvSpPr>
            <p:spPr bwMode="auto">
              <a:xfrm>
                <a:off x="703" y="2024"/>
                <a:ext cx="90" cy="9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</p:grpSp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4785" y="3022"/>
              <a:ext cx="543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 pitchFamily="34" charset="-120"/>
                </a:rPr>
                <a:t>User A</a:t>
              </a:r>
            </a:p>
          </p:txBody>
        </p:sp>
      </p:grpSp>
      <p:sp>
        <p:nvSpPr>
          <p:cNvPr id="11" name="Oval 30"/>
          <p:cNvSpPr>
            <a:spLocks noChangeAspect="1" noChangeArrowheads="1"/>
          </p:cNvSpPr>
          <p:nvPr/>
        </p:nvSpPr>
        <p:spPr bwMode="auto">
          <a:xfrm>
            <a:off x="6408204" y="4839754"/>
            <a:ext cx="1404156" cy="741579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Update System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Parameter</a:t>
            </a:r>
          </a:p>
        </p:txBody>
      </p:sp>
      <p:cxnSp>
        <p:nvCxnSpPr>
          <p:cNvPr id="12" name="AutoShape 36"/>
          <p:cNvCxnSpPr>
            <a:cxnSpLocks noChangeShapeType="1"/>
            <a:stCxn id="7" idx="1"/>
            <a:endCxn id="14" idx="2"/>
          </p:cNvCxnSpPr>
          <p:nvPr/>
        </p:nvCxnSpPr>
        <p:spPr bwMode="auto">
          <a:xfrm>
            <a:off x="1129014" y="3164083"/>
            <a:ext cx="1102726" cy="431365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42"/>
          <p:cNvCxnSpPr>
            <a:cxnSpLocks noChangeShapeType="1"/>
            <a:stCxn id="17" idx="6"/>
            <a:endCxn id="11" idx="2"/>
          </p:cNvCxnSpPr>
          <p:nvPr/>
        </p:nvCxnSpPr>
        <p:spPr bwMode="auto">
          <a:xfrm flipV="1">
            <a:off x="5030426" y="5210544"/>
            <a:ext cx="1377778" cy="1271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Oval 84"/>
          <p:cNvSpPr>
            <a:spLocks noChangeAspect="1" noChangeArrowheads="1"/>
          </p:cNvSpPr>
          <p:nvPr/>
        </p:nvSpPr>
        <p:spPr bwMode="auto">
          <a:xfrm>
            <a:off x="2231740" y="3225929"/>
            <a:ext cx="1399343" cy="739037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Select Setting</a:t>
            </a:r>
          </a:p>
        </p:txBody>
      </p:sp>
      <p:graphicFrame>
        <p:nvGraphicFramePr>
          <p:cNvPr id="15" name="資料庫圖表 14"/>
          <p:cNvGraphicFramePr/>
          <p:nvPr>
            <p:extLst>
              <p:ext uri="{D42A27DB-BD31-4B8C-83A1-F6EECF244321}">
                <p14:modId xmlns:p14="http://schemas.microsoft.com/office/powerpoint/2010/main" val="3756384478"/>
              </p:ext>
            </p:extLst>
          </p:nvPr>
        </p:nvGraphicFramePr>
        <p:xfrm>
          <a:off x="1577361" y="1636437"/>
          <a:ext cx="6960507" cy="710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5030426" y="2579784"/>
            <a:ext cx="38620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  <a:latin typeface="Calibri"/>
                <a:ea typeface="新細明體"/>
              </a:rPr>
              <a:t>Setting: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alibri"/>
                <a:ea typeface="新細明體"/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  <a:latin typeface="Calibri"/>
                <a:ea typeface="新細明體"/>
              </a:rPr>
              <a:t> 1. Language,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alibri"/>
                <a:ea typeface="新細明體"/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  <a:latin typeface="Calibri"/>
                <a:ea typeface="新細明體"/>
              </a:rPr>
              <a:t> 2. White Board </a:t>
            </a:r>
            <a:r>
              <a:rPr lang="en-US" altLang="zh-TW" sz="1400" dirty="0" smtClean="0">
                <a:solidFill>
                  <a:srgbClr val="FF0000"/>
                </a:solidFill>
                <a:latin typeface="Calibri"/>
                <a:ea typeface="新細明體"/>
              </a:rPr>
              <a:t>(WB) or Screen Board (SB)   </a:t>
            </a:r>
            <a:endParaRPr lang="en-US" altLang="zh-TW" sz="1400" dirty="0" smtClean="0">
              <a:solidFill>
                <a:srgbClr val="FF0000"/>
              </a:solidFill>
              <a:latin typeface="Calibri"/>
              <a:ea typeface="新細明體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alibri"/>
                <a:ea typeface="新細明體"/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  <a:latin typeface="Calibri"/>
                <a:ea typeface="新細明體"/>
              </a:rPr>
              <a:t> 3. </a:t>
            </a:r>
            <a:r>
              <a:rPr lang="en-US" altLang="zh-TW" sz="1400" dirty="0">
                <a:solidFill>
                  <a:srgbClr val="FF0000"/>
                </a:solidFill>
                <a:latin typeface="Calibri"/>
                <a:ea typeface="新細明體"/>
              </a:rPr>
              <a:t>Handwriting Recognition</a:t>
            </a:r>
            <a:r>
              <a:rPr lang="en-US" altLang="zh-TW" sz="1400" dirty="0" smtClean="0">
                <a:solidFill>
                  <a:srgbClr val="FF0000"/>
                </a:solidFill>
                <a:latin typeface="Calibri"/>
                <a:ea typeface="新細明體"/>
              </a:rPr>
              <a:t>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alibri"/>
                <a:ea typeface="新細明體"/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  <a:latin typeface="Calibri"/>
                <a:ea typeface="新細明體"/>
              </a:rPr>
              <a:t> 4. Key Pad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alibri"/>
                <a:ea typeface="新細明體"/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  <a:latin typeface="Calibri"/>
                <a:ea typeface="新細明體"/>
              </a:rPr>
              <a:t> 5. Screen Setting:  Whole or Two </a:t>
            </a:r>
            <a:r>
              <a:rPr lang="en-US" altLang="zh-TW" sz="1400" dirty="0" smtClean="0">
                <a:solidFill>
                  <a:srgbClr val="FF0000"/>
                </a:solidFill>
                <a:latin typeface="Calibri"/>
                <a:ea typeface="新細明體"/>
              </a:rPr>
              <a:t>divided </a:t>
            </a:r>
            <a:r>
              <a:rPr lang="en-US" altLang="zh-TW" sz="1400" dirty="0" smtClean="0">
                <a:solidFill>
                  <a:srgbClr val="FF0000"/>
                </a:solidFill>
                <a:latin typeface="Calibri"/>
                <a:ea typeface="新細明體"/>
              </a:rPr>
              <a:t>Areas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alibri"/>
                <a:ea typeface="新細明體"/>
              </a:rPr>
              <a:t>  6. WB </a:t>
            </a:r>
            <a:r>
              <a:rPr lang="en-US" altLang="zh-TW" sz="1400" dirty="0" smtClean="0">
                <a:solidFill>
                  <a:srgbClr val="FF0000"/>
                </a:solidFill>
                <a:latin typeface="Calibri"/>
                <a:ea typeface="新細明體"/>
              </a:rPr>
              <a:t> Resize  </a:t>
            </a:r>
            <a:endParaRPr lang="en-US" altLang="zh-TW" sz="1400" dirty="0" smtClean="0">
              <a:solidFill>
                <a:srgbClr val="FF0000"/>
              </a:solidFill>
              <a:latin typeface="Calibri"/>
              <a:ea typeface="新細明體"/>
            </a:endParaRPr>
          </a:p>
        </p:txBody>
      </p:sp>
      <p:sp>
        <p:nvSpPr>
          <p:cNvPr id="17" name="Oval 84"/>
          <p:cNvSpPr>
            <a:spLocks noChangeAspect="1" noChangeArrowheads="1"/>
          </p:cNvSpPr>
          <p:nvPr/>
        </p:nvSpPr>
        <p:spPr bwMode="auto">
          <a:xfrm>
            <a:off x="3631083" y="4842296"/>
            <a:ext cx="1399343" cy="739037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Set Parameter</a:t>
            </a:r>
          </a:p>
        </p:txBody>
      </p:sp>
      <p:cxnSp>
        <p:nvCxnSpPr>
          <p:cNvPr id="18" name="AutoShape 42"/>
          <p:cNvCxnSpPr>
            <a:cxnSpLocks noChangeShapeType="1"/>
            <a:stCxn id="14" idx="4"/>
            <a:endCxn id="17" idx="1"/>
          </p:cNvCxnSpPr>
          <p:nvPr/>
        </p:nvCxnSpPr>
        <p:spPr bwMode="auto">
          <a:xfrm>
            <a:off x="2931412" y="3964966"/>
            <a:ext cx="904600" cy="985559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9806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Sharing</a:t>
            </a:r>
            <a:endParaRPr lang="zh-TW" altLang="en-US" dirty="0"/>
          </a:p>
        </p:txBody>
      </p:sp>
      <p:grpSp>
        <p:nvGrpSpPr>
          <p:cNvPr id="3" name="Group 94"/>
          <p:cNvGrpSpPr>
            <a:grpSpLocks/>
          </p:cNvGrpSpPr>
          <p:nvPr/>
        </p:nvGrpSpPr>
        <p:grpSpPr bwMode="auto">
          <a:xfrm>
            <a:off x="671824" y="4445336"/>
            <a:ext cx="1008063" cy="1181100"/>
            <a:chOff x="521" y="2886"/>
            <a:chExt cx="635" cy="744"/>
          </a:xfrm>
        </p:grpSpPr>
        <p:grpSp>
          <p:nvGrpSpPr>
            <p:cNvPr id="4" name="Group 10"/>
            <p:cNvGrpSpPr>
              <a:grpSpLocks noChangeAspect="1"/>
            </p:cNvGrpSpPr>
            <p:nvPr/>
          </p:nvGrpSpPr>
          <p:grpSpPr bwMode="auto">
            <a:xfrm>
              <a:off x="703" y="2886"/>
              <a:ext cx="254" cy="603"/>
              <a:chOff x="521" y="1253"/>
              <a:chExt cx="363" cy="862"/>
            </a:xfrm>
          </p:grpSpPr>
          <p:sp>
            <p:nvSpPr>
              <p:cNvPr id="6" name="Oval 5"/>
              <p:cNvSpPr>
                <a:spLocks noChangeAspect="1" noChangeArrowheads="1"/>
              </p:cNvSpPr>
              <p:nvPr/>
            </p:nvSpPr>
            <p:spPr bwMode="auto">
              <a:xfrm>
                <a:off x="567" y="1253"/>
                <a:ext cx="272" cy="272"/>
              </a:xfrm>
              <a:prstGeom prst="ellips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7" name="Line 6"/>
              <p:cNvSpPr>
                <a:spLocks noChangeAspect="1" noChangeShapeType="1"/>
              </p:cNvSpPr>
              <p:nvPr/>
            </p:nvSpPr>
            <p:spPr bwMode="auto">
              <a:xfrm>
                <a:off x="521" y="1661"/>
                <a:ext cx="363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8" name="Line 7"/>
              <p:cNvSpPr>
                <a:spLocks noChangeAspect="1" noChangeShapeType="1"/>
              </p:cNvSpPr>
              <p:nvPr/>
            </p:nvSpPr>
            <p:spPr bwMode="auto">
              <a:xfrm>
                <a:off x="703" y="1525"/>
                <a:ext cx="0" cy="499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9" name="Line 8"/>
              <p:cNvSpPr>
                <a:spLocks noChangeAspect="1" noChangeShapeType="1"/>
              </p:cNvSpPr>
              <p:nvPr/>
            </p:nvSpPr>
            <p:spPr bwMode="auto">
              <a:xfrm flipH="1">
                <a:off x="612" y="2024"/>
                <a:ext cx="91" cy="91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10" name="Line 9"/>
              <p:cNvSpPr>
                <a:spLocks noChangeAspect="1" noChangeShapeType="1"/>
              </p:cNvSpPr>
              <p:nvPr/>
            </p:nvSpPr>
            <p:spPr bwMode="auto">
              <a:xfrm>
                <a:off x="703" y="2024"/>
                <a:ext cx="90" cy="9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</p:grpSp>
        <p:sp>
          <p:nvSpPr>
            <p:cNvPr id="5" name="Text Box 21"/>
            <p:cNvSpPr txBox="1">
              <a:spLocks noChangeArrowheads="1"/>
            </p:cNvSpPr>
            <p:nvPr/>
          </p:nvSpPr>
          <p:spPr bwMode="auto">
            <a:xfrm>
              <a:off x="521" y="3475"/>
              <a:ext cx="63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 pitchFamily="34" charset="-120"/>
                </a:rPr>
                <a:t>User B</a:t>
              </a:r>
            </a:p>
          </p:txBody>
        </p:sp>
      </p:grpSp>
      <p:grpSp>
        <p:nvGrpSpPr>
          <p:cNvPr id="11" name="Group 95"/>
          <p:cNvGrpSpPr>
            <a:grpSpLocks/>
          </p:cNvGrpSpPr>
          <p:nvPr/>
        </p:nvGrpSpPr>
        <p:grpSpPr bwMode="auto">
          <a:xfrm>
            <a:off x="225468" y="2195062"/>
            <a:ext cx="862012" cy="1254126"/>
            <a:chOff x="4785" y="2387"/>
            <a:chExt cx="543" cy="790"/>
          </a:xfrm>
        </p:grpSpPr>
        <p:grpSp>
          <p:nvGrpSpPr>
            <p:cNvPr id="12" name="Group 14"/>
            <p:cNvGrpSpPr>
              <a:grpSpLocks noChangeAspect="1"/>
            </p:cNvGrpSpPr>
            <p:nvPr/>
          </p:nvGrpSpPr>
          <p:grpSpPr bwMode="auto">
            <a:xfrm>
              <a:off x="4921" y="2387"/>
              <a:ext cx="254" cy="603"/>
              <a:chOff x="521" y="1253"/>
              <a:chExt cx="363" cy="862"/>
            </a:xfrm>
          </p:grpSpPr>
          <p:sp>
            <p:nvSpPr>
              <p:cNvPr id="14" name="Oval 15"/>
              <p:cNvSpPr>
                <a:spLocks noChangeAspect="1" noChangeArrowheads="1"/>
              </p:cNvSpPr>
              <p:nvPr/>
            </p:nvSpPr>
            <p:spPr bwMode="auto">
              <a:xfrm>
                <a:off x="567" y="1253"/>
                <a:ext cx="272" cy="272"/>
              </a:xfrm>
              <a:prstGeom prst="ellips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15" name="Line 16"/>
              <p:cNvSpPr>
                <a:spLocks noChangeAspect="1" noChangeShapeType="1"/>
              </p:cNvSpPr>
              <p:nvPr/>
            </p:nvSpPr>
            <p:spPr bwMode="auto">
              <a:xfrm>
                <a:off x="521" y="1661"/>
                <a:ext cx="363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16" name="Line 17"/>
              <p:cNvSpPr>
                <a:spLocks noChangeAspect="1" noChangeShapeType="1"/>
              </p:cNvSpPr>
              <p:nvPr/>
            </p:nvSpPr>
            <p:spPr bwMode="auto">
              <a:xfrm>
                <a:off x="703" y="1525"/>
                <a:ext cx="0" cy="499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17" name="Line 18"/>
              <p:cNvSpPr>
                <a:spLocks noChangeAspect="1" noChangeShapeType="1"/>
              </p:cNvSpPr>
              <p:nvPr/>
            </p:nvSpPr>
            <p:spPr bwMode="auto">
              <a:xfrm flipH="1">
                <a:off x="612" y="2024"/>
                <a:ext cx="91" cy="91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18" name="Line 19"/>
              <p:cNvSpPr>
                <a:spLocks noChangeAspect="1" noChangeShapeType="1"/>
              </p:cNvSpPr>
              <p:nvPr/>
            </p:nvSpPr>
            <p:spPr bwMode="auto">
              <a:xfrm>
                <a:off x="703" y="2024"/>
                <a:ext cx="90" cy="9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</p:grpSp>
        <p:sp>
          <p:nvSpPr>
            <p:cNvPr id="13" name="Text Box 22"/>
            <p:cNvSpPr txBox="1">
              <a:spLocks noChangeArrowheads="1"/>
            </p:cNvSpPr>
            <p:nvPr/>
          </p:nvSpPr>
          <p:spPr bwMode="auto">
            <a:xfrm>
              <a:off x="4785" y="3022"/>
              <a:ext cx="543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 pitchFamily="34" charset="-120"/>
                </a:rPr>
                <a:t>User A</a:t>
              </a:r>
            </a:p>
          </p:txBody>
        </p:sp>
      </p:grpSp>
      <p:sp>
        <p:nvSpPr>
          <p:cNvPr id="19" name="Oval 28"/>
          <p:cNvSpPr>
            <a:spLocks noChangeAspect="1" noChangeArrowheads="1"/>
          </p:cNvSpPr>
          <p:nvPr/>
        </p:nvSpPr>
        <p:spPr bwMode="auto">
          <a:xfrm>
            <a:off x="1261607" y="2647482"/>
            <a:ext cx="874712" cy="461963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Open File</a:t>
            </a:r>
          </a:p>
        </p:txBody>
      </p:sp>
      <p:cxnSp>
        <p:nvCxnSpPr>
          <p:cNvPr id="20" name="AutoShape 36"/>
          <p:cNvCxnSpPr>
            <a:cxnSpLocks noChangeShapeType="1"/>
            <a:stCxn id="15" idx="1"/>
            <a:endCxn id="19" idx="2"/>
          </p:cNvCxnSpPr>
          <p:nvPr/>
        </p:nvCxnSpPr>
        <p:spPr bwMode="auto">
          <a:xfrm>
            <a:off x="844593" y="2648152"/>
            <a:ext cx="417014" cy="230312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37"/>
          <p:cNvCxnSpPr>
            <a:cxnSpLocks noChangeShapeType="1"/>
            <a:stCxn id="19" idx="5"/>
            <a:endCxn id="40" idx="2"/>
          </p:cNvCxnSpPr>
          <p:nvPr/>
        </p:nvCxnSpPr>
        <p:spPr bwMode="auto">
          <a:xfrm>
            <a:off x="2008220" y="3041792"/>
            <a:ext cx="378417" cy="548039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42"/>
          <p:cNvCxnSpPr>
            <a:cxnSpLocks noChangeShapeType="1"/>
            <a:stCxn id="40" idx="6"/>
            <a:endCxn id="26" idx="1"/>
          </p:cNvCxnSpPr>
          <p:nvPr/>
        </p:nvCxnSpPr>
        <p:spPr bwMode="auto">
          <a:xfrm flipV="1">
            <a:off x="4871616" y="3561384"/>
            <a:ext cx="354156" cy="28447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Oval 49"/>
          <p:cNvSpPr>
            <a:spLocks noChangeAspect="1" noChangeArrowheads="1"/>
          </p:cNvSpPr>
          <p:nvPr/>
        </p:nvSpPr>
        <p:spPr bwMode="auto">
          <a:xfrm>
            <a:off x="7563862" y="4590279"/>
            <a:ext cx="874712" cy="461962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Save File</a:t>
            </a:r>
          </a:p>
        </p:txBody>
      </p:sp>
      <p:cxnSp>
        <p:nvCxnSpPr>
          <p:cNvPr id="24" name="AutoShape 86"/>
          <p:cNvCxnSpPr>
            <a:cxnSpLocks noChangeShapeType="1"/>
            <a:stCxn id="26" idx="5"/>
            <a:endCxn id="23" idx="2"/>
          </p:cNvCxnSpPr>
          <p:nvPr/>
        </p:nvCxnSpPr>
        <p:spPr bwMode="auto">
          <a:xfrm>
            <a:off x="6935790" y="4511047"/>
            <a:ext cx="628072" cy="310213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Oval 30"/>
          <p:cNvSpPr>
            <a:spLocks noChangeAspect="1" noChangeArrowheads="1"/>
          </p:cNvSpPr>
          <p:nvPr/>
        </p:nvSpPr>
        <p:spPr bwMode="auto">
          <a:xfrm>
            <a:off x="5172089" y="3551184"/>
            <a:ext cx="874713" cy="461963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Draw Stuff</a:t>
            </a:r>
          </a:p>
        </p:txBody>
      </p:sp>
      <p:sp>
        <p:nvSpPr>
          <p:cNvPr id="26" name="Oval 83"/>
          <p:cNvSpPr>
            <a:spLocks noChangeAspect="1" noChangeArrowheads="1"/>
          </p:cNvSpPr>
          <p:nvPr/>
        </p:nvSpPr>
        <p:spPr bwMode="auto">
          <a:xfrm>
            <a:off x="4871616" y="3364703"/>
            <a:ext cx="2418330" cy="1343025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軟正黑體" pitchFamily="34" charset="-120"/>
            </a:endParaRPr>
          </a:p>
        </p:txBody>
      </p:sp>
      <p:sp>
        <p:nvSpPr>
          <p:cNvPr id="27" name="Oval 89"/>
          <p:cNvSpPr>
            <a:spLocks noChangeAspect="1" noChangeArrowheads="1"/>
          </p:cNvSpPr>
          <p:nvPr/>
        </p:nvSpPr>
        <p:spPr bwMode="auto">
          <a:xfrm>
            <a:off x="6074146" y="3503091"/>
            <a:ext cx="874712" cy="461963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Move Object</a:t>
            </a:r>
          </a:p>
        </p:txBody>
      </p:sp>
      <p:grpSp>
        <p:nvGrpSpPr>
          <p:cNvPr id="28" name="Group 98"/>
          <p:cNvGrpSpPr>
            <a:grpSpLocks/>
          </p:cNvGrpSpPr>
          <p:nvPr/>
        </p:nvGrpSpPr>
        <p:grpSpPr bwMode="auto">
          <a:xfrm>
            <a:off x="8278689" y="5023123"/>
            <a:ext cx="862013" cy="1254126"/>
            <a:chOff x="4785" y="2387"/>
            <a:chExt cx="543" cy="790"/>
          </a:xfrm>
        </p:grpSpPr>
        <p:grpSp>
          <p:nvGrpSpPr>
            <p:cNvPr id="29" name="Group 99"/>
            <p:cNvGrpSpPr>
              <a:grpSpLocks noChangeAspect="1"/>
            </p:cNvGrpSpPr>
            <p:nvPr/>
          </p:nvGrpSpPr>
          <p:grpSpPr bwMode="auto">
            <a:xfrm>
              <a:off x="4921" y="2387"/>
              <a:ext cx="254" cy="603"/>
              <a:chOff x="521" y="1253"/>
              <a:chExt cx="363" cy="862"/>
            </a:xfrm>
          </p:grpSpPr>
          <p:sp>
            <p:nvSpPr>
              <p:cNvPr id="31" name="Oval 100"/>
              <p:cNvSpPr>
                <a:spLocks noChangeAspect="1" noChangeArrowheads="1"/>
              </p:cNvSpPr>
              <p:nvPr/>
            </p:nvSpPr>
            <p:spPr bwMode="auto">
              <a:xfrm>
                <a:off x="567" y="1253"/>
                <a:ext cx="272" cy="272"/>
              </a:xfrm>
              <a:prstGeom prst="ellips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32" name="Line 101"/>
              <p:cNvSpPr>
                <a:spLocks noChangeAspect="1" noChangeShapeType="1"/>
              </p:cNvSpPr>
              <p:nvPr/>
            </p:nvSpPr>
            <p:spPr bwMode="auto">
              <a:xfrm>
                <a:off x="521" y="1661"/>
                <a:ext cx="363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33" name="Line 102"/>
              <p:cNvSpPr>
                <a:spLocks noChangeAspect="1" noChangeShapeType="1"/>
              </p:cNvSpPr>
              <p:nvPr/>
            </p:nvSpPr>
            <p:spPr bwMode="auto">
              <a:xfrm>
                <a:off x="703" y="1525"/>
                <a:ext cx="0" cy="499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34" name="Line 103"/>
              <p:cNvSpPr>
                <a:spLocks noChangeAspect="1" noChangeShapeType="1"/>
              </p:cNvSpPr>
              <p:nvPr/>
            </p:nvSpPr>
            <p:spPr bwMode="auto">
              <a:xfrm flipH="1">
                <a:off x="612" y="2024"/>
                <a:ext cx="91" cy="91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35" name="Line 104"/>
              <p:cNvSpPr>
                <a:spLocks noChangeAspect="1" noChangeShapeType="1"/>
              </p:cNvSpPr>
              <p:nvPr/>
            </p:nvSpPr>
            <p:spPr bwMode="auto">
              <a:xfrm>
                <a:off x="703" y="2024"/>
                <a:ext cx="90" cy="9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</p:grpSp>
        <p:sp>
          <p:nvSpPr>
            <p:cNvPr id="30" name="Text Box 105"/>
            <p:cNvSpPr txBox="1">
              <a:spLocks noChangeArrowheads="1"/>
            </p:cNvSpPr>
            <p:nvPr/>
          </p:nvSpPr>
          <p:spPr bwMode="auto">
            <a:xfrm>
              <a:off x="4785" y="3022"/>
              <a:ext cx="543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 pitchFamily="34" charset="-120"/>
                </a:rPr>
                <a:t>User C</a:t>
              </a:r>
            </a:p>
          </p:txBody>
        </p:sp>
      </p:grpSp>
      <p:cxnSp>
        <p:nvCxnSpPr>
          <p:cNvPr id="36" name="AutoShape 107"/>
          <p:cNvCxnSpPr>
            <a:cxnSpLocks noChangeShapeType="1"/>
            <a:stCxn id="7" idx="1"/>
            <a:endCxn id="40" idx="2"/>
          </p:cNvCxnSpPr>
          <p:nvPr/>
        </p:nvCxnSpPr>
        <p:spPr bwMode="auto">
          <a:xfrm flipV="1">
            <a:off x="1363974" y="3589831"/>
            <a:ext cx="1022663" cy="1308596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108"/>
          <p:cNvCxnSpPr>
            <a:cxnSpLocks noChangeShapeType="1"/>
            <a:stCxn id="23" idx="5"/>
            <a:endCxn id="32" idx="0"/>
          </p:cNvCxnSpPr>
          <p:nvPr/>
        </p:nvCxnSpPr>
        <p:spPr bwMode="auto">
          <a:xfrm>
            <a:off x="8310475" y="4984588"/>
            <a:ext cx="184114" cy="491625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群組 37"/>
          <p:cNvGrpSpPr/>
          <p:nvPr/>
        </p:nvGrpSpPr>
        <p:grpSpPr>
          <a:xfrm>
            <a:off x="2386637" y="2966687"/>
            <a:ext cx="2484979" cy="1246287"/>
            <a:chOff x="2911797" y="2288117"/>
            <a:chExt cx="2103116" cy="1246287"/>
          </a:xfrm>
        </p:grpSpPr>
        <p:sp>
          <p:nvSpPr>
            <p:cNvPr id="39" name="Oval 23"/>
            <p:cNvSpPr>
              <a:spLocks noChangeAspect="1" noChangeArrowheads="1"/>
            </p:cNvSpPr>
            <p:nvPr/>
          </p:nvSpPr>
          <p:spPr bwMode="auto">
            <a:xfrm>
              <a:off x="3973711" y="2593541"/>
              <a:ext cx="874712" cy="461962"/>
            </a:xfrm>
            <a:prstGeom prst="ellipse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 pitchFamily="34" charset="-120"/>
                </a:rPr>
                <a:t>Set Pan</a:t>
              </a:r>
            </a:p>
          </p:txBody>
        </p:sp>
        <p:sp>
          <p:nvSpPr>
            <p:cNvPr id="40" name="Oval 26"/>
            <p:cNvSpPr>
              <a:spLocks noChangeAspect="1" noChangeArrowheads="1"/>
            </p:cNvSpPr>
            <p:nvPr/>
          </p:nvSpPr>
          <p:spPr bwMode="auto">
            <a:xfrm>
              <a:off x="2911797" y="2288117"/>
              <a:ext cx="2103116" cy="1246287"/>
            </a:xfrm>
            <a:prstGeom prst="ellipse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endParaRPr>
            </a:p>
          </p:txBody>
        </p:sp>
        <p:sp>
          <p:nvSpPr>
            <p:cNvPr id="41" name="Oval 84"/>
            <p:cNvSpPr>
              <a:spLocks noChangeAspect="1" noChangeArrowheads="1"/>
            </p:cNvSpPr>
            <p:nvPr/>
          </p:nvSpPr>
          <p:spPr bwMode="auto">
            <a:xfrm>
              <a:off x="3088643" y="2455152"/>
              <a:ext cx="874712" cy="461963"/>
            </a:xfrm>
            <a:prstGeom prst="ellipse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 pitchFamily="34" charset="-120"/>
                </a:rPr>
                <a:t>Select Shape</a:t>
              </a:r>
            </a:p>
          </p:txBody>
        </p:sp>
        <p:sp>
          <p:nvSpPr>
            <p:cNvPr id="42" name="Oval 111"/>
            <p:cNvSpPr>
              <a:spLocks noChangeAspect="1" noChangeArrowheads="1"/>
            </p:cNvSpPr>
            <p:nvPr/>
          </p:nvSpPr>
          <p:spPr bwMode="auto">
            <a:xfrm>
              <a:off x="3413919" y="3044541"/>
              <a:ext cx="874712" cy="461962"/>
            </a:xfrm>
            <a:prstGeom prst="ellipse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 pitchFamily="34" charset="-120"/>
                </a:rPr>
                <a:t>Select Object</a:t>
              </a:r>
            </a:p>
          </p:txBody>
        </p:sp>
      </p:grpSp>
      <p:graphicFrame>
        <p:nvGraphicFramePr>
          <p:cNvPr id="43" name="資料庫圖表 42"/>
          <p:cNvGraphicFramePr/>
          <p:nvPr>
            <p:extLst>
              <p:ext uri="{D42A27DB-BD31-4B8C-83A1-F6EECF244321}">
                <p14:modId xmlns:p14="http://schemas.microsoft.com/office/powerpoint/2010/main" val="3293394993"/>
              </p:ext>
            </p:extLst>
          </p:nvPr>
        </p:nvGraphicFramePr>
        <p:xfrm>
          <a:off x="991747" y="1484784"/>
          <a:ext cx="7857599" cy="710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4" name="直線接點 43"/>
          <p:cNvCxnSpPr/>
          <p:nvPr/>
        </p:nvCxnSpPr>
        <p:spPr>
          <a:xfrm>
            <a:off x="2386637" y="2346091"/>
            <a:ext cx="0" cy="295437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ysDash"/>
          </a:ln>
          <a:effectLst/>
        </p:spPr>
      </p:cxnSp>
      <p:cxnSp>
        <p:nvCxnSpPr>
          <p:cNvPr id="45" name="直線接點 44"/>
          <p:cNvCxnSpPr/>
          <p:nvPr/>
        </p:nvCxnSpPr>
        <p:spPr>
          <a:xfrm>
            <a:off x="7392326" y="2774194"/>
            <a:ext cx="61198" cy="300595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ysDash"/>
          </a:ln>
          <a:effectLst/>
        </p:spPr>
      </p:cxnSp>
      <p:sp>
        <p:nvSpPr>
          <p:cNvPr id="46" name="文字方塊 45"/>
          <p:cNvSpPr txBox="1"/>
          <p:nvPr/>
        </p:nvSpPr>
        <p:spPr>
          <a:xfrm>
            <a:off x="2759265" y="2658910"/>
            <a:ext cx="176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prstClr val="black"/>
                </a:solidFill>
                <a:latin typeface="Calibri"/>
                <a:ea typeface="新細明體"/>
              </a:rPr>
              <a:t>Set Tool</a:t>
            </a:r>
            <a:endParaRPr lang="zh-TW" altLang="en-US" sz="1400" dirty="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5388704" y="2897379"/>
            <a:ext cx="176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prstClr val="black"/>
                </a:solidFill>
                <a:latin typeface="Calibri"/>
                <a:ea typeface="新細明體"/>
              </a:rPr>
              <a:t>Do Action</a:t>
            </a:r>
            <a:endParaRPr lang="zh-TW" altLang="en-US" sz="1400" dirty="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48" name="Oval 49"/>
          <p:cNvSpPr>
            <a:spLocks noChangeAspect="1" noChangeArrowheads="1"/>
          </p:cNvSpPr>
          <p:nvPr/>
        </p:nvSpPr>
        <p:spPr bwMode="auto">
          <a:xfrm>
            <a:off x="2979929" y="5380374"/>
            <a:ext cx="874712" cy="461962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Launch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Website</a:t>
            </a:r>
          </a:p>
        </p:txBody>
      </p:sp>
      <p:sp>
        <p:nvSpPr>
          <p:cNvPr id="49" name="Oval 49"/>
          <p:cNvSpPr>
            <a:spLocks noChangeAspect="1" noChangeArrowheads="1"/>
          </p:cNvSpPr>
          <p:nvPr/>
        </p:nvSpPr>
        <p:spPr bwMode="auto">
          <a:xfrm>
            <a:off x="2767317" y="4800859"/>
            <a:ext cx="2512966" cy="1327173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軟正黑體" pitchFamily="34" charset="-120"/>
            </a:endParaRPr>
          </a:p>
        </p:txBody>
      </p:sp>
      <p:sp>
        <p:nvSpPr>
          <p:cNvPr id="50" name="Oval 49"/>
          <p:cNvSpPr>
            <a:spLocks noChangeAspect="1" noChangeArrowheads="1"/>
          </p:cNvSpPr>
          <p:nvPr/>
        </p:nvSpPr>
        <p:spPr bwMode="auto">
          <a:xfrm>
            <a:off x="3629126" y="4926822"/>
            <a:ext cx="874712" cy="461962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Open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MS-Office</a:t>
            </a:r>
          </a:p>
        </p:txBody>
      </p:sp>
      <p:cxnSp>
        <p:nvCxnSpPr>
          <p:cNvPr id="51" name="AutoShape 42"/>
          <p:cNvCxnSpPr>
            <a:cxnSpLocks noChangeShapeType="1"/>
            <a:stCxn id="40" idx="4"/>
            <a:endCxn id="49" idx="0"/>
          </p:cNvCxnSpPr>
          <p:nvPr/>
        </p:nvCxnSpPr>
        <p:spPr bwMode="auto">
          <a:xfrm>
            <a:off x="3629127" y="4212974"/>
            <a:ext cx="394673" cy="587885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42"/>
          <p:cNvCxnSpPr>
            <a:cxnSpLocks noChangeShapeType="1"/>
            <a:stCxn id="49" idx="7"/>
            <a:endCxn id="26" idx="3"/>
          </p:cNvCxnSpPr>
          <p:nvPr/>
        </p:nvCxnSpPr>
        <p:spPr bwMode="auto">
          <a:xfrm flipV="1">
            <a:off x="4912268" y="4511047"/>
            <a:ext cx="313504" cy="484172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文字方塊 52"/>
          <p:cNvSpPr txBox="1"/>
          <p:nvPr/>
        </p:nvSpPr>
        <p:spPr>
          <a:xfrm>
            <a:off x="2497685" y="4553839"/>
            <a:ext cx="176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prstClr val="black"/>
                </a:solidFill>
                <a:latin typeface="Calibri"/>
                <a:ea typeface="新細明體"/>
              </a:rPr>
              <a:t>Setup Board</a:t>
            </a:r>
            <a:endParaRPr lang="zh-TW" altLang="en-US" sz="1400" dirty="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54" name="Oval 49"/>
          <p:cNvSpPr>
            <a:spLocks noChangeAspect="1" noChangeArrowheads="1"/>
          </p:cNvSpPr>
          <p:nvPr/>
        </p:nvSpPr>
        <p:spPr bwMode="auto">
          <a:xfrm>
            <a:off x="4158130" y="5388784"/>
            <a:ext cx="874712" cy="461962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Insert Object</a:t>
            </a:r>
          </a:p>
        </p:txBody>
      </p:sp>
      <p:sp>
        <p:nvSpPr>
          <p:cNvPr id="55" name="Oval 30"/>
          <p:cNvSpPr>
            <a:spLocks noChangeAspect="1" noChangeArrowheads="1"/>
          </p:cNvSpPr>
          <p:nvPr/>
        </p:nvSpPr>
        <p:spPr bwMode="auto">
          <a:xfrm>
            <a:off x="5069020" y="4049084"/>
            <a:ext cx="874713" cy="461963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Copy &amp; Paste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Stuff</a:t>
            </a:r>
          </a:p>
        </p:txBody>
      </p:sp>
      <p:sp>
        <p:nvSpPr>
          <p:cNvPr id="56" name="Oval 30"/>
          <p:cNvSpPr>
            <a:spLocks noChangeAspect="1" noChangeArrowheads="1"/>
          </p:cNvSpPr>
          <p:nvPr/>
        </p:nvSpPr>
        <p:spPr bwMode="auto">
          <a:xfrm>
            <a:off x="6266294" y="3981992"/>
            <a:ext cx="874713" cy="461963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Crop &amp;Resize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Stuff</a:t>
            </a:r>
          </a:p>
        </p:txBody>
      </p:sp>
      <p:sp>
        <p:nvSpPr>
          <p:cNvPr id="57" name="Oval 30"/>
          <p:cNvSpPr>
            <a:spLocks noChangeAspect="1" noChangeArrowheads="1"/>
          </p:cNvSpPr>
          <p:nvPr/>
        </p:nvSpPr>
        <p:spPr bwMode="auto">
          <a:xfrm>
            <a:off x="5879176" y="4351075"/>
            <a:ext cx="612558" cy="323511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…</a:t>
            </a:r>
            <a:endParaRPr kumimoji="0" lang="en-US" altLang="zh-TW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295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Capturing</a:t>
            </a:r>
            <a:endParaRPr lang="zh-TW" altLang="en-US" dirty="0"/>
          </a:p>
        </p:txBody>
      </p:sp>
      <p:grpSp>
        <p:nvGrpSpPr>
          <p:cNvPr id="3" name="Group 95"/>
          <p:cNvGrpSpPr>
            <a:grpSpLocks/>
          </p:cNvGrpSpPr>
          <p:nvPr/>
        </p:nvGrpSpPr>
        <p:grpSpPr bwMode="auto">
          <a:xfrm>
            <a:off x="303860" y="2821075"/>
            <a:ext cx="862012" cy="1254126"/>
            <a:chOff x="4785" y="2387"/>
            <a:chExt cx="543" cy="790"/>
          </a:xfrm>
        </p:grpSpPr>
        <p:grpSp>
          <p:nvGrpSpPr>
            <p:cNvPr id="4" name="Group 14"/>
            <p:cNvGrpSpPr>
              <a:grpSpLocks noChangeAspect="1"/>
            </p:cNvGrpSpPr>
            <p:nvPr/>
          </p:nvGrpSpPr>
          <p:grpSpPr bwMode="auto">
            <a:xfrm>
              <a:off x="4921" y="2387"/>
              <a:ext cx="254" cy="603"/>
              <a:chOff x="521" y="1253"/>
              <a:chExt cx="363" cy="862"/>
            </a:xfrm>
          </p:grpSpPr>
          <p:sp>
            <p:nvSpPr>
              <p:cNvPr id="6" name="Oval 15"/>
              <p:cNvSpPr>
                <a:spLocks noChangeAspect="1" noChangeArrowheads="1"/>
              </p:cNvSpPr>
              <p:nvPr/>
            </p:nvSpPr>
            <p:spPr bwMode="auto">
              <a:xfrm>
                <a:off x="567" y="1253"/>
                <a:ext cx="272" cy="272"/>
              </a:xfrm>
              <a:prstGeom prst="ellips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7" name="Line 16"/>
              <p:cNvSpPr>
                <a:spLocks noChangeAspect="1" noChangeShapeType="1"/>
              </p:cNvSpPr>
              <p:nvPr/>
            </p:nvSpPr>
            <p:spPr bwMode="auto">
              <a:xfrm>
                <a:off x="521" y="1661"/>
                <a:ext cx="363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8" name="Line 17"/>
              <p:cNvSpPr>
                <a:spLocks noChangeAspect="1" noChangeShapeType="1"/>
              </p:cNvSpPr>
              <p:nvPr/>
            </p:nvSpPr>
            <p:spPr bwMode="auto">
              <a:xfrm>
                <a:off x="703" y="1525"/>
                <a:ext cx="0" cy="499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9" name="Line 18"/>
              <p:cNvSpPr>
                <a:spLocks noChangeAspect="1" noChangeShapeType="1"/>
              </p:cNvSpPr>
              <p:nvPr/>
            </p:nvSpPr>
            <p:spPr bwMode="auto">
              <a:xfrm flipH="1">
                <a:off x="612" y="2024"/>
                <a:ext cx="91" cy="91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10" name="Line 19"/>
              <p:cNvSpPr>
                <a:spLocks noChangeAspect="1" noChangeShapeType="1"/>
              </p:cNvSpPr>
              <p:nvPr/>
            </p:nvSpPr>
            <p:spPr bwMode="auto">
              <a:xfrm>
                <a:off x="703" y="2024"/>
                <a:ext cx="90" cy="9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</p:grpSp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4785" y="3022"/>
              <a:ext cx="543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 pitchFamily="34" charset="-120"/>
                </a:rPr>
                <a:t>User A</a:t>
              </a:r>
            </a:p>
          </p:txBody>
        </p:sp>
      </p:grpSp>
      <p:sp>
        <p:nvSpPr>
          <p:cNvPr id="11" name="Oval 30"/>
          <p:cNvSpPr>
            <a:spLocks noChangeAspect="1" noChangeArrowheads="1"/>
          </p:cNvSpPr>
          <p:nvPr/>
        </p:nvSpPr>
        <p:spPr bwMode="auto">
          <a:xfrm>
            <a:off x="5590265" y="3899841"/>
            <a:ext cx="1404156" cy="741579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Create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Photo Shot</a:t>
            </a:r>
          </a:p>
        </p:txBody>
      </p:sp>
      <p:cxnSp>
        <p:nvCxnSpPr>
          <p:cNvPr id="12" name="AutoShape 36"/>
          <p:cNvCxnSpPr>
            <a:cxnSpLocks noChangeShapeType="1"/>
            <a:stCxn id="7" idx="1"/>
            <a:endCxn id="14" idx="2"/>
          </p:cNvCxnSpPr>
          <p:nvPr/>
        </p:nvCxnSpPr>
        <p:spPr bwMode="auto">
          <a:xfrm>
            <a:off x="922985" y="3274166"/>
            <a:ext cx="1632791" cy="517983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42"/>
          <p:cNvCxnSpPr>
            <a:cxnSpLocks noChangeShapeType="1"/>
            <a:stCxn id="14" idx="6"/>
            <a:endCxn id="11" idx="2"/>
          </p:cNvCxnSpPr>
          <p:nvPr/>
        </p:nvCxnSpPr>
        <p:spPr bwMode="auto">
          <a:xfrm>
            <a:off x="3955119" y="3792149"/>
            <a:ext cx="1635146" cy="478482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Oval 84"/>
          <p:cNvSpPr>
            <a:spLocks noChangeAspect="1" noChangeArrowheads="1"/>
          </p:cNvSpPr>
          <p:nvPr/>
        </p:nvSpPr>
        <p:spPr bwMode="auto">
          <a:xfrm>
            <a:off x="2555776" y="3422630"/>
            <a:ext cx="1399343" cy="739037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Select Target</a:t>
            </a:r>
          </a:p>
        </p:txBody>
      </p:sp>
      <p:graphicFrame>
        <p:nvGraphicFramePr>
          <p:cNvPr id="15" name="資料庫圖表 14"/>
          <p:cNvGraphicFramePr/>
          <p:nvPr>
            <p:extLst>
              <p:ext uri="{D42A27DB-BD31-4B8C-83A1-F6EECF244321}">
                <p14:modId xmlns:p14="http://schemas.microsoft.com/office/powerpoint/2010/main" val="1252315548"/>
              </p:ext>
            </p:extLst>
          </p:nvPr>
        </p:nvGraphicFramePr>
        <p:xfrm>
          <a:off x="1547664" y="1484784"/>
          <a:ext cx="6960507" cy="710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2144932" y="4641420"/>
            <a:ext cx="2391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Calibri"/>
                <a:ea typeface="新細明體"/>
              </a:rPr>
              <a:t>Target: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alibri"/>
                <a:ea typeface="新細明體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latin typeface="Calibri"/>
                <a:ea typeface="新細明體"/>
              </a:rPr>
              <a:t> 1. Drawing s or  Objects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alibri"/>
                <a:ea typeface="新細明體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latin typeface="Calibri"/>
                <a:ea typeface="新細明體"/>
              </a:rPr>
              <a:t> 2. Partial or Whole </a:t>
            </a:r>
            <a:r>
              <a:rPr lang="en-US" altLang="zh-TW" sz="1200" dirty="0" smtClean="0">
                <a:solidFill>
                  <a:srgbClr val="FF0000"/>
                </a:solidFill>
                <a:latin typeface="Calibri"/>
                <a:ea typeface="新細明體"/>
              </a:rPr>
              <a:t>SB,     </a:t>
            </a:r>
            <a:endParaRPr lang="en-US" altLang="zh-TW" sz="1200" dirty="0" smtClean="0">
              <a:solidFill>
                <a:srgbClr val="FF0000"/>
              </a:solidFill>
              <a:latin typeface="Calibri"/>
              <a:ea typeface="新細明體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alibri"/>
                <a:ea typeface="新細明體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latin typeface="Calibri"/>
                <a:ea typeface="新細明體"/>
              </a:rPr>
              <a:t> 3. Partial or Whole WB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alibri"/>
                <a:ea typeface="新細明體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latin typeface="Calibri"/>
                <a:ea typeface="新細明體"/>
              </a:rPr>
              <a:t> </a:t>
            </a:r>
            <a:endParaRPr lang="zh-TW" altLang="en-US" sz="1200" dirty="0">
              <a:solidFill>
                <a:srgbClr val="FF0000"/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63848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Preserving</a:t>
            </a:r>
            <a:endParaRPr lang="zh-TW" altLang="en-US" dirty="0"/>
          </a:p>
        </p:txBody>
      </p:sp>
      <p:grpSp>
        <p:nvGrpSpPr>
          <p:cNvPr id="3" name="Group 95"/>
          <p:cNvGrpSpPr>
            <a:grpSpLocks/>
          </p:cNvGrpSpPr>
          <p:nvPr/>
        </p:nvGrpSpPr>
        <p:grpSpPr bwMode="auto">
          <a:xfrm>
            <a:off x="599089" y="3421476"/>
            <a:ext cx="862012" cy="1254126"/>
            <a:chOff x="4785" y="2387"/>
            <a:chExt cx="543" cy="790"/>
          </a:xfrm>
        </p:grpSpPr>
        <p:grpSp>
          <p:nvGrpSpPr>
            <p:cNvPr id="4" name="Group 14"/>
            <p:cNvGrpSpPr>
              <a:grpSpLocks noChangeAspect="1"/>
            </p:cNvGrpSpPr>
            <p:nvPr/>
          </p:nvGrpSpPr>
          <p:grpSpPr bwMode="auto">
            <a:xfrm>
              <a:off x="4921" y="2387"/>
              <a:ext cx="254" cy="603"/>
              <a:chOff x="521" y="1253"/>
              <a:chExt cx="363" cy="862"/>
            </a:xfrm>
          </p:grpSpPr>
          <p:sp>
            <p:nvSpPr>
              <p:cNvPr id="6" name="Oval 15"/>
              <p:cNvSpPr>
                <a:spLocks noChangeAspect="1" noChangeArrowheads="1"/>
              </p:cNvSpPr>
              <p:nvPr/>
            </p:nvSpPr>
            <p:spPr bwMode="auto">
              <a:xfrm>
                <a:off x="567" y="1253"/>
                <a:ext cx="272" cy="272"/>
              </a:xfrm>
              <a:prstGeom prst="ellips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7" name="Line 16"/>
              <p:cNvSpPr>
                <a:spLocks noChangeAspect="1" noChangeShapeType="1"/>
              </p:cNvSpPr>
              <p:nvPr/>
            </p:nvSpPr>
            <p:spPr bwMode="auto">
              <a:xfrm>
                <a:off x="521" y="1661"/>
                <a:ext cx="363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8" name="Line 17"/>
              <p:cNvSpPr>
                <a:spLocks noChangeAspect="1" noChangeShapeType="1"/>
              </p:cNvSpPr>
              <p:nvPr/>
            </p:nvSpPr>
            <p:spPr bwMode="auto">
              <a:xfrm>
                <a:off x="703" y="1525"/>
                <a:ext cx="0" cy="499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9" name="Line 18"/>
              <p:cNvSpPr>
                <a:spLocks noChangeAspect="1" noChangeShapeType="1"/>
              </p:cNvSpPr>
              <p:nvPr/>
            </p:nvSpPr>
            <p:spPr bwMode="auto">
              <a:xfrm flipH="1">
                <a:off x="612" y="2024"/>
                <a:ext cx="91" cy="91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  <p:sp>
            <p:nvSpPr>
              <p:cNvPr id="10" name="Line 19"/>
              <p:cNvSpPr>
                <a:spLocks noChangeAspect="1" noChangeShapeType="1"/>
              </p:cNvSpPr>
              <p:nvPr/>
            </p:nvSpPr>
            <p:spPr bwMode="auto">
              <a:xfrm>
                <a:off x="703" y="2024"/>
                <a:ext cx="90" cy="9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/>
                </a:endParaRPr>
              </a:p>
            </p:txBody>
          </p:sp>
        </p:grpSp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4785" y="3022"/>
              <a:ext cx="543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 pitchFamily="34" charset="-120"/>
                </a:rPr>
                <a:t>User A</a:t>
              </a:r>
            </a:p>
          </p:txBody>
        </p:sp>
      </p:grpSp>
      <p:cxnSp>
        <p:nvCxnSpPr>
          <p:cNvPr id="11" name="AutoShape 36"/>
          <p:cNvCxnSpPr>
            <a:cxnSpLocks noChangeShapeType="1"/>
            <a:stCxn id="7" idx="1"/>
            <a:endCxn id="14" idx="2"/>
          </p:cNvCxnSpPr>
          <p:nvPr/>
        </p:nvCxnSpPr>
        <p:spPr bwMode="auto">
          <a:xfrm>
            <a:off x="1218214" y="3874567"/>
            <a:ext cx="1617512" cy="146185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42"/>
          <p:cNvCxnSpPr>
            <a:cxnSpLocks noChangeShapeType="1"/>
            <a:stCxn id="14" idx="6"/>
            <a:endCxn id="13" idx="2"/>
          </p:cNvCxnSpPr>
          <p:nvPr/>
        </p:nvCxnSpPr>
        <p:spPr bwMode="auto">
          <a:xfrm>
            <a:off x="4533203" y="4020752"/>
            <a:ext cx="1974931" cy="383260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Oval 49"/>
          <p:cNvSpPr>
            <a:spLocks noChangeAspect="1" noChangeArrowheads="1"/>
          </p:cNvSpPr>
          <p:nvPr/>
        </p:nvSpPr>
        <p:spPr bwMode="auto">
          <a:xfrm>
            <a:off x="6508134" y="4021342"/>
            <a:ext cx="1449150" cy="765340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Save File</a:t>
            </a:r>
          </a:p>
        </p:txBody>
      </p:sp>
      <p:sp>
        <p:nvSpPr>
          <p:cNvPr id="14" name="Oval 84"/>
          <p:cNvSpPr>
            <a:spLocks noChangeAspect="1" noChangeArrowheads="1"/>
          </p:cNvSpPr>
          <p:nvPr/>
        </p:nvSpPr>
        <p:spPr bwMode="auto">
          <a:xfrm>
            <a:off x="2835726" y="3572506"/>
            <a:ext cx="1697477" cy="896491"/>
          </a:xfrm>
          <a:prstGeom prst="ellipse">
            <a:avLst/>
          </a:prstGeom>
          <a:noFill/>
          <a:ln w="38100" cmpd="dbl" algn="ctr">
            <a:solidFill>
              <a:sysClr val="windowText" lastClr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 pitchFamily="34" charset="-120"/>
              </a:rPr>
              <a:t>Capture Target</a:t>
            </a:r>
          </a:p>
        </p:txBody>
      </p:sp>
      <p:graphicFrame>
        <p:nvGraphicFramePr>
          <p:cNvPr id="15" name="資料庫圖表 14"/>
          <p:cNvGraphicFramePr/>
          <p:nvPr>
            <p:extLst>
              <p:ext uri="{D42A27DB-BD31-4B8C-83A1-F6EECF244321}">
                <p14:modId xmlns:p14="http://schemas.microsoft.com/office/powerpoint/2010/main" val="177962963"/>
              </p:ext>
            </p:extLst>
          </p:nvPr>
        </p:nvGraphicFramePr>
        <p:xfrm>
          <a:off x="1583668" y="1592796"/>
          <a:ext cx="6960507" cy="710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26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List</a:t>
            </a:r>
            <a:endParaRPr lang="zh-TW" altLang="en-US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539750" y="1557338"/>
            <a:ext cx="4104258" cy="452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Font typeface="微軟正黑體" pitchFamily="34" charset="-120"/>
              <a:buNone/>
            </a:pPr>
            <a:r>
              <a:rPr lang="da-DK" altLang="zh-TW" u="sng" dirty="0" smtClean="0">
                <a:latin typeface="Calibri" panose="020F0502020204030204" pitchFamily="34" charset="0"/>
                <a:ea typeface="微軟正黑體" pitchFamily="34" charset="-120"/>
              </a:rPr>
              <a:t>System Setting</a:t>
            </a:r>
            <a:r>
              <a:rPr lang="da-DK" altLang="zh-TW" dirty="0" smtClean="0">
                <a:latin typeface="Calibri" panose="020F0502020204030204" pitchFamily="34" charset="0"/>
                <a:ea typeface="微軟正黑體" pitchFamily="34" charset="-120"/>
              </a:rPr>
              <a:t>	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da-DK" altLang="zh-TW" dirty="0" smtClean="0">
                <a:latin typeface="Calibri" panose="020F0502020204030204" pitchFamily="34" charset="0"/>
                <a:ea typeface="微軟正黑體" pitchFamily="34" charset="-120"/>
              </a:rPr>
              <a:t>	1. Select System setting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da-DK" altLang="zh-TW" dirty="0" smtClean="0">
                <a:latin typeface="Calibri" panose="020F0502020204030204" pitchFamily="34" charset="0"/>
                <a:ea typeface="微軟正黑體" pitchFamily="34" charset="-120"/>
              </a:rPr>
              <a:t>	2. Set Setting Parameter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da-DK" altLang="zh-TW" dirty="0" smtClean="0">
                <a:latin typeface="Calibri" panose="020F0502020204030204" pitchFamily="34" charset="0"/>
                <a:ea typeface="微軟正黑體" pitchFamily="34" charset="-120"/>
              </a:rPr>
              <a:t>	3. Update System Parameter</a:t>
            </a:r>
          </a:p>
          <a:p>
            <a:pPr marL="533400" indent="-533400">
              <a:buFont typeface="微軟正黑體" pitchFamily="34" charset="-120"/>
              <a:buNone/>
            </a:pPr>
            <a:endParaRPr lang="en-US" altLang="zh-TW" dirty="0" smtClean="0">
              <a:latin typeface="Calibri" panose="020F0502020204030204" pitchFamily="34" charset="0"/>
              <a:ea typeface="微軟正黑體" pitchFamily="34" charset="-120"/>
            </a:endParaRP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u="sng" dirty="0" smtClean="0">
                <a:latin typeface="Calibri" panose="020F0502020204030204" pitchFamily="34" charset="0"/>
                <a:ea typeface="微軟正黑體" pitchFamily="34" charset="-120"/>
              </a:rPr>
              <a:t>Sharing</a:t>
            </a:r>
            <a:r>
              <a:rPr lang="en-US" altLang="zh-TW" dirty="0" smtClean="0">
                <a:latin typeface="Calibri" panose="020F0502020204030204" pitchFamily="34" charset="0"/>
                <a:ea typeface="微軟正黑體" pitchFamily="34" charset="-120"/>
              </a:rPr>
              <a:t>	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latin typeface="Calibri" panose="020F0502020204030204" pitchFamily="34" charset="0"/>
                <a:ea typeface="微軟正黑體" pitchFamily="34" charset="-120"/>
              </a:rPr>
              <a:t>	1. Open File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latin typeface="Calibri" panose="020F0502020204030204" pitchFamily="34" charset="0"/>
                <a:ea typeface="微軟正黑體" pitchFamily="34" charset="-120"/>
              </a:rPr>
              <a:t>	2. Set Tool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latin typeface="Calibri" panose="020F0502020204030204" pitchFamily="34" charset="0"/>
                <a:ea typeface="微軟正黑體" pitchFamily="34" charset="-120"/>
              </a:rPr>
              <a:t>	     2.1 Set Pan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latin typeface="Calibri" panose="020F0502020204030204" pitchFamily="34" charset="0"/>
                <a:ea typeface="微軟正黑體" pitchFamily="34" charset="-120"/>
              </a:rPr>
              <a:t>	     2.2 Select Shape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latin typeface="Calibri" panose="020F0502020204030204" pitchFamily="34" charset="0"/>
                <a:ea typeface="微軟正黑體" pitchFamily="34" charset="-120"/>
              </a:rPr>
              <a:t>	     2.3 Select Object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latin typeface="Calibri" panose="020F0502020204030204" pitchFamily="34" charset="0"/>
                <a:ea typeface="微軟正黑體" pitchFamily="34" charset="-120"/>
              </a:rPr>
              <a:t>	3. Setup Board </a:t>
            </a:r>
            <a:r>
              <a:rPr lang="en-US" altLang="zh-TW" dirty="0" smtClean="0">
                <a:latin typeface="Calibri" panose="020F0502020204030204" pitchFamily="34" charset="0"/>
                <a:ea typeface="微軟正黑體" pitchFamily="34" charset="-120"/>
              </a:rPr>
              <a:t>(SB or WB)</a:t>
            </a:r>
            <a:endParaRPr lang="en-US" altLang="zh-TW" dirty="0" smtClean="0">
              <a:latin typeface="Calibri" panose="020F0502020204030204" pitchFamily="34" charset="0"/>
              <a:ea typeface="微軟正黑體" pitchFamily="34" charset="-120"/>
            </a:endParaRP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latin typeface="Calibri" panose="020F0502020204030204" pitchFamily="34" charset="0"/>
                <a:ea typeface="微軟正黑體" pitchFamily="34" charset="-120"/>
              </a:rPr>
              <a:t>	    3.1 Insert Object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latin typeface="Calibri" panose="020F0502020204030204" pitchFamily="34" charset="0"/>
                <a:ea typeface="微軟正黑體" pitchFamily="34" charset="-120"/>
              </a:rPr>
              <a:t>	    3.2 Open MS-Office </a:t>
            </a:r>
            <a:r>
              <a:rPr lang="en-US" altLang="zh-TW" dirty="0" smtClean="0">
                <a:latin typeface="Calibri" panose="020F0502020204030204" pitchFamily="34" charset="0"/>
                <a:ea typeface="微軟正黑體" pitchFamily="34" charset="-120"/>
              </a:rPr>
              <a:t>(SB)</a:t>
            </a:r>
            <a:endParaRPr lang="en-US" altLang="zh-TW" dirty="0" smtClean="0">
              <a:latin typeface="Calibri" panose="020F0502020204030204" pitchFamily="34" charset="0"/>
              <a:ea typeface="微軟正黑體" pitchFamily="34" charset="-120"/>
            </a:endParaRP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latin typeface="Calibri" panose="020F0502020204030204" pitchFamily="34" charset="0"/>
                <a:ea typeface="微軟正黑體" pitchFamily="34" charset="-120"/>
              </a:rPr>
              <a:t>	    3.3 Launch </a:t>
            </a:r>
            <a:r>
              <a:rPr lang="en-US" altLang="zh-TW" dirty="0" smtClean="0">
                <a:latin typeface="Calibri" panose="020F0502020204030204" pitchFamily="34" charset="0"/>
                <a:ea typeface="微軟正黑體" pitchFamily="34" charset="-120"/>
              </a:rPr>
              <a:t>Website (SB)</a:t>
            </a:r>
            <a:endParaRPr lang="en-US" altLang="zh-TW" dirty="0">
              <a:latin typeface="Calibri" panose="020F0502020204030204" pitchFamily="34" charset="0"/>
              <a:ea typeface="微軟正黑體" pitchFamily="34" charset="-12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803170" y="1556792"/>
            <a:ext cx="4104258" cy="452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Font typeface="微軟正黑體" pitchFamily="34" charset="-120"/>
              <a:buNone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	4. Do Action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	     4.1 Draw Stuff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	     4.2 Crop or Resize Stuff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	     4.3 Copy and Paste Stuff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	     4.4 Move </a:t>
            </a:r>
            <a:r>
              <a:rPr lang="en-US" altLang="zh-TW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Object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             4.5 Erase Stuff</a:t>
            </a:r>
            <a:endParaRPr lang="en-US" altLang="zh-TW" dirty="0">
              <a:solidFill>
                <a:prstClr val="black"/>
              </a:solidFill>
              <a:latin typeface="Calibri"/>
              <a:ea typeface="微軟正黑體" pitchFamily="34" charset="-120"/>
            </a:endParaRP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	5. Save File</a:t>
            </a:r>
          </a:p>
          <a:p>
            <a:pPr marL="533400" indent="-533400">
              <a:buFont typeface="微軟正黑體" pitchFamily="34" charset="-120"/>
              <a:buNone/>
            </a:pPr>
            <a:endParaRPr lang="en-US" altLang="zh-TW" dirty="0" smtClean="0">
              <a:solidFill>
                <a:prstClr val="black"/>
              </a:solidFill>
              <a:latin typeface="Calibri"/>
              <a:ea typeface="微軟正黑體" pitchFamily="34" charset="-120"/>
            </a:endParaRP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u="sng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Capturing</a:t>
            </a: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	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     1.</a:t>
            </a: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	Select Target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    2. Create </a:t>
            </a: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Photo Shot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	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u="sng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Preserving</a:t>
            </a: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	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     1. Select </a:t>
            </a: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Target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     2. Create </a:t>
            </a: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Photo Shot</a:t>
            </a:r>
          </a:p>
          <a:p>
            <a:pPr marL="533400" indent="-533400">
              <a:buFont typeface="微軟正黑體" pitchFamily="34" charset="-120"/>
              <a:buNone/>
            </a:pPr>
            <a:r>
              <a:rPr lang="en-US" altLang="zh-TW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      3. Save </a:t>
            </a:r>
            <a:r>
              <a:rPr lang="en-US" altLang="zh-TW" dirty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File</a:t>
            </a:r>
          </a:p>
          <a:p>
            <a:pPr marL="533400" indent="-533400">
              <a:buFont typeface="微軟正黑體" pitchFamily="34" charset="-120"/>
              <a:buNone/>
            </a:pPr>
            <a:endParaRPr lang="en-US" altLang="zh-TW" dirty="0">
              <a:solidFill>
                <a:prstClr val="black"/>
              </a:solidFill>
              <a:latin typeface="Calibri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61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66738" y="1520788"/>
            <a:ext cx="8120062" cy="4680520"/>
          </a:xfrm>
        </p:spPr>
        <p:txBody>
          <a:bodyPr/>
          <a:lstStyle/>
          <a:p>
            <a:pPr marL="441325" lvl="0" indent="-441325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TW" sz="3200" b="0" kern="1200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1. Tool Bar can move or shrink to a small icon (hide)</a:t>
            </a:r>
          </a:p>
          <a:p>
            <a:pPr marL="725488" lvl="1" indent="-325438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TW" sz="2800" b="0" kern="1200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-- To go around or stay away from users’ activities such as drawing, highlight…</a:t>
            </a:r>
            <a:endParaRPr lang="en-US" altLang="zh-TW" sz="2400" b="0" kern="1200" dirty="0">
              <a:solidFill>
                <a:prstClr val="black"/>
              </a:solidFill>
              <a:latin typeface="Calibri"/>
              <a:ea typeface="微軟正黑體" pitchFamily="34" charset="-120"/>
            </a:endParaRPr>
          </a:p>
          <a:p>
            <a:pPr marL="441325" indent="-441325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TW" sz="3200" b="0" kern="1200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2. Users can call the tool bar to the other side of WB or Screen</a:t>
            </a:r>
          </a:p>
          <a:p>
            <a:pPr marL="841375" lvl="1" indent="-441325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TW" sz="2800" b="0" kern="1200" dirty="0" smtClean="0">
                <a:solidFill>
                  <a:prstClr val="black"/>
                </a:solidFill>
                <a:latin typeface="Calibri"/>
                <a:ea typeface="微軟正黑體" pitchFamily="34" charset="-120"/>
              </a:rPr>
              <a:t>-- Easy/friendly function for users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of Moving Tool Bar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0826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of Moving Tool Bar </a:t>
            </a:r>
            <a:br>
              <a:rPr lang="en-US" altLang="zh-TW" dirty="0" smtClean="0"/>
            </a:br>
            <a:r>
              <a:rPr lang="en-US" altLang="zh-TW" sz="2400" dirty="0" smtClean="0"/>
              <a:t>            -- Mobile </a:t>
            </a:r>
            <a:r>
              <a:rPr lang="en-US" altLang="zh-TW" sz="2400" dirty="0" err="1"/>
              <a:t>WiTouch</a:t>
            </a:r>
            <a:r>
              <a:rPr lang="en-US" altLang="zh-TW" sz="2400" dirty="0"/>
              <a:t> SW System </a:t>
            </a:r>
            <a:r>
              <a:rPr lang="en-US" altLang="zh-TW" sz="2400" dirty="0" smtClean="0"/>
              <a:t>Analysis (cont.)</a:t>
            </a:r>
            <a:endParaRPr lang="zh-TW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16228"/>
            <a:ext cx="6578473" cy="4913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686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istron 2002 Template#1">
  <a:themeElements>
    <a:clrScheme name="Wistron 2002 Template#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Wistron 2002 Template#1">
      <a:majorFont>
        <a:latin typeface="Arial"/>
        <a:ea typeface="文鼎粗黑"/>
        <a:cs typeface=""/>
      </a:majorFont>
      <a:minorFont>
        <a:latin typeface="Arial Narrow"/>
        <a:ea typeface="文鼎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文鼎粗黑" pitchFamily="49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文鼎粗黑" pitchFamily="49" charset="-120"/>
          </a:defRPr>
        </a:defPPr>
      </a:lstStyle>
    </a:lnDef>
  </a:objectDefaults>
  <a:extraClrSchemeLst>
    <a:extraClrScheme>
      <a:clrScheme name="Wistron 2002 Template#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stron 2002 Template#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tron 2002 Template#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tron 2002 Template#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tron 2002 Template#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tron 2002 Template#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tron 2002 Template#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15514</TotalTime>
  <Words>317</Words>
  <Application>Microsoft Office PowerPoint</Application>
  <PresentationFormat>如螢幕大小 (4:3)</PresentationFormat>
  <Paragraphs>118</Paragraphs>
  <Slides>9</Slides>
  <Notes>4</Notes>
  <HiddenSlides>0</HiddenSlides>
  <MMClips>0</MMClips>
  <ScaleCrop>false</ScaleCrop>
  <HeadingPairs>
    <vt:vector size="6" baseType="variant"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2" baseType="lpstr">
      <vt:lpstr>Office 佈景主題</vt:lpstr>
      <vt:lpstr>Wistron 2002 Template#1</vt:lpstr>
      <vt:lpstr>Photo Editor Photo</vt:lpstr>
      <vt:lpstr>PowerPoint 簡報</vt:lpstr>
      <vt:lpstr>Mobile WiTouch SW Application System Analysis</vt:lpstr>
      <vt:lpstr>System Setting</vt:lpstr>
      <vt:lpstr>Sharing</vt:lpstr>
      <vt:lpstr>Capturing</vt:lpstr>
      <vt:lpstr>Preserving</vt:lpstr>
      <vt:lpstr>Function List</vt:lpstr>
      <vt:lpstr>Design of Moving Tool Bar </vt:lpstr>
      <vt:lpstr>Design of Moving Tool Bar              -- Mobile WiTouch SW System Analysis (cont.)</vt:lpstr>
    </vt:vector>
  </TitlesOfParts>
  <Company>Wistron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VCC Wearable Introduction</dc:title>
  <dc:creator>Arthur Shr</dc:creator>
  <cp:lastModifiedBy>Arthur Shr/WHQ/Wistron</cp:lastModifiedBy>
  <cp:revision>299</cp:revision>
  <dcterms:created xsi:type="dcterms:W3CDTF">2014-02-12T09:52:45Z</dcterms:created>
  <dcterms:modified xsi:type="dcterms:W3CDTF">2015-02-05T01:25:42Z</dcterms:modified>
</cp:coreProperties>
</file>