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7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Assignment 3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Your name: Arthur Scaquetti do Nascimento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Your GTID: 903721548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Transformer Results [5 points]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your evaluation BLEU and Exact Match Accuracy here, both before and after hyperparameter tuning.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what you did here as well, you can use another slide if needed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Assignment 3</vt:lpstr>
      <vt:lpstr>Transformer Results [5 points]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cp:lastModifiedBy>Scaquetti do Nascimento, Arthur</cp:lastModifiedBy>
  <cp:revision>1</cp:revision>
  <dcterms:modified xsi:type="dcterms:W3CDTF">2024-02-27T22:46:36Z</dcterms:modified>
</cp:coreProperties>
</file>