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440000" cx="7560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8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8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layfairDisplay-bold.fntdata"/><Relationship Id="rId10" Type="http://schemas.openxmlformats.org/officeDocument/2006/relationships/slide" Target="slides/slide5.xml"/><Relationship Id="rId21" Type="http://schemas.openxmlformats.org/officeDocument/2006/relationships/font" Target="fonts/PlayfairDisplay-regular.fntdata"/><Relationship Id="rId13" Type="http://schemas.openxmlformats.org/officeDocument/2006/relationships/slide" Target="slides/slide8.xml"/><Relationship Id="rId24" Type="http://schemas.openxmlformats.org/officeDocument/2006/relationships/font" Target="fonts/PlayfairDisplay-boldItalic.fntdata"/><Relationship Id="rId12" Type="http://schemas.openxmlformats.org/officeDocument/2006/relationships/slide" Target="slides/slide7.xml"/><Relationship Id="rId23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87773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f38835192_0_17:notes"/>
          <p:cNvSpPr/>
          <p:nvPr>
            <p:ph idx="2" type="sldImg"/>
          </p:nvPr>
        </p:nvSpPr>
        <p:spPr>
          <a:xfrm>
            <a:off x="2187773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f388351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f38835192_0_148:notes"/>
          <p:cNvSpPr/>
          <p:nvPr>
            <p:ph idx="2" type="sldImg"/>
          </p:nvPr>
        </p:nvSpPr>
        <p:spPr>
          <a:xfrm>
            <a:off x="2187773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f3883519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f38835192_0_69:notes"/>
          <p:cNvSpPr/>
          <p:nvPr>
            <p:ph idx="2" type="sldImg"/>
          </p:nvPr>
        </p:nvSpPr>
        <p:spPr>
          <a:xfrm>
            <a:off x="2187773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f3883519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f38835192_0_158:notes"/>
          <p:cNvSpPr/>
          <p:nvPr>
            <p:ph idx="2" type="sldImg"/>
          </p:nvPr>
        </p:nvSpPr>
        <p:spPr>
          <a:xfrm>
            <a:off x="2187773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f3883519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f38835192_0_182:notes"/>
          <p:cNvSpPr/>
          <p:nvPr>
            <p:ph idx="2" type="sldImg"/>
          </p:nvPr>
        </p:nvSpPr>
        <p:spPr>
          <a:xfrm>
            <a:off x="2187773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f3883519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f38835192_0_195:notes"/>
          <p:cNvSpPr/>
          <p:nvPr>
            <p:ph idx="2" type="sldImg"/>
          </p:nvPr>
        </p:nvSpPr>
        <p:spPr>
          <a:xfrm>
            <a:off x="2187773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f3883519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f38835192_0_205:notes"/>
          <p:cNvSpPr/>
          <p:nvPr>
            <p:ph idx="2" type="sldImg"/>
          </p:nvPr>
        </p:nvSpPr>
        <p:spPr>
          <a:xfrm>
            <a:off x="2187773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f3883519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f38835192_0_11:notes"/>
          <p:cNvSpPr/>
          <p:nvPr>
            <p:ph idx="2" type="sldImg"/>
          </p:nvPr>
        </p:nvSpPr>
        <p:spPr>
          <a:xfrm>
            <a:off x="2187773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f388351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05ae277da_0_10:notes"/>
          <p:cNvSpPr/>
          <p:nvPr>
            <p:ph idx="2" type="sldImg"/>
          </p:nvPr>
        </p:nvSpPr>
        <p:spPr>
          <a:xfrm>
            <a:off x="2187773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05ae277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f38835192_0_14:notes"/>
          <p:cNvSpPr/>
          <p:nvPr>
            <p:ph idx="2" type="sldImg"/>
          </p:nvPr>
        </p:nvSpPr>
        <p:spPr>
          <a:xfrm>
            <a:off x="2187773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f3883519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f38835192_0_97:notes"/>
          <p:cNvSpPr/>
          <p:nvPr>
            <p:ph idx="2" type="sldImg"/>
          </p:nvPr>
        </p:nvSpPr>
        <p:spPr>
          <a:xfrm>
            <a:off x="2187773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f3883519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f38835192_0_121:notes"/>
          <p:cNvSpPr/>
          <p:nvPr>
            <p:ph idx="2" type="sldImg"/>
          </p:nvPr>
        </p:nvSpPr>
        <p:spPr>
          <a:xfrm>
            <a:off x="2187773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f3883519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f38835192_0_87:notes"/>
          <p:cNvSpPr/>
          <p:nvPr>
            <p:ph idx="2" type="sldImg"/>
          </p:nvPr>
        </p:nvSpPr>
        <p:spPr>
          <a:xfrm>
            <a:off x="2187773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f3883519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f38835192_0_137:notes"/>
          <p:cNvSpPr/>
          <p:nvPr>
            <p:ph idx="2" type="sldImg"/>
          </p:nvPr>
        </p:nvSpPr>
        <p:spPr>
          <a:xfrm>
            <a:off x="2187773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f3883519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f38835192_0_78:notes"/>
          <p:cNvSpPr/>
          <p:nvPr>
            <p:ph idx="2" type="sldImg"/>
          </p:nvPr>
        </p:nvSpPr>
        <p:spPr>
          <a:xfrm>
            <a:off x="2187773" y="685800"/>
            <a:ext cx="2483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f3883519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11298"/>
            <a:ext cx="7044600" cy="4166400"/>
          </a:xfrm>
          <a:prstGeom prst="rect">
            <a:avLst/>
          </a:prstGeom>
        </p:spPr>
        <p:txBody>
          <a:bodyPr anchorCtr="0" anchor="b" bIns="108025" lIns="108025" spcFirstLastPara="1" rIns="108025" wrap="square" tIns="108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752555"/>
            <a:ext cx="7044600" cy="1608600"/>
          </a:xfrm>
          <a:prstGeom prst="rect">
            <a:avLst/>
          </a:prstGeom>
        </p:spPr>
        <p:txBody>
          <a:bodyPr anchorCtr="0" anchor="t" bIns="108025" lIns="108025" spcFirstLastPara="1" rIns="108025" wrap="square" tIns="108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08025" lIns="108025" spcFirstLastPara="1" rIns="108025" wrap="square" tIns="108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45153"/>
            <a:ext cx="7044600" cy="3985500"/>
          </a:xfrm>
          <a:prstGeom prst="rect">
            <a:avLst/>
          </a:prstGeom>
        </p:spPr>
        <p:txBody>
          <a:bodyPr anchorCtr="0" anchor="b" bIns="108025" lIns="108025" spcFirstLastPara="1" rIns="108025" wrap="square" tIns="108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398217"/>
            <a:ext cx="7044600" cy="2640600"/>
          </a:xfrm>
          <a:prstGeom prst="rect">
            <a:avLst/>
          </a:prstGeom>
        </p:spPr>
        <p:txBody>
          <a:bodyPr anchorCtr="0" anchor="t" bIns="108025" lIns="108025" spcFirstLastPara="1" rIns="108025" wrap="square" tIns="1080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08025" lIns="108025" spcFirstLastPara="1" rIns="108025" wrap="square" tIns="108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08025" lIns="108025" spcFirstLastPara="1" rIns="108025" wrap="square" tIns="108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365680"/>
            <a:ext cx="7044600" cy="1708800"/>
          </a:xfrm>
          <a:prstGeom prst="rect">
            <a:avLst/>
          </a:prstGeom>
        </p:spPr>
        <p:txBody>
          <a:bodyPr anchorCtr="0" anchor="ctr" bIns="108025" lIns="108025" spcFirstLastPara="1" rIns="108025" wrap="square" tIns="108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08025" lIns="108025" spcFirstLastPara="1" rIns="108025" wrap="square" tIns="108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03288"/>
            <a:ext cx="7044600" cy="1162200"/>
          </a:xfrm>
          <a:prstGeom prst="rect">
            <a:avLst/>
          </a:prstGeom>
        </p:spPr>
        <p:txBody>
          <a:bodyPr anchorCtr="0" anchor="t" bIns="108025" lIns="108025" spcFirstLastPara="1" rIns="108025" wrap="square" tIns="108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39232"/>
            <a:ext cx="7044600" cy="6934800"/>
          </a:xfrm>
          <a:prstGeom prst="rect">
            <a:avLst/>
          </a:prstGeom>
        </p:spPr>
        <p:txBody>
          <a:bodyPr anchorCtr="0" anchor="t" bIns="108025" lIns="108025" spcFirstLastPara="1" rIns="108025" wrap="square" tIns="1080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08025" lIns="108025" spcFirstLastPara="1" rIns="108025" wrap="square" tIns="108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03288"/>
            <a:ext cx="7044600" cy="1162200"/>
          </a:xfrm>
          <a:prstGeom prst="rect">
            <a:avLst/>
          </a:prstGeom>
        </p:spPr>
        <p:txBody>
          <a:bodyPr anchorCtr="0" anchor="t" bIns="108025" lIns="108025" spcFirstLastPara="1" rIns="108025" wrap="square" tIns="108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39232"/>
            <a:ext cx="3307200" cy="6934800"/>
          </a:xfrm>
          <a:prstGeom prst="rect">
            <a:avLst/>
          </a:prstGeom>
        </p:spPr>
        <p:txBody>
          <a:bodyPr anchorCtr="0" anchor="t" bIns="108025" lIns="108025" spcFirstLastPara="1" rIns="108025" wrap="square" tIns="1080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39232"/>
            <a:ext cx="3307200" cy="6934800"/>
          </a:xfrm>
          <a:prstGeom prst="rect">
            <a:avLst/>
          </a:prstGeom>
        </p:spPr>
        <p:txBody>
          <a:bodyPr anchorCtr="0" anchor="t" bIns="108025" lIns="108025" spcFirstLastPara="1" rIns="108025" wrap="square" tIns="1080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08025" lIns="108025" spcFirstLastPara="1" rIns="108025" wrap="square" tIns="108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03288"/>
            <a:ext cx="7044600" cy="1162200"/>
          </a:xfrm>
          <a:prstGeom prst="rect">
            <a:avLst/>
          </a:prstGeom>
        </p:spPr>
        <p:txBody>
          <a:bodyPr anchorCtr="0" anchor="t" bIns="108025" lIns="108025" spcFirstLastPara="1" rIns="108025" wrap="square" tIns="108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08025" lIns="108025" spcFirstLastPara="1" rIns="108025" wrap="square" tIns="108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27727"/>
            <a:ext cx="2321700" cy="1533900"/>
          </a:xfrm>
          <a:prstGeom prst="rect">
            <a:avLst/>
          </a:prstGeom>
        </p:spPr>
        <p:txBody>
          <a:bodyPr anchorCtr="0" anchor="b" bIns="108025" lIns="108025" spcFirstLastPara="1" rIns="108025" wrap="square" tIns="108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20535"/>
            <a:ext cx="2321700" cy="6453600"/>
          </a:xfrm>
          <a:prstGeom prst="rect">
            <a:avLst/>
          </a:prstGeom>
        </p:spPr>
        <p:txBody>
          <a:bodyPr anchorCtr="0" anchor="t" bIns="108025" lIns="108025" spcFirstLastPara="1" rIns="108025" wrap="square" tIns="1080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08025" lIns="108025" spcFirstLastPara="1" rIns="108025" wrap="square" tIns="108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13690"/>
            <a:ext cx="5264400" cy="8303400"/>
          </a:xfrm>
          <a:prstGeom prst="rect">
            <a:avLst/>
          </a:prstGeom>
        </p:spPr>
        <p:txBody>
          <a:bodyPr anchorCtr="0" anchor="ctr" bIns="108025" lIns="108025" spcFirstLastPara="1" rIns="108025" wrap="square" tIns="108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08025" lIns="108025" spcFirstLastPara="1" rIns="108025" wrap="square" tIns="108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54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8025" lIns="108025" spcFirstLastPara="1" rIns="108025" wrap="square" tIns="108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03032"/>
            <a:ext cx="3344400" cy="3008400"/>
          </a:xfrm>
          <a:prstGeom prst="rect">
            <a:avLst/>
          </a:prstGeom>
        </p:spPr>
        <p:txBody>
          <a:bodyPr anchorCtr="0" anchor="b" bIns="108025" lIns="108025" spcFirstLastPara="1" rIns="108025" wrap="square" tIns="108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689531"/>
            <a:ext cx="3344400" cy="2507400"/>
          </a:xfrm>
          <a:prstGeom prst="rect">
            <a:avLst/>
          </a:prstGeom>
        </p:spPr>
        <p:txBody>
          <a:bodyPr anchorCtr="0" anchor="t" bIns="108025" lIns="108025" spcFirstLastPara="1" rIns="108025" wrap="square" tIns="108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469689"/>
            <a:ext cx="3172500" cy="7500300"/>
          </a:xfrm>
          <a:prstGeom prst="rect">
            <a:avLst/>
          </a:prstGeom>
        </p:spPr>
        <p:txBody>
          <a:bodyPr anchorCtr="0" anchor="ctr" bIns="108025" lIns="108025" spcFirstLastPara="1" rIns="108025" wrap="square" tIns="1080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08025" lIns="108025" spcFirstLastPara="1" rIns="108025" wrap="square" tIns="108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586994"/>
            <a:ext cx="4959600" cy="1228500"/>
          </a:xfrm>
          <a:prstGeom prst="rect">
            <a:avLst/>
          </a:prstGeom>
        </p:spPr>
        <p:txBody>
          <a:bodyPr anchorCtr="0" anchor="ctr" bIns="108025" lIns="108025" spcFirstLastPara="1" rIns="108025" wrap="square" tIns="1080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</p:spPr>
        <p:txBody>
          <a:bodyPr anchorCtr="0" anchor="ctr" bIns="108025" lIns="108025" spcFirstLastPara="1" rIns="108025" wrap="square" tIns="108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03288"/>
            <a:ext cx="70446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25" lIns="108025" spcFirstLastPara="1" rIns="108025" wrap="square" tIns="108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3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39232"/>
            <a:ext cx="7044600" cy="6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025" lIns="108025" spcFirstLastPara="1" rIns="108025" wrap="square" tIns="1080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465147"/>
            <a:ext cx="4536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25" lIns="108025" spcFirstLastPara="1" rIns="108025" wrap="square" tIns="108025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hyperlink" Target="https://github.com/arthurtazio/criando-um-ebook-com-chatgpt-midjourney-di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950" y="21475"/>
            <a:ext cx="7560000" cy="5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7500"/>
            <a:ext cx="7560000" cy="104250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58925" y="5924275"/>
            <a:ext cx="7313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7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DESENVOLVIMENTO DE APLICATIVOS MOBILE </a:t>
            </a:r>
            <a:endParaRPr sz="7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8950" y="633775"/>
            <a:ext cx="6801600" cy="557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 sz="35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9500" y="9827700"/>
            <a:ext cx="7560000" cy="6123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F9000"/>
              </a:highlight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-5000" y="21475"/>
            <a:ext cx="7560000" cy="6123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F9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144600" y="1380900"/>
            <a:ext cx="727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744300" y="2541750"/>
            <a:ext cx="64464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marketing digital é essencial para o sucesso de qualquer negócio nos dias de hoje. Oferecer serviços de gestão de redes sociais, criação de conteúdo e campanhas de marketing online pode ser uma excelente forma de empreender na área de TI com baixo investimento.</a:t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Exemplo: Um profissional autônomo começou a oferecer serviços de gestão de redes sociais para pequenas empresas locais. Utilizando apenas ferramentas gratuitas como o Buffer e o Canva, ele criou conteúdo atrativo e gerenciou as redes sociais de seus clientes de forma eficaz, ajudando-os a aumentar sua presença online e suas vendas.</a:t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734325" y="949950"/>
            <a:ext cx="634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1F1F1F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MARKETING DIGITAL E GESTÃO DE REDES SOCIAIS</a:t>
            </a:r>
            <a:endParaRPr sz="47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348400" y="265800"/>
            <a:ext cx="225600" cy="12267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19950"/>
            <a:ext cx="2115500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4000" y="8443350"/>
            <a:ext cx="2867025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7325" y="8800925"/>
            <a:ext cx="2272675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/>
          <p:nvPr/>
        </p:nvSpPr>
        <p:spPr>
          <a:xfrm>
            <a:off x="744300" y="2365950"/>
            <a:ext cx="6701400" cy="263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/>
        </p:nvSpPr>
        <p:spPr>
          <a:xfrm>
            <a:off x="38950" y="21475"/>
            <a:ext cx="7560000" cy="5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0" y="7500"/>
            <a:ext cx="7560000" cy="104250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158925" y="5924275"/>
            <a:ext cx="7313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SUPORTE TÉCNICO E CONSULTORIA</a:t>
            </a:r>
            <a:endParaRPr sz="7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8950" y="633775"/>
            <a:ext cx="7313100" cy="557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04</a:t>
            </a:r>
            <a:endParaRPr sz="35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19500" y="9827700"/>
            <a:ext cx="7560000" cy="6123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F9000"/>
              </a:highlight>
            </a:endParaRPr>
          </a:p>
        </p:txBody>
      </p:sp>
      <p:sp>
        <p:nvSpPr>
          <p:cNvPr id="167" name="Google Shape;167;p23"/>
          <p:cNvSpPr/>
          <p:nvPr/>
        </p:nvSpPr>
        <p:spPr>
          <a:xfrm>
            <a:off x="-5000" y="21475"/>
            <a:ext cx="7560000" cy="6123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F90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144600" y="1380900"/>
            <a:ext cx="727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729525" y="2557400"/>
            <a:ext cx="6580500" cy="6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Oferecer serviços de suporte técnico e consultoria para pequenas empresas pode ser uma ótima forma de empreender na área de TI com pouco investimento. Muitas empresas não têm recursos para manter um departamento de TI interno, e estão dispostas a pagar por serviços de suporte externo.</a:t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Exemplo: Um técnico de informática decidiu abrir sua própria empresa de suporte técnico para pequenas empresas locais. Ele ofereceu serviços de manutenção de computadores, instalação de redes e suporte remoto a preços acessíveis. Com um atendimento personalizado e eficiente, ele rapidamente conquistou a confiança de seus clientes e expandiu seu negócio.</a:t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729525" y="949950"/>
            <a:ext cx="635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1F1F1F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SUPORTE TÉCNICO E CONSULTORIA</a:t>
            </a:r>
            <a:endParaRPr sz="47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348400" y="265800"/>
            <a:ext cx="225600" cy="12267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85275"/>
            <a:ext cx="2151125" cy="16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525" y="8652798"/>
            <a:ext cx="2466975" cy="16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0500" y="8652800"/>
            <a:ext cx="26452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/>
          <p:nvPr/>
        </p:nvSpPr>
        <p:spPr>
          <a:xfrm>
            <a:off x="669075" y="2365950"/>
            <a:ext cx="6701400" cy="263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809700" y="2446525"/>
            <a:ext cx="6500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Empreender na área de TI com pouco recurso é totalmente viável, desde que você tenha criatividade, determinação e esteja disposto a trabalhar duro. Os setores mencionados neste ebook são apenas alguns exemplos das inúmeras oportunidades que existem nesse mercado. Com foco, dedicação e uma boa estratégia, é possível alcançar o sucesso mesmo com recursos limitados.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809700" y="1149075"/>
            <a:ext cx="594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1F1F1F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CONCLUSÃO</a:t>
            </a:r>
            <a:endParaRPr sz="47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348400" y="265800"/>
            <a:ext cx="225600" cy="12267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756950" y="2107925"/>
            <a:ext cx="6701400" cy="263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50" y="6083675"/>
            <a:ext cx="7157700" cy="40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/>
        </p:nvSpPr>
        <p:spPr>
          <a:xfrm>
            <a:off x="38950" y="21475"/>
            <a:ext cx="7560000" cy="5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0" y="7500"/>
            <a:ext cx="7560000" cy="104250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282250" y="3957900"/>
            <a:ext cx="707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AGRADECIMENTOS</a:t>
            </a:r>
            <a:endParaRPr sz="7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19500" y="9827700"/>
            <a:ext cx="7560000" cy="6123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F9000"/>
              </a:highlight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-5000" y="21475"/>
            <a:ext cx="7560000" cy="6123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F90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119250" y="2919225"/>
            <a:ext cx="7190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Este eBook foi criado por uma IA e formatado por um humano. O </a:t>
            </a: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conteúdo</a:t>
            </a: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disponível no meu GitHub.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Observação: Este material foi gerado com o propósito de construção didática e pode conter erros resultantes da geração de uma IA.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Agradecimentos especiais a Felipe Aguiar por orientar neste </a:t>
            </a: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percurso</a:t>
            </a:r>
            <a:r>
              <a:rPr lang="pt-BR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e à Digital Innovation One por fornecer este conteúdo tão enriquecedor.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744300" y="1174150"/>
            <a:ext cx="594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1F1F1F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OBRIGADO POR LER ATÉ AQUI</a:t>
            </a:r>
            <a:endParaRPr sz="47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348400" y="265800"/>
            <a:ext cx="225600" cy="12267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756950" y="2107925"/>
            <a:ext cx="6409500" cy="263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438" y="679822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574000" y="9123925"/>
            <a:ext cx="62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https://github.com/arthurtazio/criando-um-ebook-com-chatgpt-midjourney-dio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44600" y="1380900"/>
            <a:ext cx="7271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Movimento de rotação.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19250" y="2919225"/>
            <a:ext cx="7190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Movimento de rotação. A rotação </a:t>
            </a:r>
            <a:r>
              <a:rPr lang="pt-BR" sz="2400">
                <a:solidFill>
                  <a:srgbClr val="040C28"/>
                </a:solidFill>
                <a:latin typeface="Calibri"/>
                <a:ea typeface="Calibri"/>
                <a:cs typeface="Calibri"/>
                <a:sym typeface="Calibri"/>
              </a:rPr>
              <a:t>é o movimento que a Terra realiza em torno do seu próprio eixo</a:t>
            </a:r>
            <a:r>
              <a:rPr lang="pt-BR" sz="24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provocando alternância nos períodos de insolação direta nas regiões do </a:t>
            </a:r>
            <a:r>
              <a:rPr lang="pt-BR" sz="24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planeta</a:t>
            </a:r>
            <a:r>
              <a:rPr lang="pt-BR" sz="24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Esse movimento é realizado em um período de aproximadamente 23 horas, 56 minutos e 4 segundos.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075300" y="397100"/>
            <a:ext cx="594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1F1F1F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Desenvolvimento de Aplicativos Mobile</a:t>
            </a:r>
            <a:endParaRPr sz="47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48400" y="265800"/>
            <a:ext cx="225600" cy="12267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ctrTitle"/>
          </p:nvPr>
        </p:nvSpPr>
        <p:spPr>
          <a:xfrm>
            <a:off x="257712" y="1511298"/>
            <a:ext cx="7044600" cy="4166400"/>
          </a:xfrm>
          <a:prstGeom prst="rect">
            <a:avLst/>
          </a:prstGeom>
        </p:spPr>
        <p:txBody>
          <a:bodyPr anchorCtr="0" anchor="b" bIns="108025" lIns="108025" spcFirstLastPara="1" rIns="108025" wrap="square" tIns="108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57705" y="5752555"/>
            <a:ext cx="7044600" cy="1608600"/>
          </a:xfrm>
          <a:prstGeom prst="rect">
            <a:avLst/>
          </a:prstGeom>
        </p:spPr>
        <p:txBody>
          <a:bodyPr anchorCtr="0" anchor="t" bIns="108025" lIns="108025" spcFirstLastPara="1" rIns="108025" wrap="square" tIns="1080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560000" cy="10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50" y="0"/>
            <a:ext cx="7560000" cy="1046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600">
                <a:solidFill>
                  <a:srgbClr val="F1C232"/>
                </a:solidFill>
                <a:highlight>
                  <a:srgbClr val="0C343D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Do Sonho Ao Sucesso</a:t>
            </a:r>
            <a:endParaRPr b="1" sz="5900">
              <a:solidFill>
                <a:srgbClr val="F1C232"/>
              </a:solidFill>
              <a:highlight>
                <a:srgbClr val="0C343D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48925" y="1032925"/>
            <a:ext cx="6266400" cy="11697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1C23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Como Empreender Com Pouco Recurso Na Área Da TI</a:t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478900" y="9515175"/>
            <a:ext cx="2857800" cy="6771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1C23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Arthur</a:t>
            </a:r>
            <a:r>
              <a:rPr b="1" lang="pt-BR" sz="3200">
                <a:solidFill>
                  <a:srgbClr val="F1C23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Tazio</a:t>
            </a:r>
            <a:endParaRPr b="1" sz="3200">
              <a:solidFill>
                <a:srgbClr val="F1C23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76350" y="3373950"/>
            <a:ext cx="614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739400" y="691925"/>
            <a:ext cx="6820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1F1F1F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COMO EMPREENDER COM POUCO RECURSO NA ÁREA DE TI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56950" y="2371650"/>
            <a:ext cx="6785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Empreender na área de Tecnologia da Informação (TI) pode parecer desafiador, especialmente quando os recursos são limitados. No entanto, com criatividade e estratégia, é possível iniciar um negócio lucrativo mesmo com recursos modestos. Neste ebook, vamos explorar os principais setores da área de TI nos quais é possível empreender com pouco investimento.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48400" y="265800"/>
            <a:ext cx="225600" cy="12267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375" y="8365600"/>
            <a:ext cx="1815900" cy="17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150" y="6213575"/>
            <a:ext cx="2143125" cy="192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400" y="6213562"/>
            <a:ext cx="2143125" cy="17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28113" y="6209763"/>
            <a:ext cx="22494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0926" y="8289625"/>
            <a:ext cx="2249475" cy="199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388" y="815702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756950" y="2107925"/>
            <a:ext cx="6701400" cy="263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/>
        </p:nvSpPr>
        <p:spPr>
          <a:xfrm>
            <a:off x="38950" y="21475"/>
            <a:ext cx="7560000" cy="5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0" y="7500"/>
            <a:ext cx="7560000" cy="104250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58925" y="5924275"/>
            <a:ext cx="7313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DESENVOLVIMENTO DE APLICATIVOS MOBILE </a:t>
            </a:r>
            <a:endParaRPr sz="7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8950" y="633775"/>
            <a:ext cx="6801600" cy="557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 sz="35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19500" y="9827700"/>
            <a:ext cx="7560000" cy="6123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F9000"/>
              </a:highlight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-5000" y="21475"/>
            <a:ext cx="7560000" cy="6123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F90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184650" y="2242125"/>
            <a:ext cx="719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799575" y="2563850"/>
            <a:ext cx="62664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Desenvolver aplicativos móveis pode ser uma excelente oportunidade de negócio com baixo investimento inicial. Com ferramentas de desenvolvimento gratuitas, como o Android Studio e o Xcode, é possível criar aplicativos para Android e iOS sem a necessidade de grandes gastos.</a:t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Exemplo: Uma pequena equipe de desenvolvedores criou um aplicativo de delivery de comida exclusivo para uma região específica da cidade. Com um investimento mínimo em marketing digital, o aplicativo se tornou popular entre os moradores da área, gerando lucros significativos.</a:t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799575" y="823200"/>
            <a:ext cx="6510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1F1F1F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DESENVOLVIMENTO DE APLICATIVOS MOBILE</a:t>
            </a:r>
            <a:endParaRPr sz="47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348400" y="265800"/>
            <a:ext cx="225600" cy="12267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050" y="8211647"/>
            <a:ext cx="1771650" cy="20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375" y="8244975"/>
            <a:ext cx="2466975" cy="20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250" y="8211650"/>
            <a:ext cx="2500125" cy="20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/>
          <p:nvPr/>
        </p:nvSpPr>
        <p:spPr>
          <a:xfrm>
            <a:off x="756950" y="2107925"/>
            <a:ext cx="6701400" cy="263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38950" y="21475"/>
            <a:ext cx="7560000" cy="5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0" y="7500"/>
            <a:ext cx="7560000" cy="104250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98525" y="5924275"/>
            <a:ext cx="7073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DESENVOLVIMENTO DE WEBSITES</a:t>
            </a:r>
            <a:endParaRPr sz="7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49175" y="633775"/>
            <a:ext cx="6191400" cy="557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02</a:t>
            </a:r>
            <a:endParaRPr sz="35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19500" y="9827700"/>
            <a:ext cx="7560000" cy="6123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F9000"/>
              </a:highlight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-5000" y="21475"/>
            <a:ext cx="7560000" cy="6123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F90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937425" y="2660100"/>
            <a:ext cx="62790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 desenvolvimento de websites é outra área da TI que oferece oportunidades de empreendedorismo com baixo investimento. Com ferramentas como WordPress, Wix e Shopify, é possível criar websites profissionais de forma rápida e econômica.</a:t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Exemplo: Um empreendedor criou um pequeno negócio de desenvolvimento de websites para pequenas empresas locais. Utilizando o WordPress, ele ofereceu serviços de criação de websites a preços acessíveis. Com o boca a boca e uma estratégia de marketing simples, ele rapidamente conquistou uma carteira de clientes fiéis.</a:t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937425" y="1023750"/>
            <a:ext cx="594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1F1F1F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DESENVOLVIMENTO DE WEBSITES</a:t>
            </a:r>
            <a:endParaRPr sz="47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348400" y="265800"/>
            <a:ext cx="225600" cy="12267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75" y="8761750"/>
            <a:ext cx="2143125" cy="16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1800" y="8606238"/>
            <a:ext cx="2007675" cy="16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3650" y="8804700"/>
            <a:ext cx="2888150" cy="1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937425" y="2439750"/>
            <a:ext cx="6422100" cy="2637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/>
        </p:nvSpPr>
        <p:spPr>
          <a:xfrm>
            <a:off x="38950" y="21475"/>
            <a:ext cx="7560000" cy="5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0" y="7500"/>
            <a:ext cx="7560000" cy="10425000"/>
          </a:xfrm>
          <a:prstGeom prst="rect">
            <a:avLst/>
          </a:prstGeom>
          <a:solidFill>
            <a:srgbClr val="0C343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58925" y="5924275"/>
            <a:ext cx="7313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MARKETING DIGITAL E GESTÃO DE REDES SOCIAIS</a:t>
            </a:r>
            <a:endParaRPr sz="70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8950" y="633775"/>
            <a:ext cx="7560000" cy="557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03</a:t>
            </a:r>
            <a:endParaRPr sz="35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19500" y="9827700"/>
            <a:ext cx="7560000" cy="6123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F9000"/>
              </a:highlight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-5000" y="21475"/>
            <a:ext cx="7560000" cy="612300"/>
          </a:xfrm>
          <a:prstGeom prst="rect">
            <a:avLst/>
          </a:prstGeom>
          <a:gradFill>
            <a:gsLst>
              <a:gs pos="0">
                <a:srgbClr val="00D3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F9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