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61" r:id="rId6"/>
    <p:sldId id="257" r:id="rId7"/>
    <p:sldId id="258" r:id="rId8"/>
    <p:sldId id="259" r:id="rId9"/>
    <p:sldId id="260" r:id="rId10"/>
    <p:sldId id="272" r:id="rId11"/>
    <p:sldId id="262" r:id="rId12"/>
    <p:sldId id="263" r:id="rId13"/>
    <p:sldId id="264" r:id="rId14"/>
    <p:sldId id="273" r:id="rId15"/>
    <p:sldId id="265" r:id="rId16"/>
    <p:sldId id="267" r:id="rId17"/>
    <p:sldId id="266" r:id="rId18"/>
    <p:sldId id="268" r:id="rId19"/>
    <p:sldId id="271" r:id="rId20"/>
    <p:sldId id="269" r:id="rId21"/>
    <p:sldId id="278" r:id="rId22"/>
    <p:sldId id="277" r:id="rId2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587-98CB-2AC0-C551-4B168300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5D906-C1D1-84CD-D3FA-188CA4D3B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13E4-A10B-E499-724D-FA0F96A2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96CE-6A85-2DE4-0EC3-0F95591A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F18F-575D-DE90-00FA-0CE4D3A2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0984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4504-B81F-746E-5D3F-676B0F1B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DEA8-CEC3-960D-CF82-E36EDBBE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2D4F-B312-73BF-1BE2-F57D3443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EF53-EDEF-493E-4712-9990D962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A9EE-AA70-6A52-1468-19052627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547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38F39-03B8-CD89-09CB-23D35B917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1BBB-EEA6-8514-DC99-ADE576E5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C4151-DA69-3E51-4487-DF45B221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DB65-28AD-CA3E-B38D-35F74F03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C08E-F345-F468-C352-EC36271A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196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EE7A-0DFA-E376-96E7-DDC75D61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298D-553E-3F30-85E1-814D3940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BC37-FB50-4689-5856-A47C71B9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E77B-B2EF-83A1-5C39-F0E29973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65A8-8180-B4A5-915D-BFC79258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6487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853D-7810-ABAB-A86C-92129722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AE7F2-54C5-E704-0014-0619F1ABF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6358-73F5-B568-5098-EC9D7BB8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0F7D-C955-06C9-CD1D-ED445CD0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CD8F-9EC9-6DAA-D606-3FDBA8A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716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5617-CB39-A837-9574-30E1EC0F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FAAE6-5D8A-557B-614E-FCB22274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1FFF-199C-B947-174B-228D244F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4E7BE-4895-0C4F-C845-F23CC26E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FA6AD-1DB5-F8F5-5933-452334B3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6CED-28CD-794F-416C-11846E5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978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56F0-2B96-F7CB-EF5E-D329E631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25566-A97B-1DE1-8AE6-5D35C6A3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939BC-D684-4F6A-CBBE-EA0C896C9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FB11A-D263-A2A9-E622-6EEAAE886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26A1-AED6-93F3-80A8-655B07E71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0C1DD-2B04-0F3C-0A47-965B0D36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22304-B312-7ED5-5A62-A5E242A8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665332-D710-A7C4-11B4-28AC7F2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378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FF53-B636-3960-6E13-EEEBEEA7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04510-F855-5F9F-663E-F6A33AED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325D-9D40-E47B-E813-0F50B2D9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15C3D-2F4D-FD20-1C2E-28CAE7B7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36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5F6F9-E65B-818F-4396-6672C9A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53EF2-123B-5D5C-9035-B19A5537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1D6C6-3176-4144-5ACA-168B20C8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83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B62C-0FA0-DE28-6F36-6A6F980B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99C0-6427-8318-E7CE-6E85DC29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6EEE4-AD44-187B-C426-0351F704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72C-A541-20B4-371B-74A16F49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71660-93AF-B2F6-B026-FAB6E018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2D895-2A0B-1F26-6FC4-1464792B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620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E36C-E9ED-0D7B-1275-B1151426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61052-BB7E-2353-88A6-CAE5D3DFD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C58C-F256-A862-A5CA-D44B5894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015C-9946-2493-3395-8BE56373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424D-B3A7-C370-E3D0-0763168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F8F7-D591-66C7-BFF5-02B3A33F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3753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D22DC-3CBD-38D0-8C35-99357F4E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940E-FA12-C32E-3E2E-8E1D1644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D041-AD84-7C86-E44F-79139FD0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C693D-D573-7747-A9D1-39345E6AF059}" type="datetimeFigureOut">
              <a:rPr lang="en-BR" smtClean="0"/>
              <a:t>04/04/24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D829-3206-EAE6-3412-11A3D5AAF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59B7-6D8D-C3C5-3743-16BE8AA2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A8487-3EE9-864E-B00F-120712B41C7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96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3903-3CA9-5927-F803-4204093CE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b="0" i="0" dirty="0" err="1">
                <a:effectLst/>
                <a:latin typeface="-apple-system"/>
              </a:rPr>
              <a:t>Detecção</a:t>
            </a:r>
            <a:r>
              <a:rPr lang="en-US" sz="3600" b="0" i="0" dirty="0">
                <a:effectLst/>
                <a:latin typeface="-apple-system"/>
              </a:rPr>
              <a:t> de </a:t>
            </a:r>
            <a:r>
              <a:rPr lang="en-US" sz="3600" b="0" i="0" dirty="0" err="1">
                <a:effectLst/>
                <a:latin typeface="-apple-system"/>
              </a:rPr>
              <a:t>anomalias</a:t>
            </a:r>
            <a:r>
              <a:rPr lang="en-US" sz="3600" b="0" i="0" dirty="0">
                <a:effectLst/>
                <a:latin typeface="-apple-system"/>
              </a:rPr>
              <a:t> </a:t>
            </a:r>
            <a:r>
              <a:rPr lang="en-US" sz="3600" b="0" i="0" dirty="0" err="1">
                <a:effectLst/>
                <a:latin typeface="-apple-system"/>
              </a:rPr>
              <a:t>através</a:t>
            </a:r>
            <a:r>
              <a:rPr lang="en-US" sz="3600" b="0" i="0" dirty="0">
                <a:effectLst/>
                <a:latin typeface="-apple-system"/>
              </a:rPr>
              <a:t> de </a:t>
            </a:r>
            <a:r>
              <a:rPr lang="en-US" sz="3600" b="0" i="0" dirty="0" err="1">
                <a:effectLst/>
                <a:latin typeface="-apple-system"/>
              </a:rPr>
              <a:t>análise</a:t>
            </a:r>
            <a:r>
              <a:rPr lang="en-US" sz="3600" b="0" i="0" dirty="0">
                <a:effectLst/>
                <a:latin typeface="-apple-system"/>
              </a:rPr>
              <a:t> de </a:t>
            </a:r>
            <a:r>
              <a:rPr lang="en-US" sz="3600" b="0" i="0" dirty="0" err="1">
                <a:effectLst/>
                <a:latin typeface="-apple-system"/>
              </a:rPr>
              <a:t>distribuição</a:t>
            </a:r>
            <a:r>
              <a:rPr lang="en-US" sz="3600" b="0" i="0" dirty="0">
                <a:effectLst/>
                <a:latin typeface="-apple-system"/>
              </a:rPr>
              <a:t> com o </a:t>
            </a:r>
            <a:r>
              <a:rPr lang="en-US" sz="3600" b="0" i="0" dirty="0" err="1">
                <a:effectLst/>
                <a:latin typeface="-apple-system"/>
              </a:rPr>
              <a:t>uso</a:t>
            </a:r>
            <a:r>
              <a:rPr lang="en-US" sz="3600" b="0" i="0" dirty="0">
                <a:effectLst/>
                <a:latin typeface="-apple-system"/>
              </a:rPr>
              <a:t> de </a:t>
            </a:r>
            <a:r>
              <a:rPr lang="en-US" sz="3600" b="0" i="0" dirty="0" err="1">
                <a:effectLst/>
                <a:latin typeface="-apple-system"/>
              </a:rPr>
              <a:t>janelas</a:t>
            </a:r>
            <a:r>
              <a:rPr lang="en-US" sz="3600" b="0" i="0" dirty="0">
                <a:effectLst/>
                <a:latin typeface="-apple-system"/>
              </a:rPr>
              <a:t> </a:t>
            </a:r>
            <a:r>
              <a:rPr lang="en-US" sz="3600" b="0" i="0" dirty="0" err="1">
                <a:effectLst/>
                <a:latin typeface="-apple-system"/>
              </a:rPr>
              <a:t>deslizantes</a:t>
            </a:r>
            <a:r>
              <a:rPr lang="en-US" sz="3600" b="0" i="0" dirty="0">
                <a:effectLst/>
                <a:latin typeface="-apple-system"/>
              </a:rPr>
              <a:t>.</a:t>
            </a:r>
            <a:endParaRPr lang="en-BR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C3022-336B-22CE-DD9E-0D7CC420F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Arthur Vaz </a:t>
            </a:r>
          </a:p>
          <a:p>
            <a:r>
              <a:rPr lang="en-BR" dirty="0"/>
              <a:t>Thiago Oliveira</a:t>
            </a:r>
          </a:p>
        </p:txBody>
      </p:sp>
    </p:spTree>
    <p:extLst>
      <p:ext uri="{BB962C8B-B14F-4D97-AF65-F5344CB8AC3E}">
        <p14:creationId xmlns:p14="http://schemas.microsoft.com/office/powerpoint/2010/main" val="7738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4A2B-57C9-3DAE-0E6F-D17AEB3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Probabilistic Filters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STACIONAY – KMEANS PROB</a:t>
            </a:r>
            <a:endParaRPr lang="en-BR" sz="32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BR" sz="2200" dirty="0"/>
              <a:t>Limiar = 0.2</a:t>
            </a:r>
          </a:p>
          <a:p>
            <a:r>
              <a:rPr lang="en-BR" sz="2200" dirty="0"/>
              <a:t>Distribuição = </a:t>
            </a:r>
            <a:r>
              <a:rPr lang="en-US" sz="2200" dirty="0"/>
              <a:t>unif.1-mle-unif</a:t>
            </a:r>
            <a:endParaRPr lang="en-BR" sz="2200" dirty="0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511F9CB0-EF6E-BAC8-D79C-266A00EE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748" y="501650"/>
            <a:ext cx="6665203" cy="608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9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STACIONAY – DBSCAN PROB</a:t>
            </a:r>
            <a:endParaRPr lang="en-BR" sz="32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BR" sz="2200" dirty="0"/>
              <a:t>Limiar = 0.2</a:t>
            </a:r>
          </a:p>
          <a:p>
            <a:r>
              <a:rPr lang="en-BR" sz="2200" dirty="0"/>
              <a:t>Distribuição = </a:t>
            </a:r>
            <a:r>
              <a:rPr lang="en-US" sz="2200" dirty="0"/>
              <a:t>logis.1-mle-logis</a:t>
            </a:r>
            <a:endParaRPr lang="en-BR" sz="2200" dirty="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23052367-E77B-E797-F3D7-B00B8AB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69" y="-1"/>
            <a:ext cx="7178593" cy="65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8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STACIONAY – AUTOENCODER PROB</a:t>
            </a:r>
            <a:endParaRPr lang="en-BR" sz="32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BR" sz="2200" dirty="0"/>
              <a:t>Limiar = 0.1</a:t>
            </a:r>
          </a:p>
          <a:p>
            <a:r>
              <a:rPr lang="en-BR" sz="2200" dirty="0"/>
              <a:t>Distribuição = </a:t>
            </a:r>
            <a:r>
              <a:rPr lang="en-US" sz="2200" dirty="0"/>
              <a:t>logis.1-mle-logis</a:t>
            </a:r>
            <a:endParaRPr lang="en-BR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BE589-BB16-48F1-F9FA-5A3245A4A160}"/>
              </a:ext>
            </a:extLst>
          </p:cNvPr>
          <p:cNvSpPr/>
          <p:nvPr/>
        </p:nvSpPr>
        <p:spPr>
          <a:xfrm>
            <a:off x="640080" y="5009322"/>
            <a:ext cx="3971677" cy="887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Limiar 0.2 não filtra nenhum ponto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A675B2E4-913D-33EB-45A1-A3F7F4CC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92" y="74766"/>
            <a:ext cx="7222308" cy="670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4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4A2B-57C9-3DAE-0E6F-D17AEB3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ANOMALY NO STACIONAY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4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27C68-6371-8C8D-DECB-14B7B498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ANOMALY NO STACIONAY</a:t>
            </a:r>
            <a:endParaRPr lang="en-BR" sz="38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8CD-4B3A-4465-3D3E-6F15C77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n = 100, </a:t>
            </a:r>
          </a:p>
          <a:p>
            <a:r>
              <a:rPr lang="en-US" sz="2200"/>
              <a:t>anomalies_qty = 1, </a:t>
            </a:r>
          </a:p>
          <a:p>
            <a:r>
              <a:rPr lang="en-US" sz="2200"/>
              <a:t>variance_size = 0.4, </a:t>
            </a:r>
          </a:p>
          <a:p>
            <a:r>
              <a:rPr lang="en-US" sz="2200"/>
              <a:t>stationary = FALSE,</a:t>
            </a:r>
          </a:p>
          <a:p>
            <a:r>
              <a:rPr lang="en-US" sz="2200"/>
              <a:t>anomaly_intensity = 6</a:t>
            </a:r>
            <a:endParaRPr lang="en-BR" sz="2200"/>
          </a:p>
        </p:txBody>
      </p:sp>
      <p:pic>
        <p:nvPicPr>
          <p:cNvPr id="6" name="Picture 5" descr="A graph with blue lines&#10;&#10;Description automatically generated">
            <a:extLst>
              <a:ext uri="{FF2B5EF4-FFF2-40B4-BE49-F238E27FC236}">
                <a16:creationId xmlns:a16="http://schemas.microsoft.com/office/drawing/2014/main" id="{D668CD32-AD26-2FB8-3531-8161C237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71" y="640080"/>
            <a:ext cx="67815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ANOMALY </a:t>
            </a:r>
            <a:br>
              <a:rPr lang="en-US" sz="3800"/>
            </a:br>
            <a:r>
              <a:rPr lang="en-US" sz="3800"/>
              <a:t>NO STACIONAY - KMEANS</a:t>
            </a:r>
            <a:endParaRPr lang="en-BR" sz="38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BR" sz="2200" dirty="0"/>
              <a:t>Center = 2</a:t>
            </a:r>
          </a:p>
          <a:p>
            <a:r>
              <a:rPr lang="en-BR" sz="2200" dirty="0"/>
              <a:t>Windows = 10</a:t>
            </a:r>
          </a:p>
        </p:txBody>
      </p:sp>
      <p:pic>
        <p:nvPicPr>
          <p:cNvPr id="13" name="Picture 12" descr="A graph with blue lines and red arrows&#10;&#10;Description automatically generated">
            <a:extLst>
              <a:ext uri="{FF2B5EF4-FFF2-40B4-BE49-F238E27FC236}">
                <a16:creationId xmlns:a16="http://schemas.microsoft.com/office/drawing/2014/main" id="{A65CD97E-678E-9000-FEAB-90F69210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07" y="640080"/>
            <a:ext cx="594969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31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994853" cy="1719072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</a:t>
            </a:r>
            <a:br>
              <a:rPr lang="en-US" sz="3200" dirty="0"/>
            </a:br>
            <a:r>
              <a:rPr lang="en-US" sz="3200" dirty="0"/>
              <a:t>NO STACIONAY - DBSCAN</a:t>
            </a:r>
            <a:endParaRPr lang="en-BR" sz="3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BR" sz="2200" dirty="0"/>
              <a:t>MinPoint = 2</a:t>
            </a:r>
          </a:p>
          <a:p>
            <a:r>
              <a:rPr lang="en-BR" sz="2200" dirty="0"/>
              <a:t>Windows = 10</a:t>
            </a:r>
          </a:p>
        </p:txBody>
      </p:sp>
      <p:pic>
        <p:nvPicPr>
          <p:cNvPr id="5" name="Picture 4" descr="A graph with blue lines and red arrows&#10;&#10;Description automatically generated">
            <a:extLst>
              <a:ext uri="{FF2B5EF4-FFF2-40B4-BE49-F238E27FC236}">
                <a16:creationId xmlns:a16="http://schemas.microsoft.com/office/drawing/2014/main" id="{D71C61F2-D2C2-AE17-2868-3443613B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86" y="527050"/>
            <a:ext cx="64008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1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994853" cy="1719072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</a:t>
            </a:r>
            <a:br>
              <a:rPr lang="en-US" sz="3200" dirty="0"/>
            </a:br>
            <a:r>
              <a:rPr lang="en-US" sz="3200" dirty="0"/>
              <a:t>NO STACIONAY - AUTOENCODER</a:t>
            </a:r>
            <a:endParaRPr lang="en-BR" sz="3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BR" sz="2200" dirty="0"/>
              <a:t>Windows = 10</a:t>
            </a:r>
          </a:p>
        </p:txBody>
      </p:sp>
      <p:pic>
        <p:nvPicPr>
          <p:cNvPr id="8" name="Picture 7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D8FC9DC6-EE32-D65B-6664-5C35F257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68" y="639520"/>
            <a:ext cx="63754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4A2B-57C9-3DAE-0E6F-D17AEB3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Probabilistic Filters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B61-5AFC-6F5D-74B4-302C94B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METODOLOGIA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938E-A724-3A46-6EA7-D53E9CCC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Desenvolvemos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para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séries</a:t>
            </a:r>
            <a:r>
              <a:rPr lang="en-US" dirty="0"/>
              <a:t> </a:t>
            </a:r>
            <a:r>
              <a:rPr lang="en-US" dirty="0" err="1"/>
              <a:t>temporais</a:t>
            </a:r>
            <a:r>
              <a:rPr lang="en-US" dirty="0"/>
              <a:t> </a:t>
            </a:r>
            <a:r>
              <a:rPr lang="en-US" dirty="0" err="1"/>
              <a:t>sintéticas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,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compreender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janelas</a:t>
            </a:r>
            <a:r>
              <a:rPr lang="en-US" dirty="0"/>
              <a:t> </a:t>
            </a:r>
            <a:r>
              <a:rPr lang="en-US" dirty="0" err="1"/>
              <a:t>anômalas</a:t>
            </a:r>
            <a:r>
              <a:rPr lang="en-US" dirty="0"/>
              <a:t> e, </a:t>
            </a:r>
            <a:r>
              <a:rPr lang="en-US" dirty="0" err="1"/>
              <a:t>consequentemente</a:t>
            </a:r>
            <a:r>
              <a:rPr lang="en-US" dirty="0"/>
              <a:t>, 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anômalo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dessas </a:t>
            </a:r>
            <a:r>
              <a:rPr lang="en-US" dirty="0" err="1"/>
              <a:t>janelas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as </a:t>
            </a:r>
            <a:r>
              <a:rPr lang="en-US" dirty="0" err="1"/>
              <a:t>janelas</a:t>
            </a:r>
            <a:r>
              <a:rPr lang="en-US" dirty="0"/>
              <a:t>,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consideradas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, </a:t>
            </a:r>
            <a:r>
              <a:rPr lang="en-US" dirty="0" err="1"/>
              <a:t>permitindo-nos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distribuição</a:t>
            </a:r>
            <a:r>
              <a:rPr lang="en-US" dirty="0"/>
              <a:t> e </a:t>
            </a:r>
            <a:r>
              <a:rPr lang="en-US" dirty="0" err="1"/>
              <a:t>verificar</a:t>
            </a:r>
            <a:r>
              <a:rPr lang="en-US" dirty="0"/>
              <a:t> se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do </a:t>
            </a:r>
            <a:r>
              <a:rPr lang="en-US" dirty="0" err="1"/>
              <a:t>limiar</a:t>
            </a:r>
            <a:r>
              <a:rPr lang="en-US" dirty="0"/>
              <a:t> </a:t>
            </a:r>
            <a:r>
              <a:rPr lang="en-US" dirty="0" err="1"/>
              <a:t>estabelecido</a:t>
            </a:r>
            <a:r>
              <a:rPr lang="en-US" dirty="0"/>
              <a:t>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137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994853" cy="1719072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</a:t>
            </a:r>
            <a:br>
              <a:rPr lang="en-US" sz="3200" dirty="0"/>
            </a:br>
            <a:r>
              <a:rPr lang="en-US" sz="3200" dirty="0"/>
              <a:t>NO STACIONAY - DBSCAN</a:t>
            </a:r>
            <a:endParaRPr lang="en-BR" sz="3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360612" cy="3410712"/>
          </a:xfrm>
        </p:spPr>
        <p:txBody>
          <a:bodyPr anchor="t">
            <a:normAutofit/>
          </a:bodyPr>
          <a:lstStyle/>
          <a:p>
            <a:r>
              <a:rPr lang="en-BR" sz="2200" dirty="0"/>
              <a:t>Limiar = 0.05</a:t>
            </a:r>
          </a:p>
          <a:p>
            <a:r>
              <a:rPr lang="en-BR" sz="2200" dirty="0"/>
              <a:t>Distribuição = </a:t>
            </a:r>
            <a:r>
              <a:rPr lang="en-US" sz="2200" dirty="0"/>
              <a:t>logis.1-mle-logis</a:t>
            </a:r>
            <a:endParaRPr lang="en-BR" sz="2200" dirty="0"/>
          </a:p>
        </p:txBody>
      </p:sp>
      <p:pic>
        <p:nvPicPr>
          <p:cNvPr id="10" name="Picture 9" descr="A graph with a line&#10;&#10;Description automatically generated">
            <a:extLst>
              <a:ext uri="{FF2B5EF4-FFF2-40B4-BE49-F238E27FC236}">
                <a16:creationId xmlns:a16="http://schemas.microsoft.com/office/drawing/2014/main" id="{949AB86E-5F19-36B4-C6FA-CAF3D5D0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029" y="428214"/>
            <a:ext cx="6045200" cy="6273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5BE64-DB3A-B095-CE6C-3F6C79FD45CC}"/>
              </a:ext>
            </a:extLst>
          </p:cNvPr>
          <p:cNvSpPr/>
          <p:nvPr/>
        </p:nvSpPr>
        <p:spPr>
          <a:xfrm>
            <a:off x="640080" y="5009322"/>
            <a:ext cx="4254649" cy="887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Limiar 0.2 não filtra nenhum ponto, utilizando 0.1 encontra um ponto errado.</a:t>
            </a:r>
          </a:p>
        </p:txBody>
      </p:sp>
    </p:spTree>
    <p:extLst>
      <p:ext uri="{BB962C8B-B14F-4D97-AF65-F5344CB8AC3E}">
        <p14:creationId xmlns:p14="http://schemas.microsoft.com/office/powerpoint/2010/main" val="205386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4A2B-57C9-3DAE-0E6F-D17AEB3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DC2787-6F88-BC4F-6207-65191ABB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Dúvida – parâmetro autoencoder</a:t>
            </a:r>
          </a:p>
        </p:txBody>
      </p:sp>
      <p:pic>
        <p:nvPicPr>
          <p:cNvPr id="11" name="Content Placeholder 10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1698E44E-9070-D27D-B8F9-79BC02426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07755"/>
            <a:ext cx="10744200" cy="38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B61-5AFC-6F5D-74B4-302C94B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Função -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 Mono"/>
              </a:rPr>
              <a:t>generate_time_series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938E-A724-3A46-6EA7-D53E9CCC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total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 a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anomalies_qty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Indica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quantidade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introduzidas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um conjunto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desviam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significativamente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normal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variance_size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tamanho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variação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valor,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dispersos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anomaly_intensity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intensidade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valor,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maior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impacto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noise_sd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Desvio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ruído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adicionado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ruído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é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componente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estocástica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adicionada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simular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aleatoriedade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seasonality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especifica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sazonalidade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primeiro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elemento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vetor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primeira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elemento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segunda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assim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diante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Por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exemplo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c(1, -1) indica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sazonalidade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alternando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aumento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uma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diminuição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trend_increment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Incremento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para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Especifica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quanto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stationary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valor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lógico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indica se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gerada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estacionária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verdadeiro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(TRUE), 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estacionária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será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estacionária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window_anomaly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 valor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lógico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 indica se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devem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janelas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(conjuntos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 Se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verdadeiro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(TRUE),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anomalias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tratadas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como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janelas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caso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contrário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serão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pontos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únicos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08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AB61-5AFC-6F5D-74B4-302C94BA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Função -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 Mono"/>
              </a:rPr>
              <a:t>create_nonstationary_ts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938E-A724-3A46-6EA7-D53E9CCC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Número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total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observações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trend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dois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elementos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initial,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valor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inicial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e increment,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incremento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tendência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entre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cada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observação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seasonality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Uma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lista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 um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elemento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pattern, que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representa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sazonalidade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na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noise_sd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Desvio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padrão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do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ruído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 ser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adicionado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à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série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temporal.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E28A0-3949-0B2F-D7E6-68BC3701B1A8}"/>
              </a:ext>
            </a:extLst>
          </p:cNvPr>
          <p:cNvSpPr txBox="1"/>
          <p:nvPr/>
        </p:nvSpPr>
        <p:spPr>
          <a:xfrm>
            <a:off x="447274" y="5942568"/>
            <a:ext cx="1129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noise_sd</a:t>
            </a:r>
            <a:r>
              <a:rPr lang="en-US" dirty="0"/>
              <a:t> = 0.5,seasonality = c(1,-1),</a:t>
            </a:r>
            <a:r>
              <a:rPr lang="en-US" dirty="0" err="1"/>
              <a:t>trend_increment</a:t>
            </a:r>
            <a:r>
              <a:rPr lang="en-US" dirty="0"/>
              <a:t> = 0.1 =&gt; trend = list(initial = 0, increment = </a:t>
            </a:r>
            <a:r>
              <a:rPr lang="en-US" dirty="0" err="1"/>
              <a:t>trend_increment</a:t>
            </a:r>
            <a:r>
              <a:rPr lang="en-US" dirty="0"/>
              <a:t>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953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4A2B-57C9-3DAE-0E6F-D17AEB31A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ANOMALY STACIONAY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27C68-6371-8C8D-DECB-14B7B498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ANOMALY STACIONAY</a:t>
            </a:r>
            <a:endParaRPr lang="en-BR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458CD-4B3A-4465-3D3E-6F15C77FC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n = 50, </a:t>
            </a:r>
          </a:p>
          <a:p>
            <a:r>
              <a:rPr lang="en-US" sz="2200"/>
              <a:t>anomalies_qty = 2, </a:t>
            </a:r>
          </a:p>
          <a:p>
            <a:r>
              <a:rPr lang="en-US" sz="2200"/>
              <a:t>variance_size = 0.4, </a:t>
            </a:r>
          </a:p>
          <a:p>
            <a:r>
              <a:rPr lang="en-US" sz="2200"/>
              <a:t>stationary = TRUE,</a:t>
            </a:r>
          </a:p>
          <a:p>
            <a:r>
              <a:rPr lang="en-US" sz="2200"/>
              <a:t>anomaly_intensity = 4</a:t>
            </a:r>
            <a:endParaRPr lang="en-BR" sz="2200"/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83A5B793-5EEF-055F-34EE-5656B3A7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61441"/>
            <a:ext cx="6903720" cy="393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604F7-BF43-0799-4367-4000C445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200" dirty="0"/>
              <a:t>ANOMALY STACIONAY - KMEANS</a:t>
            </a:r>
            <a:endParaRPr lang="en-BR" sz="3200" dirty="0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DA42-3A9F-BF0A-96CE-F666FF7A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BR" sz="2200" dirty="0"/>
              <a:t>Center = 2</a:t>
            </a:r>
          </a:p>
          <a:p>
            <a:r>
              <a:rPr lang="en-BR" sz="2200" dirty="0"/>
              <a:t>Windows = 5</a:t>
            </a: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BA521336-9CA7-17D5-ED99-6FF8CFC4F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" r="110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83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139A6-9A97-C0C5-E0C5-15EDE31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ANOMALY STACIONAY - DBSCAN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3C96FF-EE11-B623-1E5F-5438C20B9BDD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MinPts</a:t>
            </a:r>
            <a:r>
              <a:rPr lang="en-US" sz="2200" dirty="0"/>
              <a:t> = 2</a:t>
            </a:r>
          </a:p>
          <a:p>
            <a:r>
              <a:rPr lang="en-US" sz="2200" dirty="0"/>
              <a:t>Windows = 5</a:t>
            </a:r>
          </a:p>
        </p:txBody>
      </p:sp>
      <p:pic>
        <p:nvPicPr>
          <p:cNvPr id="15" name="Picture 14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DE74A120-2AB0-E12E-B4C4-ED3C38C2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23" y="155845"/>
            <a:ext cx="7297396" cy="65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139A6-9A97-C0C5-E0C5-15EDE31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317582" cy="1718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ANOMALY STACIONAY - AUTOENCODER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3C96FF-EE11-B623-1E5F-5438C20B9BDD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Windows = 5</a:t>
            </a:r>
          </a:p>
        </p:txBody>
      </p:sp>
      <p:pic>
        <p:nvPicPr>
          <p:cNvPr id="6" name="Picture 5" descr="A graph with blue lines and red dots&#10;&#10;Description automatically generated">
            <a:extLst>
              <a:ext uri="{FF2B5EF4-FFF2-40B4-BE49-F238E27FC236}">
                <a16:creationId xmlns:a16="http://schemas.microsoft.com/office/drawing/2014/main" id="{1C04A5C0-13CB-7A20-32B0-F586B3700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0"/>
            <a:ext cx="7580244" cy="68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703</Words>
  <Application>Microsoft Macintosh PowerPoint</Application>
  <PresentationFormat>Widescreen</PresentationFormat>
  <Paragraphs>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Söhne</vt:lpstr>
      <vt:lpstr>Söhne Mono</vt:lpstr>
      <vt:lpstr>Office Theme</vt:lpstr>
      <vt:lpstr>Detecção de anomalias através de análise de distribuição com o uso de janelas deslizantes.</vt:lpstr>
      <vt:lpstr>METODOLOGIA</vt:lpstr>
      <vt:lpstr>Função - generate_time_series</vt:lpstr>
      <vt:lpstr>Função - create_nonstationary_ts</vt:lpstr>
      <vt:lpstr>ANOMALY STACIONAY</vt:lpstr>
      <vt:lpstr>ANOMALY STACIONAY</vt:lpstr>
      <vt:lpstr>ANOMALY STACIONAY - KMEANS</vt:lpstr>
      <vt:lpstr>ANOMALY STACIONAY - DBSCAN</vt:lpstr>
      <vt:lpstr>ANOMALY STACIONAY - AUTOENCODER</vt:lpstr>
      <vt:lpstr>Probabilistic Filters</vt:lpstr>
      <vt:lpstr>ANOMALY STACIONAY – KMEANS PROB</vt:lpstr>
      <vt:lpstr>ANOMALY STACIONAY – DBSCAN PROB</vt:lpstr>
      <vt:lpstr>ANOMALY STACIONAY – AUTOENCODER PROB</vt:lpstr>
      <vt:lpstr>ANOMALY NO STACIONAY</vt:lpstr>
      <vt:lpstr>ANOMALY NO STACIONAY</vt:lpstr>
      <vt:lpstr>ANOMALY  NO STACIONAY - KMEANS</vt:lpstr>
      <vt:lpstr>ANOMALY  NO STACIONAY - DBSCAN</vt:lpstr>
      <vt:lpstr>ANOMALY  NO STACIONAY - AUTOENCODER</vt:lpstr>
      <vt:lpstr>Probabilistic Filters</vt:lpstr>
      <vt:lpstr>ANOMALY  NO STACIONAY - DBSCAN</vt:lpstr>
      <vt:lpstr>Dúvida</vt:lpstr>
      <vt:lpstr>Dúvida – parâmetro 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de anomalias através de análise de distribuição com o uso de janelas deslizantes.</dc:title>
  <dc:creator>Arthur Lamblet</dc:creator>
  <cp:lastModifiedBy>Arthur Lamblet</cp:lastModifiedBy>
  <cp:revision>2</cp:revision>
  <dcterms:created xsi:type="dcterms:W3CDTF">2024-04-04T14:06:56Z</dcterms:created>
  <dcterms:modified xsi:type="dcterms:W3CDTF">2024-04-04T16:56:12Z</dcterms:modified>
</cp:coreProperties>
</file>