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embeddedFontLst>
    <p:embeddedFont>
      <p:font typeface="Lato" panose="020F0502020204030203" pitchFamily="34" charset="0"/>
      <p:regular r:id="rId55"/>
      <p:bold r:id="rId56"/>
      <p:italic r:id="rId57"/>
      <p:boldItalic r:id="rId58"/>
    </p:embeddedFont>
    <p:embeddedFont>
      <p:font typeface="Montserrat" pitchFamily="2" charset="0"/>
      <p:regular r:id="rId59"/>
      <p:bold r:id="rId60"/>
      <p:italic r:id="rId61"/>
      <p:boldItalic r:id="rId62"/>
    </p:embeddedFont>
    <p:embeddedFont>
      <p:font typeface="Play" panose="020B0604020202020204" charset="0"/>
      <p:regular r:id="rId63"/>
      <p:bold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9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Vinícius" userId="40a98aa4a61a07c7" providerId="LiveId" clId="{7BA829F3-2669-4C85-B774-D49C6FC7D81A}"/>
    <pc:docChg chg="modSld">
      <pc:chgData name="Arthur Vinícius" userId="40a98aa4a61a07c7" providerId="LiveId" clId="{7BA829F3-2669-4C85-B774-D49C6FC7D81A}" dt="2025-09-28T10:48:57.616" v="1" actId="20577"/>
      <pc:docMkLst>
        <pc:docMk/>
      </pc:docMkLst>
      <pc:sldChg chg="modSp mod">
        <pc:chgData name="Arthur Vinícius" userId="40a98aa4a61a07c7" providerId="LiveId" clId="{7BA829F3-2669-4C85-B774-D49C6FC7D81A}" dt="2025-09-28T10:48:57.616" v="1" actId="20577"/>
        <pc:sldMkLst>
          <pc:docMk/>
          <pc:sldMk cId="0" sldId="256"/>
        </pc:sldMkLst>
        <pc:spChg chg="mod">
          <ac:chgData name="Arthur Vinícius" userId="40a98aa4a61a07c7" providerId="LiveId" clId="{7BA829F3-2669-4C85-B774-D49C6FC7D81A}" dt="2025-09-28T10:48:57.616" v="1" actId="20577"/>
          <ac:spMkLst>
            <pc:docMk/>
            <pc:sldMk cId="0" sldId="256"/>
            <ac:spMk id="8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25573"/>
            </a:gs>
            <a:gs pos="23000">
              <a:srgbClr val="125573"/>
            </a:gs>
            <a:gs pos="69000">
              <a:srgbClr val="0F4861"/>
            </a:gs>
            <a:gs pos="97000">
              <a:srgbClr val="0E435B"/>
            </a:gs>
            <a:gs pos="100000">
              <a:srgbClr val="0E435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33.xml"/><Relationship Id="rId4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2.xml"/><Relationship Id="rId4" Type="http://schemas.openxmlformats.org/officeDocument/2006/relationships/slide" Target="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" Target="slide29.xm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slide" Target="slide3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" Target="slide32.xm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" Target="slide3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TUTORIAL</a:t>
            </a:r>
            <a:endParaRPr/>
          </a:p>
        </p:txBody>
      </p:sp>
      <p:sp>
        <p:nvSpPr>
          <p:cNvPr id="85" name="Google Shape;85;p13">
            <a:hlinkClick r:id="" action="ppaction://hlinkshowjump?jump=nextslide">
              <a:snd r:embed="rId4" name="7ded2b09-e919-4050-866c-93aaab5a5c81.wav"/>
            </a:hlinkClick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INICIAR QUIZ</a:t>
            </a:r>
            <a:endParaRPr dirty="0"/>
          </a:p>
        </p:txBody>
      </p:sp>
      <p:sp>
        <p:nvSpPr>
          <p:cNvPr id="86" name="Google Shape;86;p13">
            <a:hlinkClick r:id="" action="ppaction://hlinkshowjump?jump=endshow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 DO JOGO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332700" y="249532"/>
            <a:ext cx="557014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BEM-VINDO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>
            <a:hlinkClick r:id="rId3" action="ppaction://hlinksldjump"/>
          </p:cNvPr>
          <p:cNvSpPr/>
          <p:nvPr/>
        </p:nvSpPr>
        <p:spPr>
          <a:xfrm>
            <a:off x="3367874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67" name="Google Shape;167;p24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68" name="Google Shape;168;p24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69" name="Google Shape;169;p24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ANOS É UM ANO BISSEXTO?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82" name="Google Shape;182;p2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MARTE</a:t>
            </a:r>
            <a:endParaRPr/>
          </a:p>
        </p:txBody>
      </p:sp>
      <p:sp>
        <p:nvSpPr>
          <p:cNvPr id="188" name="Google Shape;188;p27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MERCÚRIO</a:t>
            </a:r>
            <a:endParaRPr/>
          </a:p>
        </p:txBody>
      </p:sp>
      <p:sp>
        <p:nvSpPr>
          <p:cNvPr id="189" name="Google Shape;189;p27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PLUTÃO</a:t>
            </a:r>
            <a:endParaRPr/>
          </a:p>
        </p:txBody>
      </p:sp>
      <p:sp>
        <p:nvSpPr>
          <p:cNvPr id="190" name="Google Shape;190;p2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PLANETAS É UM PLANETA ANÃO?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197" name="Google Shape;197;p2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FÁCIL!</a:t>
            </a:r>
            <a:endParaRPr/>
          </a:p>
        </p:txBody>
      </p:sp>
      <p:sp>
        <p:nvSpPr>
          <p:cNvPr id="198" name="Google Shape;198;p28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04" name="Google Shape;204;p2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210" name="Google Shape;210;p30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211" name="Google Shape;211;p30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212" name="Google Shape;212;p30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13" name="Google Shape;213;p30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S26?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>
            <a:hlinkClick r:id="rId3" action="ppaction://hlinksldjump"/>
          </p:cNvPr>
          <p:cNvSpPr/>
          <p:nvPr/>
        </p:nvSpPr>
        <p:spPr>
          <a:xfrm>
            <a:off x="3332704" y="308986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93" name="Google Shape;93;p14">
            <a:hlinkClick r:id="rId4" action="ppaction://hlinksldjump"/>
          </p:cNvPr>
          <p:cNvSpPr/>
          <p:nvPr/>
        </p:nvSpPr>
        <p:spPr>
          <a:xfrm>
            <a:off x="3332703" y="1579265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94" name="Google Shape;94;p14">
            <a:hlinkClick r:id="rId5" action="ppaction://hlinksldjump"/>
          </p:cNvPr>
          <p:cNvSpPr/>
          <p:nvPr/>
        </p:nvSpPr>
        <p:spPr>
          <a:xfrm>
            <a:off x="3332700" y="460046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3332700" y="465573"/>
            <a:ext cx="5526593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NÍVEL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AQUI!</a:t>
            </a:r>
            <a:endParaRPr/>
          </a:p>
        </p:txBody>
      </p:sp>
      <p:sp>
        <p:nvSpPr>
          <p:cNvPr id="231" name="Google Shape;231;p33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u="sng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CLARO QUE SOU EU!</a:t>
            </a:r>
            <a:endParaRPr/>
          </a:p>
        </p:txBody>
      </p:sp>
      <p:sp>
        <p:nvSpPr>
          <p:cNvPr id="232" name="Google Shape;232;p33">
            <a:hlinkClick r:id="rId5" action="ppaction://hlinksldjump"/>
          </p:cNvPr>
          <p:cNvSpPr/>
          <p:nvPr/>
        </p:nvSpPr>
        <p:spPr>
          <a:xfrm>
            <a:off x="288053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i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EU NÉ</a:t>
            </a:r>
            <a:endParaRPr/>
          </a:p>
        </p:txBody>
      </p:sp>
      <p:sp>
        <p:nvSpPr>
          <p:cNvPr id="233" name="Google Shape;233;p33">
            <a:hlinkClick r:id="rId3" action="ppaction://hlinksldjump"/>
          </p:cNvPr>
          <p:cNvSpPr/>
          <p:nvPr/>
        </p:nvSpPr>
        <p:spPr>
          <a:xfrm>
            <a:off x="6467789" y="463144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DESTAS PALAVRAS ESTÁ ESCRITO EM ITÁLICO?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4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40" name="Google Shape;240;p34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PANQUECA</a:t>
            </a:r>
            <a:endParaRPr/>
          </a:p>
        </p:txBody>
      </p:sp>
      <p:sp>
        <p:nvSpPr>
          <p:cNvPr id="252" name="Google Shape;252;p36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GELO</a:t>
            </a:r>
            <a:endParaRPr/>
          </a:p>
        </p:txBody>
      </p:sp>
      <p:sp>
        <p:nvSpPr>
          <p:cNvPr id="253" name="Google Shape;253;p36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VAI</a:t>
            </a:r>
            <a:endParaRPr/>
          </a:p>
        </p:txBody>
      </p:sp>
      <p:sp>
        <p:nvSpPr>
          <p:cNvPr id="254" name="Google Shape;254;p36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DESTAS PALAVRAS TEM ORIGEM AMERICANA?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61" name="Google Shape;261;p37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67" name="Google Shape;267;p38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9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3" name="Google Shape;273;p39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9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5" name="Google Shape;275;p39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39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DESTES SÍMBOLOS É DE WINDOWS 10X?</a:t>
            </a:r>
            <a:endParaRPr/>
          </a:p>
        </p:txBody>
      </p:sp>
      <p:pic>
        <p:nvPicPr>
          <p:cNvPr id="277" name="Google Shape;277;p39" descr="Ícone colorido de Windows 10 em PNG, SV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95566" y="2969995"/>
            <a:ext cx="1402777" cy="1402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 descr="Windows 10X Icon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13115" y="4736959"/>
            <a:ext cx="1028279" cy="102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 descr="Windows 11 Logo by 20thCenturyFoxRoblox on DeviantArt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49408" y="3271949"/>
            <a:ext cx="891986" cy="890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9" descr="Ícone gratuito: Windows VISTA | FreeImage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333409" y="4687554"/>
            <a:ext cx="1127090" cy="1127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286" name="Google Shape;286;p40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292" name="Google Shape;292;p41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>
            <a:hlinkClick r:id="rId3" action="ppaction://hlinksldjump"/>
          </p:cNvPr>
          <p:cNvSpPr/>
          <p:nvPr/>
        </p:nvSpPr>
        <p:spPr>
          <a:xfrm>
            <a:off x="6467790" y="310158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01" name="Google Shape;101;p15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02" name="Google Shape;102;p1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03" name="Google Shape;103;p15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DATA PREVISTA DE LANÇAMENTO DO PS6?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42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42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42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42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SIMBOLOS REPRESENTA O MICROSOFT 365?</a:t>
            </a:r>
            <a:endParaRPr/>
          </a:p>
        </p:txBody>
      </p:sp>
      <p:pic>
        <p:nvPicPr>
          <p:cNvPr id="302" name="Google Shape;302;p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76434" y="4705139"/>
            <a:ext cx="908669" cy="1091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4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55525" y="3128144"/>
            <a:ext cx="892737" cy="98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42" descr="Copilot - Download e instalação gratuitos no Windows | Microsoft Stor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636589" y="2122554"/>
            <a:ext cx="3188991" cy="31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680518" y="4695926"/>
            <a:ext cx="1101132" cy="110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MÉDIO!</a:t>
            </a:r>
            <a:endParaRPr/>
          </a:p>
        </p:txBody>
      </p:sp>
      <p:sp>
        <p:nvSpPr>
          <p:cNvPr id="312" name="Google Shape;312;p43">
            <a:hlinkClick r:id="rId3" action="ppaction://hlinksldjump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18" name="Google Shape;318;p44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5">
            <a:hlinkClick r:id="rId3" action="ppaction://hlinksldjump"/>
          </p:cNvPr>
          <p:cNvSpPr/>
          <p:nvPr/>
        </p:nvSpPr>
        <p:spPr>
          <a:xfrm>
            <a:off x="6467790" y="305837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H²O²</a:t>
            </a:r>
            <a:endParaRPr/>
          </a:p>
        </p:txBody>
      </p:sp>
      <p:sp>
        <p:nvSpPr>
          <p:cNvPr id="324" name="Google Shape;324;p45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H²O</a:t>
            </a:r>
            <a:endParaRPr/>
          </a:p>
        </p:txBody>
      </p:sp>
      <p:sp>
        <p:nvSpPr>
          <p:cNvPr id="325" name="Google Shape;325;p45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</a:t>
            </a:r>
            <a:endParaRPr/>
          </a:p>
        </p:txBody>
      </p:sp>
      <p:sp>
        <p:nvSpPr>
          <p:cNvPr id="326" name="Google Shape;326;p45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HO²</a:t>
            </a:r>
            <a:endParaRPr/>
          </a:p>
        </p:txBody>
      </p:sp>
      <p:sp>
        <p:nvSpPr>
          <p:cNvPr id="327" name="Google Shape;327;p45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QUAL A FORMULA DA ÁGUA OXIGENADA?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33" name="Google Shape;333;p4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39" name="Google Shape;339;p4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987</a:t>
            </a:r>
            <a:endParaRPr/>
          </a:p>
        </p:txBody>
      </p:sp>
      <p:sp>
        <p:nvSpPr>
          <p:cNvPr id="345" name="Google Shape;345;p48">
            <a:hlinkClick r:id="rId3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654</a:t>
            </a:r>
            <a:endParaRPr/>
          </a:p>
        </p:txBody>
      </p:sp>
      <p:sp>
        <p:nvSpPr>
          <p:cNvPr id="346" name="Google Shape;346;p48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798</a:t>
            </a:r>
            <a:endParaRPr/>
          </a:p>
        </p:txBody>
      </p:sp>
      <p:sp>
        <p:nvSpPr>
          <p:cNvPr id="347" name="Google Shape;347;p48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739</a:t>
            </a:r>
            <a:endParaRPr/>
          </a:p>
        </p:txBody>
      </p:sp>
      <p:sp>
        <p:nvSpPr>
          <p:cNvPr id="348" name="Google Shape;348;p48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SE X + 45 = 784, QUAL O VALOR DE X?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54" name="Google Shape;354;p4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0">
            <a:hlinkClick r:id="rId3" action="ppaction://hlinksldjump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60" name="Google Shape;360;p5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INÉRCIA</a:t>
            </a:r>
            <a:endParaRPr/>
          </a:p>
        </p:txBody>
      </p:sp>
      <p:sp>
        <p:nvSpPr>
          <p:cNvPr id="366" name="Google Shape;366;p5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ELIPSE</a:t>
            </a:r>
            <a:endParaRPr/>
          </a:p>
        </p:txBody>
      </p:sp>
      <p:sp>
        <p:nvSpPr>
          <p:cNvPr id="367" name="Google Shape;367;p51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MASSA E VOLUME</a:t>
            </a:r>
            <a:endParaRPr/>
          </a:p>
        </p:txBody>
      </p:sp>
      <p:sp>
        <p:nvSpPr>
          <p:cNvPr id="368" name="Google Shape;368;p5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DENSIDADE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A PRIMEIRA LEI DE NEWTON?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75" name="Google Shape;375;p52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3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381" name="Google Shape;381;p53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REAGE</a:t>
            </a:r>
            <a:endParaRPr/>
          </a:p>
        </p:txBody>
      </p:sp>
      <p:sp>
        <p:nvSpPr>
          <p:cNvPr id="387" name="Google Shape;387;p54">
            <a:hlinkClick r:id="rId3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QUER</a:t>
            </a:r>
            <a:endParaRPr/>
          </a:p>
        </p:txBody>
      </p:sp>
      <p:sp>
        <p:nvSpPr>
          <p:cNvPr id="388" name="Google Shape;388;p54">
            <a:hlinkClick r:id="rId4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FAZEM</a:t>
            </a:r>
            <a:endParaRPr/>
          </a:p>
        </p:txBody>
      </p:sp>
      <p:sp>
        <p:nvSpPr>
          <p:cNvPr id="389" name="Google Shape;389;p54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COMEMOS</a:t>
            </a:r>
            <a:endParaRPr/>
          </a:p>
        </p:txBody>
      </p:sp>
      <p:sp>
        <p:nvSpPr>
          <p:cNvPr id="390" name="Google Shape;390;p54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 – QUAL DESSAS PALAVRAS ESTÁ ESCRITA NA 3ª PESSOA DO PLURAL?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5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396" name="Google Shape;396;p55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6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02" name="Google Shape;402;p56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VOLEIBOL</a:t>
            </a:r>
            <a:endParaRPr/>
          </a:p>
        </p:txBody>
      </p:sp>
      <p:sp>
        <p:nvSpPr>
          <p:cNvPr id="408" name="Google Shape;408;p57">
            <a:hlinkClick r:id="rId4" action="ppaction://hlinksldjump"/>
          </p:cNvPr>
          <p:cNvSpPr/>
          <p:nvPr/>
        </p:nvSpPr>
        <p:spPr>
          <a:xfrm>
            <a:off x="288052" y="30559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FUTEBOL</a:t>
            </a:r>
            <a:endParaRPr/>
          </a:p>
        </p:txBody>
      </p:sp>
      <p:sp>
        <p:nvSpPr>
          <p:cNvPr id="409" name="Google Shape;409;p57">
            <a:hlinkClick r:id="rId3" action="ppaction://hlinksldjump"/>
          </p:cNvPr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BASQUETE</a:t>
            </a:r>
            <a:endParaRPr/>
          </a:p>
        </p:txBody>
      </p:sp>
      <p:sp>
        <p:nvSpPr>
          <p:cNvPr id="410" name="Google Shape;410;p57">
            <a:hlinkClick r:id="rId3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TÊNIS</a:t>
            </a:r>
            <a:endParaRPr/>
          </a:p>
        </p:txBody>
      </p:sp>
      <p:sp>
        <p:nvSpPr>
          <p:cNvPr id="411" name="Google Shape;411;p57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 – QUAL DESTES ESPORTES NÃO É DE QUADRA?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>
            <a:hlinkClick r:id="" action="ppaction://hlinkshowjump?jump=firstslide"/>
          </p:cNvPr>
          <p:cNvSpPr/>
          <p:nvPr/>
        </p:nvSpPr>
        <p:spPr>
          <a:xfrm>
            <a:off x="3332703" y="28135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17" name="Google Shape;417;p58"/>
          <p:cNvSpPr txBox="1"/>
          <p:nvPr/>
        </p:nvSpPr>
        <p:spPr>
          <a:xfrm>
            <a:off x="3632479" y="1376624"/>
            <a:ext cx="470765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VOCÊ CONCLUIU O NÍVEL DIFÍCIL!</a:t>
            </a:r>
            <a:endParaRPr/>
          </a:p>
        </p:txBody>
      </p:sp>
      <p:sp>
        <p:nvSpPr>
          <p:cNvPr id="418" name="Google Shape;418;p58">
            <a:hlinkClick r:id="" action="ppaction://hlinkshowjump?jump=endshow"/>
          </p:cNvPr>
          <p:cNvSpPr/>
          <p:nvPr/>
        </p:nvSpPr>
        <p:spPr>
          <a:xfrm>
            <a:off x="3332703" y="441290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SAIR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424" name="Google Shape;424;p59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ontserrat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TUTORIAL</a:t>
            </a:r>
            <a:endParaRPr/>
          </a:p>
        </p:txBody>
      </p:sp>
      <p:sp>
        <p:nvSpPr>
          <p:cNvPr id="430" name="Google Shape;430;p6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PRIMEIRO SELECIONE UM DOS NÍVEIS</a:t>
            </a:r>
            <a:endParaRPr/>
          </a:p>
        </p:txBody>
      </p:sp>
      <p:sp>
        <p:nvSpPr>
          <p:cNvPr id="431" name="Google Shape;431;p60"/>
          <p:cNvSpPr/>
          <p:nvPr/>
        </p:nvSpPr>
        <p:spPr>
          <a:xfrm>
            <a:off x="6146242" y="3225520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MÉDIO</a:t>
            </a:r>
            <a:endParaRPr/>
          </a:p>
        </p:txBody>
      </p:sp>
      <p:sp>
        <p:nvSpPr>
          <p:cNvPr id="432" name="Google Shape;432;p60"/>
          <p:cNvSpPr/>
          <p:nvPr/>
        </p:nvSpPr>
        <p:spPr>
          <a:xfrm>
            <a:off x="6146241" y="17149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FÁCIL</a:t>
            </a:r>
            <a:endParaRPr/>
          </a:p>
        </p:txBody>
      </p:sp>
      <p:sp>
        <p:nvSpPr>
          <p:cNvPr id="433" name="Google Shape;433;p60"/>
          <p:cNvSpPr/>
          <p:nvPr/>
        </p:nvSpPr>
        <p:spPr>
          <a:xfrm>
            <a:off x="6146238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DIFÍCIL</a:t>
            </a:r>
            <a:endParaRPr/>
          </a:p>
        </p:txBody>
      </p:sp>
      <p:sp>
        <p:nvSpPr>
          <p:cNvPr id="434" name="Google Shape;434;p60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1"/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</a:t>
            </a:r>
            <a:endParaRPr/>
          </a:p>
        </p:txBody>
      </p:sp>
      <p:sp>
        <p:nvSpPr>
          <p:cNvPr id="440" name="Google Shape;440;p61"/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endParaRPr/>
          </a:p>
        </p:txBody>
      </p:sp>
      <p:sp>
        <p:nvSpPr>
          <p:cNvPr id="441" name="Google Shape;441;p61"/>
          <p:cNvSpPr/>
          <p:nvPr/>
        </p:nvSpPr>
        <p:spPr>
          <a:xfrm>
            <a:off x="288053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</a:t>
            </a:r>
            <a:endParaRPr/>
          </a:p>
        </p:txBody>
      </p:sp>
      <p:sp>
        <p:nvSpPr>
          <p:cNvPr id="442" name="Google Shape;442;p61">
            <a:hlinkClick r:id="" action="ppaction://hlinkshowjump?jump=nextslide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&gt;&gt;&gt;&gt;&gt;</a:t>
            </a:r>
            <a:endParaRPr/>
          </a:p>
        </p:txBody>
      </p:sp>
      <p:sp>
        <p:nvSpPr>
          <p:cNvPr id="443" name="Google Shape;443;p6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 – SELECIONE UMA DAS ALTERNATIVAS: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9" name="Google Shape;449;p6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pt-BR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ISSO, PODERÁ APARECER UMA DESTAS MENSAGENS:</a:t>
            </a:r>
            <a:endParaRPr/>
          </a:p>
        </p:txBody>
      </p:sp>
      <p:sp>
        <p:nvSpPr>
          <p:cNvPr id="450" name="Google Shape;450;p62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pic>
        <p:nvPicPr>
          <p:cNvPr id="451" name="Google Shape;451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51478" y="3893251"/>
            <a:ext cx="5240522" cy="29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1478" y="942089"/>
            <a:ext cx="5240522" cy="2951162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2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CLIQUE NO BOTÃO QUE APARECE NA TELA, SE ACERTOU, VOCÊ PULA PARA A PRÓXIMA, SE NÃO TENTE NOVAMENTE: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9" name="Google Shape;459;p63">
            <a:hlinkClick r:id="" action="ppaction://hlinkshowjump?jump=nex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PRÓXIMO &gt;&gt;&gt;</a:t>
            </a:r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APÓS VOCÊ ACERTAR TODAS AS 5 PERGUNTAS, APARECERÁ ESTA TELA PARA VOCÊ:</a:t>
            </a:r>
            <a:endParaRPr/>
          </a:p>
        </p:txBody>
      </p:sp>
      <p:sp>
        <p:nvSpPr>
          <p:cNvPr id="461" name="Google Shape;461;p6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62" name="Google Shape;46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8" name="Google Shape;468;p64">
            <a:hlinkClick r:id="" action="ppaction://hlinkshowjump?jump=firstslide"/>
          </p:cNvPr>
          <p:cNvSpPr/>
          <p:nvPr/>
        </p:nvSpPr>
        <p:spPr>
          <a:xfrm>
            <a:off x="304799" y="473612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PÁGINA INICIAL</a:t>
            </a:r>
            <a:endParaRPr/>
          </a:p>
        </p:txBody>
      </p:sp>
      <p:sp>
        <p:nvSpPr>
          <p:cNvPr id="469" name="Google Shape;469;p64"/>
          <p:cNvSpPr txBox="1"/>
          <p:nvPr/>
        </p:nvSpPr>
        <p:spPr>
          <a:xfrm>
            <a:off x="304799" y="2773345"/>
            <a:ext cx="5157787" cy="187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24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VOCÊ CONCLUIU O TUTORIAL!</a:t>
            </a:r>
            <a:endParaRPr/>
          </a:p>
        </p:txBody>
      </p:sp>
      <p:sp>
        <p:nvSpPr>
          <p:cNvPr id="470" name="Google Shape;470;p6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pic>
        <p:nvPicPr>
          <p:cNvPr id="471" name="Google Shape;471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0640" y="2637888"/>
            <a:ext cx="4618103" cy="261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>
            <a:hlinkClick r:id="rId3" action="ppaction://hlinksldjump"/>
          </p:cNvPr>
          <p:cNvSpPr/>
          <p:nvPr/>
        </p:nvSpPr>
        <p:spPr>
          <a:xfrm>
            <a:off x="6467790" y="3086517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2026</a:t>
            </a:r>
            <a:endParaRPr/>
          </a:p>
        </p:txBody>
      </p:sp>
      <p:sp>
        <p:nvSpPr>
          <p:cNvPr id="122" name="Google Shape;122;p18">
            <a:hlinkClick r:id="rId4" action="ppaction://hlinksldjump"/>
          </p:cNvPr>
          <p:cNvSpPr/>
          <p:nvPr/>
        </p:nvSpPr>
        <p:spPr>
          <a:xfrm>
            <a:off x="288053" y="3030802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2025</a:t>
            </a:r>
            <a:endParaRPr/>
          </a:p>
        </p:txBody>
      </p:sp>
      <p:sp>
        <p:nvSpPr>
          <p:cNvPr id="123" name="Google Shape;123;p18">
            <a:hlinkClick r:id="rId4" action="ppaction://hlinksldjump"/>
          </p:cNvPr>
          <p:cNvSpPr/>
          <p:nvPr/>
        </p:nvSpPr>
        <p:spPr>
          <a:xfrm>
            <a:off x="288053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2027</a:t>
            </a:r>
            <a:endParaRPr/>
          </a:p>
        </p:txBody>
      </p:sp>
      <p:sp>
        <p:nvSpPr>
          <p:cNvPr id="124" name="Google Shape;124;p18">
            <a:hlinkClick r:id="rId4" action="ppaction://hlinksldjump"/>
          </p:cNvPr>
          <p:cNvSpPr/>
          <p:nvPr/>
        </p:nvSpPr>
        <p:spPr>
          <a:xfrm>
            <a:off x="6467789" y="4645351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NENHUMA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557683" y="327354"/>
            <a:ext cx="1089241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 – QUAL A DATA PREVISTA DE LANÇAMENTO DE SHREK 5?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PRÓXIMA PERGUNTA</a:t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3632479" y="1376624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CORRETO!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>
            <a:hlinkClick r:id="rId3" action="ppaction://hlinksldjump"/>
          </p:cNvPr>
          <p:cNvSpPr/>
          <p:nvPr/>
        </p:nvSpPr>
        <p:spPr>
          <a:xfrm>
            <a:off x="3332704" y="2813539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TENTAR NOVAMENTE</a:t>
            </a: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3627455" y="1361552"/>
            <a:ext cx="470765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ERRADO!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>
            <a:hlinkClick r:id="rId3" action="ppaction://hlinksldjump"/>
          </p:cNvPr>
          <p:cNvSpPr/>
          <p:nvPr/>
        </p:nvSpPr>
        <p:spPr>
          <a:xfrm>
            <a:off x="6467790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3" name="Google Shape;143;p21">
            <a:hlinkClick r:id="rId4" action="ppaction://hlinksldjump"/>
          </p:cNvPr>
          <p:cNvSpPr/>
          <p:nvPr/>
        </p:nvSpPr>
        <p:spPr>
          <a:xfrm>
            <a:off x="288053" y="3055923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1">
            <a:hlinkClick r:id="rId4" action="ppaction://hlinksldjump"/>
          </p:cNvPr>
          <p:cNvSpPr/>
          <p:nvPr/>
        </p:nvSpPr>
        <p:spPr>
          <a:xfrm>
            <a:off x="288053" y="460961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1">
            <a:hlinkClick r:id="rId4" action="ppaction://hlinksldjump"/>
          </p:cNvPr>
          <p:cNvSpPr/>
          <p:nvPr/>
        </p:nvSpPr>
        <p:spPr>
          <a:xfrm>
            <a:off x="6467790" y="4635638"/>
            <a:ext cx="5526593" cy="1230923"/>
          </a:xfrm>
          <a:prstGeom prst="rect">
            <a:avLst/>
          </a:prstGeom>
          <a:gradFill>
            <a:gsLst>
              <a:gs pos="0">
                <a:srgbClr val="65B151"/>
              </a:gs>
              <a:gs pos="50000">
                <a:srgbClr val="4BAD26"/>
              </a:gs>
              <a:gs pos="100000">
                <a:srgbClr val="3F9E1C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NENHUM</a:t>
            </a:r>
            <a:endParaRPr/>
          </a:p>
        </p:txBody>
      </p:sp>
      <p:sp>
        <p:nvSpPr>
          <p:cNvPr id="146" name="Google Shape;146;p21"/>
          <p:cNvSpPr txBox="1"/>
          <p:nvPr/>
        </p:nvSpPr>
        <p:spPr>
          <a:xfrm>
            <a:off x="557683" y="327354"/>
            <a:ext cx="1089241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 – QUAL O SÍMBOLO DO SHARE POINT?</a:t>
            </a:r>
            <a:endParaRPr/>
          </a:p>
        </p:txBody>
      </p:sp>
      <p:pic>
        <p:nvPicPr>
          <p:cNvPr id="147" name="Google Shape;147;p21" descr="Quick Share – Wikipédia, a enciclopédia livr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55984" y="3181108"/>
            <a:ext cx="980552" cy="980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 descr="Ícone colorido de Microsoft Sharepoint 2019 em PNG, SV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92792" y="3136728"/>
            <a:ext cx="1069312" cy="1069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 descr="Santander logo in transparent PNG and vectorized SVG formats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96376" y="4687613"/>
            <a:ext cx="1190886" cy="1126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441</Words>
  <Application>Microsoft Office PowerPoint</Application>
  <PresentationFormat>Widescreen</PresentationFormat>
  <Paragraphs>153</Paragraphs>
  <Slides>52</Slides>
  <Notes>52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Lato</vt:lpstr>
      <vt:lpstr>Montserrat</vt:lpstr>
      <vt:lpstr>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TUTORIAL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Arthur Vinícius dos Santos Ramos</dc:creator>
  <cp:lastModifiedBy>Arthur Vinícius</cp:lastModifiedBy>
  <cp:revision>2</cp:revision>
  <dcterms:modified xsi:type="dcterms:W3CDTF">2025-09-28T10:49:02Z</dcterms:modified>
</cp:coreProperties>
</file>