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844" r:id="rId5"/>
    <p:sldId id="951" r:id="rId6"/>
    <p:sldId id="894" r:id="rId7"/>
    <p:sldId id="953" r:id="rId8"/>
    <p:sldId id="935" r:id="rId9"/>
    <p:sldId id="942" r:id="rId10"/>
    <p:sldId id="956" r:id="rId11"/>
    <p:sldId id="947" r:id="rId12"/>
    <p:sldId id="955" r:id="rId13"/>
    <p:sldId id="939" r:id="rId14"/>
    <p:sldId id="943" r:id="rId15"/>
    <p:sldId id="940" r:id="rId16"/>
    <p:sldId id="944" r:id="rId17"/>
    <p:sldId id="945" r:id="rId18"/>
    <p:sldId id="948" r:id="rId19"/>
    <p:sldId id="941" r:id="rId20"/>
    <p:sldId id="946" r:id="rId21"/>
    <p:sldId id="959" r:id="rId22"/>
    <p:sldId id="967" r:id="rId23"/>
    <p:sldId id="966" r:id="rId24"/>
    <p:sldId id="965" r:id="rId25"/>
    <p:sldId id="964" r:id="rId26"/>
    <p:sldId id="971" r:id="rId27"/>
    <p:sldId id="958" r:id="rId28"/>
    <p:sldId id="960" r:id="rId29"/>
    <p:sldId id="961" r:id="rId30"/>
    <p:sldId id="957" r:id="rId31"/>
    <p:sldId id="968" r:id="rId32"/>
    <p:sldId id="969" r:id="rId33"/>
    <p:sldId id="970" r:id="rId34"/>
    <p:sldId id="962" r:id="rId35"/>
    <p:sldId id="96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CC00"/>
    <a:srgbClr val="FFFF00"/>
    <a:srgbClr val="9DC42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8B710-9FE1-036D-BEA5-689E60B878D1}" v="109" dt="2024-01-18T15:48:13.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1T14:27:14.189"/>
    </inkml:context>
    <inkml:brush xml:id="br0">
      <inkml:brushProperty name="width" value="0.05" units="cm"/>
      <inkml:brushProperty name="height" value="0.05" units="cm"/>
      <inkml:brushProperty name="color" value="#004F8B"/>
    </inkml:brush>
  </inkml:definitions>
  <inkml:trace contextRef="#ctx0" brushRef="#br0">443 339 24575,'-1'-2'0,"1"0"0,-1 1 0,0-1 0,0 1 0,0-1 0,0 1 0,0-1 0,0 1 0,0 0 0,0-1 0,-1 1 0,1 0 0,0 0 0,-1 0 0,1 0 0,-1 0 0,1 0 0,-3 0 0,-30-15 0,9 11 0,0 0 0,-1 2 0,1 1 0,0 0 0,-50 6 0,15-2 0,31-1 0,21 0 0,1 0 0,-1 0 0,1-1 0,-1 0 0,1-1 0,-1 0 0,1 0 0,-1 0 0,-8-4 0,15 5 0,1-1 0,-1 0 0,0 1 0,0-1 0,0 0 0,1 0 0,-1 1 0,1-1 0,-1 0 0,0 0 0,1 0 0,-1 0 0,1 0 0,0 0 0,-1 0 0,1 0 0,0 0 0,0 0 0,-1 0 0,1 0 0,0 0 0,0 0 0,0 0 0,0 0 0,1 0 0,-1 0 0,0 0 0,0 0 0,0 0 0,1 0 0,-1 0 0,1 0 0,-1 0 0,1 0 0,-1 0 0,1 0 0,-1 0 0,1 1 0,0-1 0,-1 0 0,1 0 0,1 0 0,2-4 0,1 0 0,-1 0 0,1 0 0,0 1 0,9-7 0,39-16 0,-50 26 0,0-1 0,0 1 0,1 0 0,-1 0 0,0 0 0,1 0 0,-1 1 0,1-1 0,-1 1 0,1 0 0,-1 0 0,0 0 0,1 0 0,4 2 0,-7-2 0,-1 1 0,0-1 0,1 1 0,-1-1 0,0 1 0,0-1 0,0 1 0,1-1 0,-1 1 0,0-1 0,0 1 0,0-1 0,0 1 0,0-1 0,0 1 0,0 0 0,0-1 0,0 1 0,0-1 0,-1 1 0,1-1 0,0 1 0,0-1 0,0 1 0,-1-1 0,1 1 0,0-1 0,0 1 0,-1-1 0,1 0 0,0 1 0,-1-1 0,1 1 0,-1-1 0,1 0 0,0 1 0,-1-1 0,1 0 0,-1 0 0,1 1 0,-1-1 0,1 0 0,-2 0 0,-20 16 0,3-8 0,22-14 0,28-20 0,27-19 0,-21 14 0,2 2 0,79-45 0,-219 140 0,55-39 0,-45 23 0,81-45 0,0-1 0,-1 0 0,1-1 0,-1 1 0,0-2 0,-17 3 0,27-5 0,0 0 0,0 0 0,0 0 0,0 1 0,1-1 0,-1 0 0,0 0 0,0 0 0,0 0 0,0 0 0,0-1 0,1 1 0,-1 0 0,0 0 0,0 0 0,0-1 0,0 1 0,1-1 0,-1 1 0,0 0 0,0-1 0,1 1 0,-1-1 0,0 0 0,1 1 0,-1-1 0,1 1 0,-1-1 0,1 0 0,-1 0 0,1 1 0,-1-1 0,1 0 0,0 0 0,-1 1 0,1-1 0,0 0 0,0 0 0,-1 0 0,1 0 0,0 1 0,0-1 0,0 0 0,0 0 0,0 0 0,0 0 0,0 0 0,1 0 0,-1 1 0,0-1 0,0 0 0,1 0 0,-1 0 0,0 1 0,1-1 0,-1 0 0,1 0 0,-1 1 0,1-1 0,0 0 0,38-56 0,-31 46 0,-4 5 0,1-2 0,1 1 0,-1-1 0,2 1 0,-1 0 0,1 0 0,0 1 0,12-9 0,-19 15-25,0-1 1,0 1-1,1 0 0,-1-1 0,0 1 0,0 0 0,1 0 1,-1 0-1,0-1 0,1 1 0,-1 0 0,0 0 1,1 0-1,-1-1 0,0 1 0,1 0 0,-1 0 0,0 0 1,1 0-1,-1 0 0,1 0 0,-1 0 0,0 0 0,1 0 1,-1 0-1,1 0 0,-1 0 0,0 0 0,1 1 1,-1-1-1,0 0 0,1 0 0,-1 0 0,0 0 0,1 1 1,-1-1-1,0 0 0,1 0 0,-1 0 0,0 1 0,0-1 1,1 0-1,-1 1 0,0-1 0,0 0 0,0 1 1,1-1-1,-1 0 0,0 1 0,0-1 0,0 0 0,0 1 1,0-1-1,1 1 0,-1 11-6801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20:43:21.672"/>
    </inkml:context>
    <inkml:brush xml:id="br0">
      <inkml:brushProperty name="width" value="0.035" units="cm"/>
      <inkml:brushProperty name="height" value="0.035" units="cm"/>
      <inkml:brushProperty name="color" value="#E71224"/>
    </inkml:brush>
  </inkml:definitions>
  <inkml:trace contextRef="#ctx0" brushRef="#br0">995 2 24575,'-32'63'0,"-37"67"0,-384 596 0,381-629 0,19-27 0,46-59 0,1 2 0,0-1 0,1 1 0,1 0 0,0 0 0,1 0 0,-3 20 0,-2 6 0,-70 249 0,-69 251 0,138-501 0,-3 16 0,4 1 0,-5 88 0,15 113 0,0-108 0,-3-49 0,-1-32 0,10 97 0,-3-131 0,2 0 0,2 0 0,1 0 0,1-1 0,28 54 0,-7-28 0,2-2 0,42 53 0,-1-8 0,-54-74 0,2-1 0,0-1 0,53 43 0,-30-27 0,34 28 0,2-3 0,4-4 0,2-4 0,110 54 0,-115-75 0,114 33 0,-58-23 0,-131-45 0,12 6 0,0-1 0,0-1 0,1-1 0,30 4 0,33-4 0,0-4 0,0-4 0,-1-3 0,1-4 0,-1-3 0,118-36 0,-134 31 0,-1-4 0,0-3 0,67-36 0,-111 49 0,36-20 0,72-53 0,-111 71 0,-1-2 0,0 0 0,-2-1 0,0 0 0,-1-2 0,0 1 0,17-33 0,-1-9 0,-3-1 0,-3-2 0,-3 0 0,-2-2 0,17-100 0,21-345 0,-31 226 0,-11 128 0,39-254 0,-49 375 0,-1 1 0,0-37 0,-5 53 0,0 0 0,-2 0 0,0 0 0,-1 0 0,-10-30 0,-13-33 0,0-3 0,-46-100 0,55 153 0,-2 1 0,-30-38 0,7 9 0,-45-75 0,41 59 0,-68-84 0,35 69 0,-4 3 0,-130-105 0,131 118 0,48 42 0,-44-33 0,36 37 0,-79-41 0,103 59 0,0 0 0,1-2 0,0 0 0,1-1 0,-25-26 0,26 27 0,0 1 0,-1 0 0,-1 1 0,0 1 0,0 1 0,-1 0 0,-21-6 0,5 1 0,19 8 0,0 1 0,0 0 0,0 0 0,-1 2 0,-21-1 0,-82 4 0,48 1 0,11-1 0,-83-3 0,82-9 0,45 7 0,-1 1 0,-16-2 0,7 4 0,1 0 0,-45-8 0,41 3-682,-47-3-1,53 8-6143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1T14:28:01.992"/>
    </inkml:context>
    <inkml:brush xml:id="br0">
      <inkml:brushProperty name="width" value="0.05" units="cm"/>
      <inkml:brushProperty name="height" value="0.05" units="cm"/>
      <inkml:brushProperty name="color" value="#0086EA"/>
    </inkml:brush>
  </inkml:definitions>
  <inkml:trace contextRef="#ctx0" brushRef="#br0">4596 365 24575,'-13'20'0,"-1"0"0,-1 0 0,-1-2 0,0 1 0,-1-2 0,-37 29 0,29-24 0,-29 20 0,47-40 0,11-12 0,15-18 0,-18 28 0,326-419 0,-323 414 0,1 0 0,0 0 0,0 0 0,0 0 0,0 1 0,1 0 0,0 0 0,-1 1 0,12-5 0,-16 7 0,0 1 0,0-1 0,1 1 0,-1 0 0,0-1 0,1 1 0,-1 0 0,0 0 0,1 0 0,-1 0 0,0 0 0,1 1 0,-1-1 0,0 0 0,0 1 0,1-1 0,-1 1 0,0-1 0,0 1 0,0-1 0,2 2 0,-1 0 0,-1 0 0,1 0 0,0 0 0,-1 0 0,0 0 0,0 1 0,1-1 0,-1 0 0,-1 1 0,1-1 0,0 1 0,0-1 0,-1 1 0,0-1 0,1 5 0,-1 2 0,-1 0 0,0 0 0,0 0 0,-1 0 0,0 0 0,-1 0 0,1-1 0,-2 1 0,1-1 0,-1 1 0,-1-1 0,1-1 0,-1 1 0,-1 0 0,1-1 0,-1 0 0,-14 12 0,2-2 0,0-1 0,-1-1 0,-1 0 0,-1-1 0,-31 16 0,50-29 0,0 0 0,0 0 0,0 0 0,0 0 0,0 0 0,0 0 0,0 0 0,-1-1 0,1 1 0,0-1 0,0 0 0,0 1 0,-1-1 0,1 0 0,0 0 0,0-1 0,-1 1 0,-1-1 0,3 0 0,0 1 0,1-1 0,-1 0 0,1 0 0,-1 0 0,1 0 0,-1 1 0,1-1 0,-1 0 0,1 0 0,0 0 0,0 0 0,-1 0 0,1 0 0,0 0 0,0 0 0,0 0 0,0 0 0,0 0 0,0 0 0,0 0 0,1 0 0,-1 0 0,0 0 0,1 0 0,0-1 0,3-10 0,0 1 0,1-1 0,1 2 0,12-20 0,-8 16 0,0 0 0,1 1 0,0 0 0,1 1 0,18-15 0,-27 28 0,-9 8 0,-14 14 0,-10 10 0,10-11 0,-1 0 0,0-2 0,-2 0 0,-27 17 0,48-35 0,-1 0 0,1-1 0,-1 1 0,0-1 0,0 0 0,0 0 0,0 0 0,0 0 0,0 0 0,0-1 0,0 1 0,0-1 0,0 0 0,0 0 0,0 0 0,0 0 0,0 0 0,0-1 0,-1 0 0,1 1 0,1-1 0,-1 0 0,0-1 0,0 1 0,0 0 0,0-1 0,1 1 0,-1-1 0,1 0 0,-1 0 0,-1-2 0,0 0 0,1 0 0,0 0 0,0-1 0,0 1 0,1-1 0,0 1 0,0-1 0,0 0 0,0 0 0,0 0 0,1 0 0,0 0 0,0 0 0,1 0 0,-1 0 0,1-1 0,1-6 0,-1 11 0,0 1 0,0 0 0,0 0 0,0 0 0,0 0 0,0 0 0,0 0 0,0 0 0,0-1 0,0 1 0,0 0 0,0 0 0,0 0 0,0 0 0,0 0 0,0 0 0,0 0 0,-1-1 0,1 1 0,0 0 0,0 0 0,0 0 0,0 0 0,0 0 0,0 0 0,0 0 0,0 0 0,0 0 0,-1 0 0,1 0 0,0 0 0,0-1 0,0 1 0,0 0 0,0 0 0,0 0 0,0 0 0,-1 0 0,1 0 0,0 0 0,0 0 0,0 0 0,0 0 0,0 0 0,0 0 0,-1 0 0,1 0 0,0 1 0,0-1 0,0 0 0,0 0 0,0 0 0,0 0 0,0 0 0,-1 0 0,1 0 0,0 0 0,0 0 0,0 0 0,0 0 0,0 1 0,0-1 0,0 0 0,0 0 0,0 0 0,-13 12 0,12-11 0,0 0 0,0 0 0,0 1 0,0-1 0,0 0 0,1 0 0,-1 1 0,0-1 0,1 1 0,-1-1 0,1 1 0,-1-1 0,1 1 0,0-1 0,-1 1 0,1-1 0,0 1 0,0-1 0,0 1 0,0-1 0,0 1 0,1 3 0,0-5 0,0 0 0,-1 0 0,1 0 0,0 0 0,-1 1 0,1-1 0,0 0 0,0 0 0,-1 0 0,1 0 0,0 0 0,-1-1 0,1 1 0,0 0 0,-1 0 0,1 0 0,0-1 0,-1 1 0,1 0 0,0-1 0,-1 1 0,1 0 0,-1-1 0,1 1 0,0-1 0,-1 1 0,1-1 0,-1 1 0,0-1 0,2-1 0,17-16 0,1-4 0,1 1 0,35-27 0,-49 42 0,1 1 0,0 0 0,0 0 0,0 1 0,1 0 0,0 0 0,-1 1 0,1 1 0,0-1 0,1 1 0,-1 1 0,11-1 0,-19 1 0,1 1 0,0 0 0,-1-1 0,1 1 0,0 0 0,-1 0 0,1 1 0,0-1 0,-1 0 0,1 0 0,0 1 0,-1-1 0,1 1 0,-1-1 0,1 1 0,0 0 0,-1 0 0,0-1 0,1 1 0,-1 0 0,1 0 0,-1 1 0,0-1 0,0 0 0,0 0 0,0 1 0,0-1 0,0 0 0,0 1 0,0-1 0,0 1 0,-1-1 0,1 1 0,-1-1 0,1 1 0,-1 0 0,1-1 0,-1 1 0,0 0 0,0-1 0,0 1 0,0 0 0,0-1 0,0 3 0,-2 3 0,1 0 0,-1 0 0,0-1 0,-1 1 0,0 0 0,0-1 0,0 0 0,-1 0 0,-5 7 0,3-5 0,-53 64 0,54-66 0,0-1 0,-1 0 0,0 0 0,0 0 0,0 0 0,-1-1 0,0 0 0,0-1 0,-8 4 0,15-7 0,0 1 0,0-1 0,-1 0 0,1 0 0,0 0 0,0 0 0,0 0 0,0 0 0,0 0 0,0 0 0,0 0 0,0 1 0,-1-1 0,1 0 0,0 0 0,0 0 0,0 0 0,0 0 0,0 0 0,-1 0 0,1 0 0,0 0 0,0 0 0,0 0 0,0 0 0,0 0 0,-1 0 0,1 0 0,0 0 0,0 0 0,0 0 0,0 0 0,0 0 0,0-1 0,-1 1 0,1 0 0,0 0 0,0 0 0,0 0 0,0 0 0,0 0 0,0 0 0,0 0 0,0 0 0,-1-1 0,1 1 0,0 0 0,0 0 0,0 0 0,0 0 0,0 0 0,0 0 0,0-1 0,0 1 0,0 0 0,0 0 0,0 0 0,0 0 0,0 0 0,0-1 0,7-10 0,18-12 0,4 2 0,1 1 0,1 2 0,0 2 0,2 0 0,-1 2 0,2 2 0,0 1 0,1 1 0,-1 2 0,41-4 0,-74 12 0,1-1 0,0 1 0,-1 0 0,1 0 0,0 0 0,0 0 0,-1 0 0,1 0 0,0 0 0,0 0 0,-1 1 0,1-1 0,0 1 0,-1-1 0,1 1 0,-1 0 0,1 0 0,-1 0 0,1-1 0,-1 1 0,1 1 0,-1-1 0,0 0 0,1 0 0,-1 0 0,0 1 0,1 1 0,-2-1 0,0 0 0,0 0 0,-1 0 0,1 0 0,0 0 0,-1 0 0,0 0 0,0 0 0,1 0 0,-1 0 0,0 0 0,0 0 0,-1-1 0,1 1 0,0 0 0,-1-1 0,1 1 0,-1-1 0,1 0 0,-1 1 0,0-1 0,1 0 0,-1 0 0,-3 2 0,-30 18 0,-1-2 0,-1-2 0,-66 23 0,41-17 0,-39 18 0,31-11 0,-2-3 0,-117 28 0,187-54 0,-1 0 0,0-1 0,1 1 0,-1-1 0,1 1 0,-1-1 0,0 0 0,1 0 0,-1-1 0,0 1 0,1 0 0,-1-1 0,0 1 0,1-1 0,-1 0 0,-3-2 0,5 2 0,0 0 0,1 0 0,-1 0 0,1 0 0,-1 0 0,1 1 0,-1-1 0,1 0 0,0-1 0,-1 1 0,1 0 0,0 0 0,0 0 0,0 0 0,0 0 0,0 0 0,0 0 0,0 0 0,0 0 0,0 0 0,1 0 0,-1 0 0,0 0 0,1 0 0,-1 0 0,1 0 0,0-1 0,3-7 0,1 0 0,1 1 0,0 0 0,0 0 0,0 0 0,15-12 0,9-5 0,0 3 0,2 0 0,1 2 0,0 1 0,2 2 0,0 1 0,0 2 0,2 2 0,0 1 0,0 1 0,0 3 0,1 1 0,0 1 0,45 1 0,-79 4 0,1 1 0,-1-1 0,1 1 0,-1 0 0,1 0 0,-1 0 0,1 1 0,-1-1 0,0 1 0,7 4 0,-10-5 0,0 0 0,0 0 0,0-1 0,0 1 0,0 1 0,0-1 0,0 0 0,-1 0 0,1 0 0,0 0 0,-1 0 0,1 1 0,-1-1 0,0 0 0,1 0 0,-1 1 0,0-1 0,0 0 0,0 1 0,1-1 0,-1 0 0,-1 1 0,1-1 0,0 0 0,0 1 0,0-1 0,-1 0 0,1 1 0,-1-1 0,1 0 0,-1 0 0,1 0 0,-1 1 0,0-1 0,0 0 0,1 0 0,-1 0 0,0 0 0,0 0 0,-2 1 0,-13 15 0,-1-1 0,-1 0 0,-1-1 0,0-1 0,-1-1 0,-28 14 0,6-2 0,25-15 0,-176 102 0,154-92 0,0-2 0,-1-2 0,-49 14 0,87-30 0,-1 1 0,0 0 0,1-1 0,-1 1 0,0-1 0,1 0 0,-1 0 0,0 0 0,0 0 0,1 0 0,-1 0 0,0-1 0,1 1 0,-1-1 0,0 0 0,1 0 0,-5-2 0,7 2 0,-1 1 0,0-1 0,1 1 0,-1-1 0,1 0 0,0 1 0,-1-1 0,1 0 0,0 1 0,-1-1 0,1 0 0,0 1 0,0-1 0,-1 0 0,1 1 0,0-1 0,0 0 0,0 0 0,0 1 0,0-1 0,0 0 0,0 0 0,0 0 0,1-2 0,0 1 0,0-1 0,0 1 0,0 0 0,0-1 0,1 1 0,-1 0 0,1 0 0,-1 0 0,3-2 0,14-14 0,1 1 0,0 1 0,1 0 0,1 2 0,1 0 0,23-10 0,15-5 0,67-21 0,-75 31 0,0 1 0,2 4 0,0 1 0,73-7 0,-124 20 0,1-1 0,-1 1 0,0 0 0,1 0 0,-1 0 0,1 1 0,-1-1 0,1 1 0,-1 0 0,0-1 0,1 2 0,-1-1 0,3 2 0,-5-3 0,-1 1 0,1 0 0,-1-1 0,0 1 0,1-1 0,-1 1 0,0 0 0,1 0 0,-1-1 0,0 1 0,0 0 0,0-1 0,0 1 0,0 0 0,0 0 0,0-1 0,0 1 0,0 0 0,0 0 0,0-1 0,0 1 0,-1 0 0,1-1 0,0 1 0,0 0 0,-1-1 0,1 1 0,-1 0 0,1-1 0,0 1 0,-1-1 0,1 1 0,-1-1 0,1 1 0,-2 0 0,-7 8 0,-1 0 0,0 0 0,0-1 0,-1-1 0,-16 10 0,-337 154 0,345-162 0,1-2 0,9-2 0,0 0 0,-1-1 0,0-1 0,0 0 0,0 0 0,-1-1 0,-17 2 0,27-4 0,1 0 0,-1 0 0,1 0 0,-1 0 0,1 0 0,-1 0 0,1 0 0,-1 0 0,0 0 0,1 0 0,-1 0 0,1-1 0,-1 1 0,1 0 0,-1 0 0,1 0 0,-1-1 0,1 1 0,-1 0 0,1-1 0,0 1 0,-1-1 0,1 1 0,-1 0 0,1-1 0,0 1 0,0-1 0,-1 1 0,1-1 0,0 1 0,0-1 0,-1 0 0,7-18 0,24-16 0,-4 13 0,1 1 0,2 1 0,0 2 0,1 0 0,0 2 0,2 2 0,0 0 0,0 3 0,1 0 0,0 2 0,1 2 0,40-4 0,-70 10 0,0 0 0,0 1 0,-1 0 0,1 0 0,0 0 0,0 1 0,0-1 0,-1 1 0,1 0 0,0 0 0,-1 0 0,1 1 0,-1-1 0,1 1 0,3 2 0,-6-3 0,0 1 0,0-1 0,1 1 0,-1-1 0,0 1 0,-1 0 0,1-1 0,0 1 0,0 0 0,-1 0 0,1 0 0,-1-1 0,0 1 0,1 0 0,-1 0 0,0 0 0,0 0 0,0 0 0,-1 0 0,1 0 0,0 0 0,-1-1 0,1 1 0,-1 0 0,1 0 0,-1 0 0,0-1 0,0 1 0,0 0 0,0-1 0,-2 4 0,-2 2 0,1 1 0,-1-1 0,-1 0 0,1 0 0,-1 0 0,-1-1 0,1 0 0,-1 0 0,0-1 0,0 0 0,-1 0 0,1 0 0,-14 5 0,16-12 0,12-6 0,14-11 0,11-3 0,2 2 0,0 0 0,1 3 0,53-19 0,-86 35 0,1 0 0,0 0 0,0 0 0,0 1 0,0-1 0,0 1 0,-1 0 0,1 0 0,0 0 0,0 0 0,0 1 0,0-1 0,5 2 0,-7-2 0,-1 1 0,0-1 0,1 0 0,-1 0 0,0 1 0,1-1 0,-1 0 0,0 0 0,0 1 0,1-1 0,-1 0 0,0 1 0,0-1 0,1 0 0,-1 1 0,0-1 0,0 1 0,0-1 0,0 0 0,1 1 0,-1-1 0,0 1 0,0-1 0,0 0 0,0 1 0,0-1 0,0 1 0,0-1 0,0 0 0,0 1 0,-1-1 0,1 1 0,0 0 0,-20 22 0,-8-3 0,-1 0 0,-1-2 0,0-2 0,-58 24 0,-139 33 0,178-59 0,0-3 0,0-1 0,-1-3 0,-52 1 0,100-8 0,-1 1 0,1-1 0,0 0 0,0 0 0,0 0 0,0 0 0,0-1 0,0 1 0,0 0 0,0-1 0,0 1 0,0-1 0,0 0 0,0 0 0,0 0 0,0 0 0,0 0 0,0 0 0,1 0 0,-1-1 0,0 1 0,-2-3 0,4 2 0,0 0 0,0 1 0,0-1 0,0 0 0,0 0 0,0 1 0,1-1 0,-1 0 0,0 1 0,1-1 0,-1 0 0,1 1 0,0-1 0,0 1 0,-1-1 0,1 1 0,0-1 0,0 1 0,0 0 0,1-1 0,0 0 0,10-11 0,0 1 0,1 1 0,1 0 0,14-10 0,13-2 0,0 2 0,1 2 0,1 1 0,1 3 0,0 1 0,1 2 0,0 3 0,89-8 0,-86 17 0,-27 8 0,-20-8 0,-1 1 0,1-1 0,-1 1 0,0-1 0,1 1 0,-1-1 0,0 1 0,0-1 0,1 1 0,-1-1 0,0 1 0,0-1 0,0 1 0,1-1 0,-1 1 0,0 0 0,0-1 0,0 1 0,0-1 0,0 1 0,0-1 0,0 1 0,0 0 0,0-1 0,-1 1 0,1-1 0,0 1 0,0-1 0,0 1 0,-1-1 0,1 1 0,-1 0 0,-7 10 0,-1 1 0,-1-2 0,0 1 0,0-1 0,-1-1 0,0 0 0,-1-1 0,-23 13 0,6-2 0,-113 84 0,146-107 0,161-106 0,-141 96 0,1 1 0,1 2 0,0 0 0,1 2 0,54-12 0,-79 20 0,0 1 0,0 0 0,0-1 0,0 1 0,0 0 0,0 0 0,0 0 0,0 0 0,1 0 0,-1 1 0,0-1 0,0 1 0,0-1 0,0 1 0,0 0 0,0-1 0,-1 1 0,4 2 0,-4-2 0,-1 0 0,1 0 0,-1 0 0,1 0 0,-1 0 0,0 0 0,0 0 0,1 0 0,-1 0 0,0 1 0,0-1 0,0 0 0,0 0 0,0 0 0,0 0 0,-1 0 0,1 0 0,0 0 0,0 0 0,-1 0 0,1 0 0,-1 0 0,1 0 0,-2 2 0,-3 5 0,-1 1 0,1-1 0,-2-1 0,1 1 0,-1-1 0,-9 7 0,6-5 0,-86 65 0,87-68 0,0 0 0,0-1 0,0 0 0,-1-1 0,0 0 0,0 0 0,0-1 0,0-1 0,-12 2 0,20-3 0,1-1 0,-1 0 0,0 0 0,0 0 0,0 0 0,0 0 0,0 0 0,0 0 0,1-1 0,-1 1 0,0-1 0,0 1 0,0-1 0,1 0 0,-1 0 0,0 0 0,1 0 0,-1 0 0,1 0 0,-1 0 0,1 0 0,-1-1 0,1 1 0,0 0 0,0-1 0,-1 1 0,1-1 0,0 0 0,1 1 0,-1-1 0,0 0 0,0 1 0,1-1 0,-1 0 0,1 0 0,-1 0 0,1 0 0,0 1 0,0-1 0,0 0 0,0 0 0,0 0 0,1-3 0,-1-2 0,1 1 0,0 0 0,1-1 0,-1 1 0,1 0 0,1 0 0,-1 0 0,1 0 0,0 1 0,0-1 0,8-10 0,-6 11 0,0-1 0,1 1 0,-1 0 0,1 0 0,0 1 0,0-1 0,11-4 0,-15 8 0,0 0 0,0 0 0,0 1 0,0-1 0,1 1 0,-1 0 0,0-1 0,0 1 0,0 0 0,0 0 0,1 1 0,-1-1 0,0 0 0,0 1 0,0-1 0,0 1 0,0 0 0,0 0 0,0-1 0,0 1 0,0 1 0,0-1 0,-1 0 0,1 0 0,0 1 0,-1-1 0,1 1 0,-1-1 0,3 4 0,-2-3 0,0 1 0,1-1 0,-1 1 0,-1 0 0,1-1 0,0 1 0,-1 0 0,1 0 0,-1 0 0,0 0 0,0 0 0,0 0 0,-1 1 0,1-1 0,-1 0 0,1 0 0,-1 1 0,0-1 0,0 0 0,-1 0 0,1 1 0,-1-1 0,0 0 0,1 0 0,-1 0 0,-1 0 0,1 0 0,0 0 0,-1 0 0,1 0 0,-1 0 0,-3 3 0,-16 15-289,21-21 266,0 0-1,-1 0 1,1 0 0,0 0-1,0 0 1,0 0 0,0 0-1,-1 0 1,1 0-1,0 0 1,0 0 0,0 0-1,-1 0 1,1 0 0,0 0-1,0 0 1,0 0 0,0 0-1,-1 0 1,1 0 0,0 0-1,0-1 1,0 1 0,0 0-1,0 0 1,-1 0-1,1 0 1,0 0 0,0 0-1,0 0 1,0-1 0,0 1-1,0 0 1,0 0 0,0 0-1,-1 0 1,1-1 0,0 1-1,0 0 1,0 0 0,0 0-1,0 0 1,0-1-1,0 1 1,0 0 0,0 0-1,0 0 1,0 0 0,0-1-1,0 1 1,0 0 0,0 0-1,0 0 1,0 0 0,0-1-1,1 1 1,-1 0 0,0 0-1,0 0 1,0 0-1,0 0 1,0-1 0,0 1-1,1 0 1,2-9-618,0 0 0,1 0 0,1 0 0,-1 1 0,9-12 0,35-48 231,3 2 0,82-82 0,-90 105 430,2 3 0,2 1 0,2 3-1,61-36 1,-93 62-20,1 1 0,0 0 0,1 2 0,-1 0 0,24-5 0,-41 11 120,1 0-1,0 1 0,0-1 1,0 0-1,0 1 1,0 0-1,0 0 0,0-1 1,0 1-1,0 1 0,0-1 1,0 0-1,0 0 1,0 1-1,0-1 0,-1 1 1,1-1-1,0 1 0,0 0 1,0 0-1,-1 0 1,1 0-1,0 0 0,-1 0 1,1 0-1,-1 1 0,1-1 1,-1 0-1,1 1 1,-1-1-1,0 1 0,0 0 1,0-1-1,0 1 0,0 0 1,0 0-1,-1 0 1,1-1-1,0 1 0,-1 0 1,0 0-1,1 0 0,-1 0 1,0 0-1,0 0 1,0 0-1,0 0 0,0 0 1,-1 0-1,1 0 0,-1 2 1,-1 7-56,0-1 0,-1 1 0,0-1 0,0 1 0,-1-1 0,-1 0 0,0-1 0,-6 11 0,0-6-64,-1 0 0,-1-1 0,1-1 0,-2 0 0,0-1 0,0 0 0,-1-1 0,0-1 0,-1 0 0,0-1 0,0-1 0,-19 6 0,9-5 0,0-1 0,0-1 0,-1-1 0,0-1 0,0-1 0,0-2 0,-39-2 0,59 0 0,-1-1 0,1 0 0,-1 0 0,1 0 0,0-1 0,0 0 0,0 0 0,1 0 0,-1-1 0,1 0 0,0-1 0,0 1 0,0-1 0,0-1 0,1 1 0,0-1 0,0 1 0,1-2 0,-1 1 0,1 0 0,1-1 0,-5-9 0,5 10 0,1 0 0,0 1 0,0-1 0,0 0 0,1 0 0,0 0 0,0-1 0,1 1 0,0 0 0,0 0 0,0 0 0,0 0 0,1-1 0,0 1 0,1 0 0,-1 0 0,1 1 0,0-1 0,1 0 0,0 0 0,-1 1 0,2 0 0,-1-1 0,0 1 0,1 1 0,0-1 0,8-7 0,-1 4 0,1-1 0,0 2 0,1 0 0,0 0 0,0 1 0,1 0 0,-1 2 0,1-1 0,0 2 0,1 0 0,-1 0 0,0 1 0,1 1 0,-1 1 0,1 0 0,27 4 0,-38-4 0,0 1 0,-1 0 0,1 0 0,-1 0 0,1 1 0,-1-1 0,1 1 0,-1 0 0,0 0 0,1 0 0,-1 0 0,0 0 0,-1 1 0,4 3 0,-4-4 0,-1 0 0,0 0 0,1 0 0,-1 0 0,0 1 0,0-1 0,0 1 0,-1-1 0,1 0 0,-1 1 0,1-1 0,-1 1 0,0-1 0,0 1 0,0 0 0,-1 3 0,0 1 0,-1-1 0,0 0 0,0 1 0,-1-1 0,1 0 0,-2-1 0,1 1 0,0 0 0,-1-1 0,0 0 0,-1 0 0,1 0 0,-1 0 0,0-1 0,-6 5 0,-36 23 0,-1-2 0,-1-3 0,-1-2 0,-2-1 0,-55 15 0,97-35 0,-38 10 0,46-14 0,0 1 0,-1-1 0,1 1 0,-1-1 0,1 0 0,-1 0 0,1 0 0,0 0 0,-1 0 0,1-1 0,-1 1 0,1-1 0,0 0 0,-1 1 0,1-1 0,-3-2 0,5 3 0,-1-1 0,0 0 0,1 0 0,-1 0 0,0 0 0,1 0 0,0 0 0,-1 0 0,1-1 0,-1 1 0,1 0 0,0 0 0,0 0 0,0 0 0,0 0 0,0 0 0,0-1 0,0 1 0,0 0 0,0 0 0,0 0 0,1 0 0,-1 0 0,0-1 0,1 1 0,-1 0 0,1 0 0,-1 0 0,1 0 0,0 0 0,-1 0 0,2-1 0,27-31 0,-9 18 0,0 1 0,1 1 0,39-17 0,-38 20 0,-21 10 0,0-1 0,0 1 0,-1 0 0,1-1 0,0 1 0,0 0 0,0-1 0,0 1 0,0-1 0,0 1 0,-1-1 0,1 0 0,0 1 0,0-1 0,-1 0 0,1 1 0,0-1 0,-1 0 0,1 0 0,-1 0 0,1 0 0,-1 0 0,1 1 0,-1-1 0,1-1 0,-2 1 0,0 0 0,0 0 0,0 1 0,0-1 0,0 0 0,0 1 0,0-1 0,0 1 0,0-1 0,0 1 0,0 0 0,0-1 0,0 1 0,0 0 0,0 0 0,0 0 0,-2-1 0,-62 0 0,43 3 0,0 0 0,-1 2 0,-21 7 0,35-9 0,0 1 0,0 0 0,0 1 0,0 0 0,1 1 0,-1 0 0,1 0 0,0 0 0,-12 12 0,18-15 0,0 0 0,0-1 0,1 1 0,-1 0 0,1 0 0,0 0 0,-1 0 0,1 0 0,0 0 0,0 0 0,0 1 0,0-1 0,1 0 0,-1 1 0,0-1 0,1 0 0,0 1 0,0-1 0,0 1 0,0-1 0,0 1 0,0-1 0,1 3 0,0-2 0,1 1 0,0-1 0,-1 0 0,1 0 0,0-1 0,1 1 0,-1 0 0,0-1 0,1 1 0,-1-1 0,1 0 0,0 0 0,0 0 0,4 2 0,6 3 0,0-1 0,1 0 0,0-1 0,0-1 0,0 0 0,22 3 0,6-3 0,73-1 0,-97-4 0,-1 0 0,1-1 0,-1-1 0,0-1 0,0 0 0,-1-2 0,17-6 0,-31 11 0,1 0 0,-1 0 0,0 0 0,0-1 0,1 1 0,-1-1 0,0 1 0,0-1 0,-1 0 0,1 1 0,0-1 0,-1 0 0,1 0 0,-1 0 0,3-4 0,-4 5 0,0 0 0,0-1 0,-1 1 0,1 0 0,0-1 0,0 1 0,-1 0 0,1-1 0,0 1 0,-1 0 0,1 0 0,-1 0 0,0 0 0,1-1 0,-1 1 0,0 0 0,0 0 0,0 0 0,0 0 0,0 0 0,0 1 0,0-1 0,0 0 0,0 0 0,0 1 0,0-1 0,0 0 0,-1 1 0,1 0 0,0-1 0,0 1 0,-2-1 0,-18-7 0,-1 1 0,0 0 0,0 2 0,-1 0 0,-38-2 0,-118 3 0,165 4 0,0 1 0,0 1 0,0 1 0,-16 4 0,27-6 0,1 0 0,-1 0 0,0 0 0,1 0 0,0 1 0,-1-1 0,1 1 0,0-1 0,-1 1 0,1 0 0,0 0 0,-2 3 0,3-4 0,0 0 0,1 0 0,0 1 0,-1-1 0,1 0 0,0 0 0,-1 1 0,1-1 0,0 0 0,0 0 0,0 1 0,0-1 0,0 0 0,1 0 0,-1 1 0,0-1 0,0 0 0,1 0 0,-1 0 0,1 1 0,-1-1 0,1 0 0,0 0 0,-1 0 0,1 0 0,0 0 0,0 0 0,1 1 0,1 2 0,1-1 0,-1 0 0,1-1 0,-1 1 0,1-1 0,0 0 0,0 1 0,0-2 0,1 1 0,-1 0 0,0-1 0,1 0 0,-1 0 0,6 1 0,71 3 0,-62-4 0,37-1 0,1-2 0,-1-2 0,0-3 0,65-17 0,-81 11 0,-26 3 0,-14 9 0,0 1 0,0 0 0,0-1 0,0 1 0,0 0 0,0-1 0,0 1 0,0 0 0,0-1 0,0 1 0,0 0 0,0-1 0,-1 1 0,1 0 0,0 0 0,0-1 0,0 1 0,0 0 0,-1 0 0,1-1 0,0 1 0,0 0 0,0 0 0,-1-1 0,1 1 0,0 0 0,0 0 0,-1 0 0,1-1 0,0 1 0,0 0 0,-1 0 0,1 0 0,0 0 0,-1 0 0,1 0 0,0 0 0,-1 0 0,1 0 0,0 0 0,-1 0 0,1 0 0,-1 0 0,-21-5 0,0 1 0,0 1 0,-1 2 0,0 0 0,-23 2 0,-8 0 0,-210 7 0,232-5 0,-1 2 0,1 1 0,-1 1 0,2 2 0,-58 24 0,86-32 0,1 0 0,-1 0 0,1 1 0,0-1 0,0 0 0,-1 1 0,1-1 0,0 1 0,0 0 0,0 0 0,1 0 0,-1 0 0,0 0 0,1 0 0,0 0 0,-1 0 0,1 0 0,0 1 0,-1 3 0,2-4 0,0-1 0,0 1 0,1 0 0,-1 0 0,1 0 0,-1-1 0,1 1 0,0 0 0,-1-1 0,1 1 0,0-1 0,0 1 0,0-1 0,1 1 0,-1-1 0,0 0 0,0 0 0,1 1 0,-1-1 0,1 0 0,-1 0 0,1 0 0,-1 0 0,1-1 0,0 1 0,-1 0 0,4 0 0,16 7 0,0-1 0,0-2 0,0 0 0,0-1 0,1-1 0,0-1 0,0 0 0,-1-2 0,29-3 0,-17-1 0,0-1 0,0-1 0,-1-2 0,0-1 0,45-20 0,-32 5 0,-31 7 0,-14 17 0,0-1 0,0 1 0,-1-1 0,1 0 0,0 1 0,0-1 0,0 1 0,0-1 0,-1 1 0,1-1 0,0 1 0,-1-1 0,1 1 0,0-1 0,-1 1 0,1-1 0,-1 1 0,1-1 0,0 1 0,-1 0 0,1-1 0,-1 1 0,1 0 0,-1-1 0,0 1 0,1 0 0,-1 0 0,1 0 0,-1-1 0,1 1 0,-1 0 0,0 0 0,0 0 0,-29-7 0,-1 2 0,1 1 0,-1 2 0,0 1 0,-36 3 0,20-2 0,4 0 0,-102 5 0,128-4 0,1 1 0,-1 1 0,1 0 0,0 2 0,0 0 0,-19 8 0,33-12 0,1-1 0,-1 1 0,0-1 0,1 1 0,-1 0 0,1 0 0,0 0 0,-1 0 0,1 0 0,0 0 0,-1 0 0,1 0 0,0 0 0,0 1 0,0-1 0,0 0 0,0 1 0,0-1 0,0 1 0,1-1 0,-1 1 0,1-1 0,-1 1 0,1 0 0,-1-1 0,1 1 0,0 0 0,0-1 0,0 1 0,0 0 0,0-1 0,0 1 0,0 0 0,0-1 0,1 1 0,-1 0 0,1-1 0,-1 1 0,1-1 0,0 1 0,-1-1 0,2 2 0,2 2 0,-1 0 0,1-1 0,0 1 0,1-1 0,-1 0 0,1 0 0,-1-1 0,1 1 0,0-1 0,0 0 0,7 2 0,10 4 0,1-2 0,0 0 0,0-2 0,0-1 0,1 0 0,0-2 0,0 0 0,32-4 0,24-4 0,89-20 0,-165 25 0,62-9 0,-1-3 0,-1-3 0,95-37 0,-119 29 0,-39 24 0,-1-1 0,1 1 0,-1-1 0,1 1 0,0-1 0,-1 1 0,1-1 0,-1 0 0,0 1 0,1-1 0,-1 0 0,1 1 0,-1-1 0,0 0 0,0 1 0,1-1 0,-1 0 0,0 0 0,0 1 0,0-2 0,0 1 0,-1 0 0,1 0 0,-1 1 0,1-1 0,-1 0 0,1 1 0,-1-1 0,0 0 0,1 1 0,-1-1 0,0 1 0,0-1 0,1 1 0,-1-1 0,0 1 0,0 0 0,0-1 0,0 1 0,1 0 0,-1 0 0,0 0 0,-2-1 0,-20-3 0,0 2 0,-1 0 0,1 1 0,-1 1 0,-39 5 0,-123 27 0,102-13 0,-95 34 0,135-37 0,0 2 0,2 2 0,-72 45 0,101-56 0,1 0 0,0 0 0,1 1 0,0 1 0,-17 22 0,26-32 0,1 1 0,-1 0 0,1 0 0,0 0 0,0 0 0,-1 0 0,1 0 0,0 0 0,1 0 0,-1 0 0,0 0 0,1 0 0,-1 1 0,1-1 0,0 0 0,-1 0 0,1 1 0,0-1 0,1 0 0,-1 0 0,0 1 0,1-1 0,-1 0 0,1 0 0,0 1 0,-1-1 0,1 0 0,0 0 0,0 0 0,0 0 0,1 0 0,-1-1 0,1 1 0,-1 0 0,1 0 0,-1-1 0,1 1 0,0-1 0,0 1 0,-1-1 0,1 0 0,0 0 0,0 0 0,0 0 0,1 0 0,2 0 0,11 6 0,1-2 0,0 0 0,1-1 0,-1-1 0,1-1 0,32 1 0,2-4 0,57-7 0,-74 4 0,1-1 0,-1-2 0,0-1 0,-1-2 0,0-2 0,46-21 0,-76 30 0,0 1 0,1-1 0,-1 0 0,0-1 0,0 1 0,-1-1 0,1 1 0,-1-1 0,0 0 0,5-8 0,-9 14 0,1-1 0,-1 1 0,1 0 0,-1 0 0,1 0 0,0 0 0,0 0 0,0 0 0,0 0 0,0-1 0,0 1 0,1 0 0,-1 0 0,0 0 0,1 0 0,0 0 0,-1-1 0,1 1 0,0 0 0,0-1 0,0 1 0,0 0 0,0-1 0,0 1 0,1-1 0,-1 0 0,0 1 0,1-1 0,-1 0 0,1 0 0,0 0 0,-1 0 0,3 1 0,1 2 0,1 0 0,0 0 0,0-1 0,0 0 0,1 0 0,-1-1 0,1 1 0,12 1 0,-9-4 0,1 0 0,-1-1 0,0 0 0,0-1 0,0 0 0,0 0 0,0-1 0,-1-1 0,1 0 0,-1 0 0,0 0 0,0-2 0,0 1 0,-1-1 0,14-12 0,-5 4 0,-2 0 0,0-1 0,0-1 0,-2-1 0,0 0 0,17-30 0,-27 41 0,0-1 0,-1 1 0,0 0 0,0-1 0,1-9 0,-3 15 0,1 1 0,-1-1 0,0 0 0,1 0 0,-1 0 0,0 1 0,0-1 0,0 0 0,0 0 0,0 0 0,0 0 0,0 0 0,0 1 0,0-1 0,0 0 0,-1 0 0,1 0 0,0 1 0,0-1 0,-1 0 0,1 0 0,0 0 0,-1 1 0,1-1 0,-1 0 0,1 1 0,-1-1 0,0 0 0,1 1 0,-1-1 0,1 1 0,-1-1 0,0 1 0,0-1 0,1 1 0,-1 0 0,0-1 0,0 1 0,1 0 0,-1-1 0,0 1 0,0 0 0,0 0 0,0 0 0,1 0 0,-1 0 0,0 0 0,0 0 0,0 0 0,0 0 0,0 0 0,-1 1 0,1-1 0,0 1 0,-1-1 0,1 0 0,0 1 0,-1-1 0,1 1 0,0 0 0,0-1 0,0 1 0,0 0 0,0 0 0,0 0 0,0 0 0,0 0 0,0 0 0,0 0 0,0 0 0,0 0 0,1 0 0,-1 0 0,0 1 0,1-1 0,-1 3 0,0-1 0,1 0 0,-1 0 0,1 0 0,0 0 0,0 0 0,1 0 0,-1 0 0,1 0 0,-1 0 0,2 5 0,1-1 0,0 0 0,0 0 0,0 0 0,1 0 0,0-1 0,0 0 0,1 1 0,6 6 0,-6-9 0,1 0 0,-1-1 0,1 0 0,-1 0 0,1 0 0,0 0 0,0-1 0,0 0 0,1 0 0,-1-1 0,0 0 0,1 0 0,-1 0 0,1-1 0,-1 0 0,1 0 0,-1-1 0,12-2 0,-4 1 0,0-2 0,-1 1 0,0-2 0,1 0 0,-2 0 0,1-2 0,18-10 0,-31 17 0,0 0 0,1-1 0,-1 1 0,1 0 0,-1 0 0,1 0 0,-1-1 0,0 1 0,1 0 0,-1 0 0,0-1 0,1 1 0,-1 0 0,0-1 0,1 1 0,-1 0 0,0-1 0,0 1 0,1 0 0,-1-1 0,0 1 0,0-1 0,0 1 0,0-1 0,1 1 0,-1 0 0,0-1 0,0 1 0,0-1 0,0 1 0,0-1 0,0 1 0,0-1 0,0 1 0,0-1 0,0 1 0,-1 0 0,1-1 0,-19-8 0,-30 4 0,48 5 0,-72 3 0,69-2 0,0-1 0,0 1 0,0 0 0,1 0 0,-1 0 0,0 0 0,1 1 0,-1-1 0,1 1 0,-1 0 0,1 0 0,0 1 0,0-1 0,0 0 0,0 1 0,-4 5 0,6-7 0,0 1 0,1 0 0,-1-1 0,0 1 0,1 0 0,0 0 0,-1-1 0,1 1 0,0 0 0,0 0 0,0 0 0,0-1 0,0 1 0,0 0 0,0 0 0,1 0 0,-1-1 0,1 1 0,-1 0 0,1-1 0,0 1 0,0 0 0,0-1 0,-1 1 0,1-1 0,1 1 0,-1-1 0,0 0 0,0 1 0,0-1 0,1 0 0,-1 0 0,1 0 0,-1 0 0,3 1 0,5 5 0,1-2 0,-1 1 0,1-1 0,15 5 0,52 15 0,0-3 0,135 20 0,165-2 0,-357-38 0,296 16 0,70 6 0,-329-15 0,-42-3 0,-15 0 0,-23 4 0,-25 0 0,0-2 0,-1-1 0,-63-1 0,23-1 0,-10 4 0,43-3 0,0-1 0,-1-4 0,-58-5 0,114 4 0,0 0 0,1 1 0,-1-1 0,0 0 0,0 0 0,0 0 0,1-1 0,-1 1 0,0 0 0,0 0 0,1 0 0,-1-1 0,0 1 0,0 0 0,1 0 0,-1-1 0,0 1 0,1-1 0,-1 1 0,0-1 0,1 1 0,-1-1 0,1 1 0,-1-1 0,1 0 0,-1 1 0,0-2 0,15-12 0,42-11 0,-53 24 0,123-45 0,133-55 0,-251 97 0,1-1 0,0 1 0,-1-2 0,12-8 0,-18 12 0,0 0 0,0-1 0,0 1 0,0 0 0,0-1 0,0 1 0,0-1 0,-1 1 0,0-1 0,1 0 0,-1 0 0,0 0 0,0 0 0,-1 0 0,1 0 0,0 0 0,-1-4 0,0 5 0,0 1 0,0 0 0,0 0 0,0-1 0,0 1 0,0 0 0,0 0 0,1-1 0,-1 1 0,0 0 0,1 0 0,-1 0 0,1-1 0,0 1 0,-1 0 0,1 0 0,0 0 0,-1 0 0,1 0 0,0 0 0,2-1 0,0 0 0,0 1 0,0 0 0,0 1 0,0-1 0,0 0 0,1 1 0,-1 0 0,6 0 0,198-3 0,88-3 0,-47-14 0,249-54 0,-440 62 0,-57 11 0,0 1 0,-1 0 0,1 0 0,0 0 0,0 0 0,0 0 0,0 0 0,0-1 0,0 1 0,-1 0 0,1 0 0,0 0 0,0-1 0,0 1 0,0 0 0,0 0 0,0 0 0,0 0 0,0-1 0,0 1 0,0 0 0,0 0 0,0 0 0,0-1 0,0 1 0,0 0 0,0 0 0,0 0 0,0-1 0,0 1 0,0 0 0,0 0 0,1 0 0,-1 0 0,0-1 0,0 1 0,0 0 0,0 0 0,-30-3 0,-499 16 0,186-1 0,-859-23 0,1131 3 0,69 7 0,0 1 0,0 0 0,0-1 0,1 1 0,-1-1 0,0 1 0,0-1 0,0 0 0,0 0 0,1 0 0,-1 0 0,-2-2 0,7-4 0,14 0 0,38-7 0,2 2 0,106-8 0,-84 13 0,268-23 0,1 16 0,691 61 0,110 101-962,115 11-145,-1169-148 1107,-57-3-22,-41-5 44,-25-1 64,-233-17 322,196 9-385,-251-22 79,-149-16 308,-146-15-1107,-119-10-2502,-102-9 2400,-1905-135-3540,-1154 98 4339,3495 117 0,308-2 6,4 0 32,-109 14 1,181-10 127,30 0 0,245 6-896,-192-9 511,2576 7-2220,-712-8 1123,1661 22 5101,-3839-22-10,-1642-14-3470,309 0-135,1855 15 614,348-1 1030,2725 34-2544,-3296-33 725,247 15 267,-267-10-211,-36-6-51,0 0 1,-1 0-1,1 0 0,0 0 0,0 0 0,0 0 1,0 0-1,0 0 0,-1 0 0,1 0 0,0 0 1,0 0-1,0 0 0,0 0 0,-1 0 0,1 0 1,0 0-1,0 0 0,0 0 0,0 0 0,-1 0 1,1 0-1,0 0 0,0 0 0,0 1 0,0-1 1,0 0-1,0 0 0,-1 0 0,1 0 0,0 0 1,0 0-1,0 0 0,0 1 0,0-1 0,0 0 1,0 0-1,0 0 0,0 0 0,0 0 0,0 1 1,0-1-1,-1 0 0,1 0 0,0 0 0,0 0 1,0 1-1,0-1 0,0 0 0,0 0 0,1 0 1,-1 0-1,0 0 0,0 1 0,0-1 0,0 0 1,0 0-1,0 0 0,0 0 0,0 0 0,0 1 1,0-1-1,0 0 0,1 0 0,-67 9-13,-732 25 420,467-26-305,-841 35 151,-194 6 64,1350-49-317,-43 2 0,55-2 0,6 1 0,30-1 0,356-1 0,-29 0-858,2872-1-9060,-2770 2 9074,-102 0-508,-56 0 2704,-599 0 1515,-101 0-2361,-141 0-506,-903-1-2,-1608 3-542,2693 3 544,124 4 0,119 3 0,112-12 0,1 0 0,0 0 0,-1 0 0,1 0 0,0 0 0,0 0 0,-1 0 0,1 0 0,0 0 0,-1 0 0,1 0 0,0 0 0,0 0 0,-1 0 0,1 0 0,0 0 0,-1 0 0,1 0 0,0 0 0,0 0 0,-1 1 0,1-1 0,0 0 0,0 0 0,0 0 0,-1 1 0,1-1 0,0 0 0,0 0 0,0 0 0,-1 1 0,1-1 0,0 0 0,0 0 0,0 1 0,0-1 0,0 0 0,0 0 0,-1 1 0,1-1 0,0 0 0,0 1 0,0-1 0,0 0 0,0 1 0,24 6 0,73 4 96,134 0 0,-141-9 237,311 5 1766,130-2-1186,93-3 639,2993-3-3860,-3382 0 2308,-160-3 251,-173-1 400,-175-2-470,-154-5-131,-163-3 148,-127 3-149,-3391 64-1200,3837-37 1151,170-4-35,91-8 40,12 1 56,48 3 333,399 6 1863,-314-12-1968,398 2 1398,154-2-1265,86-1-1032,3600-2-4552,-4673 2 3194,-49 0 1574,-130 6 245,-2975 156-112,3373-154 598,74-5 37,17-1 94,127 1 1721,1057-33-1295,-399-11-3649,-727 37 2463,245-27 77,-293 24 215,-34 1 0,-57-2 0,-128 2 0,101 6 0,-2116 49 4077,2148-45-2949,9-1 179,1 2-1,-68 14 1,110-11-1308,27-1 1,24 1 0,0-2 0,0-2 0,1-1 0,48-2 1,7 0-2,228 5-87,1986-82-810,-1907 42 898,-81 3 0,-102 5 0,-116 7 0,-101 19 0,0 0 0,1 0 0,-1 0 0,0 0 0,0 0 0,0 0 0,1 0 0,-1 0 0,0 0 0,0 0 0,1 0 0,-1 0 0,0 0 0,0 0 0,0 0 0,1 0 0,-1 0 0,0 0 0,0 0 0,0 0 0,1 0 0,-1 0 0,0-1 0,0 1 0,0 0 0,0 0 0,1 0 0,-1 0 0,0 0 0,0-1 0,0 1 0,0 0 0,0 0 0,1 0 0,-1-1 0,0 1 0,0 0 0,0 0 0,0 0 0,0-1 0,0 1 0,0 0 0,0 0 0,0 0 0,0-1 0,0 1 0,0 0 0,0 0 0,0-1 0,0 1 0,0 0 0,0 0 0,0 0 0,0-1 0,-24-4 0,-291-4-27,264 9 23,-2003 103-7499,1857-81 7503,118-8 91,79-14-89,0 0 1,-1 0-1,1 0 0,-1 0 1,1 0-1,0 0 0,-1 0 1,1 0-1,-1 0 0,1 0 0,0 0 1,-1 0-1,1 0 0,-1 1 1,1-1-1,0 0 0,-1 0 1,1 0-1,0 1 0,-1-1 1,1 0-1,0 0 0,-1 1 0,1-1 1,0 0-1,0 1 0,-1-1 1,1 0-1,0 1 0,0-1 1,0 0-1,-1 1 0,1-1 0,0 0 1,0 1-1,0 0 0,33 6 83,468 5 55,-314-13 605,798-8 5677,4-27-5011,-974 35-1409,198-19-623,-194 15 497,-23 0 94,-43-2 60,-301-9-30,309 15 0,-332-4-495,-97 2-1486,-2225 42 1428,2322-21 318,311-14 202,-56 2 273,-125 24-1,238-30-230,0 1 1,-1 0-1,1-1 1,0 1-1,0 0 1,-1 1-1,1-1 1,0 0-1,-3 3 0,6-3-8,0-1-1,0 0 0,0 1 1,0-1-1,0 0 1,0 1-1,0-1 0,0 1 1,0-1-1,0 0 0,0 1 1,0-1-1,1 0 0,-1 1 1,0-1-1,0 0 0,0 1 1,1-1-1,-1 0 0,0 1 1,0-1-1,1 0 0,-1 0 1,0 1-1,1-1 1,-1 0-1,0 0 0,1 0 1,-1 1-1,0-1 0,1 0 1,-1 0-1,0 0 0,1 0 1,-1 0-1,0 0 0,1 0 1,-1 0-1,1 0 0,-1 0 1,0 0-1,1 0 0,79 12-8,127 0-836,132-4-2531,131-4 2505,95-2 763,-180-1 66,1402-4-540,2-44 150,-1732 43 349,-102 1 490,-354 3 1224,43 0-818,-657 4 3949,-515 37-4296,1454-38-468,-186 16 143,238-12-115,36-1-23,60 2-7,967 9-769,-751-17 744,49 1 28,1414-23 0,-1737 21 15,305-27-3188,-297 20 2541,-36 1 474,-55-3 316,-375-10-158,69 15-244,-1061 7-897,2 54-1325,1324-47 5140,96-4-2090,28 0-500,60 3-84,95-3 0,-89-3 0,2503-44-891,-2521 39 1192,229-25 1624,-268 21 125,-25 6-2016,0 1 0,0 0 1,0 0-1,0 0 0,0 0 0,1 0 0,-1-1 0,0 1 0,0 0 1,0 0-1,0 0 0,0 0 0,0-1 0,0 1 0,0 0 1,0 0-1,0 0 0,0 0 0,0-1 0,0 1 0,0 0 1,0 0-1,0 0 0,0-1 0,0 1 0,0 0 0,0 0 1,0 0-1,0 0 0,0-1 0,0 1 0,0 0 0,0 0 1,-1 0-1,1 0 0,0-1 0,0 1 0,0 0 0,0 0 1,0 0-1,0 0 0,-1 0 0,1 0 0,0 0 0,0-1 1,0 1-1,0 0 0,-1 0 0,1 0 0,0 0 0,0 0 1,0 0-1,-1 0 0,1 0 0,0 0 0,0 0 0,0 0 1,0 0-1,-1 0 0,-15-4 222,0 1 0,0 0 1,-24 0-1,-576-14-3331,-21 37 0,-1436 100 3541,2014-113-466,38-1 0,593-19 5102,-334 1-4005,1125-42-8023,-1347 53 6926,-21 0 0,-40 0 0,28 1 0,-119-3 248,-1278-20 608,473 29 4334,750 0-4239,118-1-951,66-4 0,10 0 0,40 2 0,898 6 5,-605-10-328,2657-83-3321,-2776 68 3418,-210 17 128,0-1-1,0-1 1,0 0-1,0 0 0,0 0 1,-1-1-1,1 1 1,9-6-1,-25 5 59,-1 0-1,1 0 1,-1 1 0,0 0-1,-16 0 1,-191-5 40,-151 3 0,-163 2-171,-1625 2-1874,1433-1 1807,79 1 238,106-1 0,123 1 19,-44-1 75,402 0 98,57 0 21,13 0 54,97 0 981,2718-36 3667,-2757 34-4915,94-8 0,-161 7 0,-18-1 0,-40-3 0,-1043-11 534,765 19-449,75-1-85,-914 17 0,1113-13 0,58-4 0,0 0 0,0 0 0,0 0 0,0 1 0,0-1 0,0 0 0,0 0 0,0 0 0,0 0 0,0 0 0,0 0 0,0 0 0,0 0 0,0 0 0,0 1 0,0-1 0,0 0 0,0 0 0,0 0 0,-1 0 0,1 0 0,0 0 0,0 0 0,36 2 0,1225 0-245,-1038-5 187,1733-44-2305,-1785 37 2363,-165 10 0,0 0 0,-1-1 0,1 1 0,0-1 0,0 0 0,-1-1 0,1 1 0,8-5 0,-19 4 0,1 0 0,-1 1 0,0-1 0,0 1 0,1 0 0,-1 0 0,0 0 0,0 1 0,0 0 0,-6 0 0,-975-34 237,785 31-32,-1594-8 33,1715 12-238,78-1 0,9 0 0,41 0 0,1254-6 25,8-40-5531,-1274 44 5218,251-24 47,-284 25 320,1 1 1,-1 0 0,1-1-1,-1 0 1,0 0 0,1 0-1,-1 0 1,0 0 0,0-1-1,6-3 1,-16-2 202,-23 1-259,-242-12-23,182 15 0,-1406-25 1787,-2 66-1,1467-36-1786,-40 2 0,-78 13 0,139-12 0,22 0 0,40 0 0,951 3 510,-781-11-353,782-33-23,-961 33-17,-14 2 329,-1-1 1,1-2-1,40-10 0,-59 8-113,-16 0-285,-11 1-48,0 1 0,0 0 0,-1 1 0,1 1 0,-1 1 0,-25 1 0,-12-1 0,-1740-2-2043,1745 4 1428,-308 14-3051,266-2 3772,77-6-83,15-7-23,0 1 0,0-1 1,0 0-1,0 0 0,0 1 0,0-1 0,0 0 0,0 0 0,0 1 0,0-1 0,0 0 0,0 0 0,0 1 0,1-1 1,-1 0-1,0 0 0,0 1 0,0-1 0,0 0 0,1 0 0,-1 0 0,0 0 0,0 1 0,0-1 0,1 0 0,-1 0 0,0 0 1,0 0-1,1 0 0,-1 0 0,0 1 0,0-1 0,1 0 0,-1 0 0,0 0 0,0 0 0,1 0 0,-1 0 0,0 0 1,1 0-1,28 6-39,0-1 0,1-1 0,0-2 0,36-1 0,-8 0-381,2117-13 1781,-1803-12-1361,-316 14 0,-46 4 0,-31 0 0,-467-8-27,306 15 1176,113-1-145,-374-2 2718,-231 5-3937,-434 39-970,1045-38 1185,-15 0 0,-123 23 0,181-18 0,20-9 0,0 0 0,0 1 0,0-1 0,0 0 0,0 1 0,0-1 0,0 0 0,0 1 0,1-1 0,-1 0 0,0 1 0,0-1 0,0 0 0,1 1 0,-1-1 0,0 0 0,0 0 0,1 1 0,-1-1 0,0 0 0,0 0 0,1 1 0,-1-1 0,0 0 0,1 0 0,-1 0 0,1 0 0,-1 0 0,0 1 0,1-1 0,-1 0 0,0 0 0,1 0 0,-1 0 0,0 0 0,1 0 0,0 0 0,40 8 0,0-2 0,0-1 0,76-1 0,-42-3 0,1555 8-2476,7-55-866,-1568 43 3342,-60 0 0,-40-1 0,-304-7 0,281 11 0,-318-5-160,-134 3-480,477 2 626,-1557 4-1043,-7 61 1864,1382-45 2597,198-19-3263,0 1 1,1 0 0,-1 1 0,1 0 0,-14 6-1,26-9-141,0 0 0,0 0 0,0 0 0,-1 0 0,1 0 0,0 0 0,0 0 0,0 1 0,-1-1 0,1 0 0,0 0 0,0 0 0,0 0 0,0 0 0,0 1 0,-1-1 0,1 0 0,0 0 0,0 0 0,0 0 0,0 1 0,0-1 0,0 0 0,0 0 0,0 0 0,0 1 0,0-1 0,0 0 0,0 0 0,0 0 0,0 1 0,0-1 0,0 0 0,0 0 0,0 0 0,0 1 0,0-1 0,0 0 0,0 0 0,0 0 0,0 1 0,0-1 0,0 0 0,0 0 0,0 0 0,1 0 0,-1 1 0,0-1 0,0 0 0,0 0 0,0 0 0,0 0 0,1 0 0,-1 1 0,0-1 0,0 0 0,0 0 0,1 0 0,28 8 0,59 3 0,149-1 0,-146-9 0,274 4 84,97-2 249,117-3-316,2876-4-2251,-3330 5 2234,-119 1 0,-24 1 0,-54 2 0,-164 2 0,-152 6 0,-115 6-674,-124 10-2021,448-21 2452,-1372 72-1595,-2 29-199,1276-81 2037,247-25 168,0 2 1,-35 10-1,65-15-147,-1 0-1,1-1 0,0 1 0,-1 0 0,1 0 1,0 0-1,-1 0 0,1 0 0,0 1 1,0-1-1,-1 0 0,1 0 0,0 0 0,-1 0 1,1 0-1,0 0 0,0 0 0,-1 1 1,1-1-1,0 0 0,0 0 0,0 0 0,-1 0 1,1 1-1,0-1 0,0 0 0,0 0 1,-1 1-1,1-1 0,0 0 0,0 0 1,0 1-1,0-1 0,0 0 0,0 0 0,-1 1 1,1-1-1,0 0 0,0 1 0,0-1 1,0 0-1,0 1 0,0-1 0,0 0 0,0 0 1,1 1-1,-1-1 0,0 0 0,0 1 1,24 7 990,54 1-776,137-2-1,-131-6-197,954-13 2517,5-35-977,-404 16-1027,-322 16-550,-423 12 356,-78 2-33,-613 4 2313,4 30-887,440 5-1749,300-25 0,53-13 0,0 0 0,0 1 0,0-1 0,0 0 0,0 0 0,-1 0 0,1 0 0,0 0 0,0 0 0,0 0 0,0 0 0,0 1 0,0-1 0,0 0 0,0 0 0,0 0 0,-1 0 0,1 0 0,0 1 0,0-1 0,0 0 0,0 0 0,0 0 0,0 0 0,0 0 0,0 1 0,0-1 0,0 0 0,0 0 0,0 0 0,0 0 0,0 0 0,0 1 0,0-1 0,1 0 0,-1 0 0,0 0 0,0 0 0,0 0 0,0 1 0,0-1 0,0 0 0,0 0 0,0 0 0,0 0 0,1 0 0,-1 0 0,0 0 0,0 1 0,0-1 0,0 0 0,0 0 0,0 0 0,1 0 0,-1 0 0,0 0 0,0 0 0,0 0 0,0 0 0,0 0 0,1 0 0,-1 0 0,0 0 0,0 0 0,0 0 0,0 0 0,1 0 0,32 6 0,441 6 0,-349-13 0,944-40-89,0-40-36,-724 53 113,-261 20 114,-77 5-20,-20 2-22,-138 0-655,99 1-86,-149 1-2528,-1019 13-1514,299 20 3848,6 36 818,789-52 57,100-10 518,26-8-494,0 1-1,0-1 1,0 0-1,0 0 0,0 1 1,0-1-1,0 0 1,1 0-1,-1 1 1,0-1-1,0 0 1,0 0-1,0 1 1,0-1-1,0 0 0,1 0 1,-1 1-1,0-1 1,0 0-1,0 0 1,1 0-1,-1 0 1,0 1-1,0-1 1,1 0-1,-1 0 0,0 0 1,0 0-1,1 0 1,-1 0-1,0 0 1,0 0-1,1 0 1,-1 0-1,0 0 1,0 0-1,1 0 0,-1 0 1,0 0-1,1 0 1,-1 0-1,1 0 1,58 6 2074,880-19-1300,-676 2-871,695-28 1098,815-25 1788,-1716 62-2689,-129 2-131,-147 0-936,-257 0-2411,-838 11 2192,9 65 1534,1157-58-372,112-9 7,35-9-7,1 0 0,0 1 0,0-1 0,0 0 0,0 0 0,0 0 0,0 0 0,-1 0 0,1 1 0,0-1 0,0 0 0,0 0 0,0 0 0,0 1 0,0-1 0,0 0 0,0 0 0,0 0 0,0 0 0,0 1 0,0-1 0,0 0 0,0 0 0,0 0 0,0 1 0,0-1 0,0 0 0,0 0-1,0 0 1,1 0 0,-1 1 0,0-1 0,0 0 0,0 0 0,0 0 0,0 0 0,0 0 0,0 1 0,1-1 0,-1 0 0,0 0 0,0 0 0,0 0 0,0 0 0,0 0 0,1 0 0,-1 0 0,0 1 0,0-1 0,0 0 0,1 0 0,-1 0 0,0 0 0,0 0 0,0 0 0,0 0 0,1 0 0,-1 0 0,0 0 0,0 0 0,0 0 0,1-1 0,-1 1-1,0 0 1,0 0 0,0 0 0,0 0 0,1 0 0,-1 0 0,71 7 986,347 0 4019,-321-7-5056,358 1 156,105-3 319,3203-91-4571,-3368 72 3240,-129 3 680,-235 16 227,59-13 0,-90 15 0,0 1 1,1-1-1,-1 0 0,0 0 1,0 0-1,0 0 1,1 0-1,-1 0 0,0 0 1,0 0-1,0 0 1,1 0-1,-1 0 1,0 0-1,0 0 0,0 0 1,1 0-1,-1 0 1,0 0-1,0 0 0,0 0 1,1 0-1,-1 0 1,0 0-1,0-1 0,0 1 1,0 0-1,1 0 1,-1 0-1,0 0 0,0 0 1,0 0-1,0-1 1,0 1-1,1 0 1,-1 0-1,0 0 0,0 0 1,0-1-1,0 1 1,0 0-1,0 0 0,0 0 1,0-1-1,0 1 1,0 0-1,0 0 0,0 0 1,0-1-1,0 1 1,0 0-1,0 0 0,0 0 1,0-1-1,0 1 1,0 0-1,0 0 0,0 0 1,0-1-1,0 1 1,0 0-1,0 0 1,-1 0-1,1 0 0,0-1 1,0 1-1,0 0 1,0 0-1,-31-7 197,-354-9 774,302 16-1173,-351 0-1216,-2044 90-2046,1956-47 3369,402-25 95,90-9 0,29-9 0,1 0 0,0 0 0,0 0 0,0 1 0,0-1 0,0 0 0,0 0 0,0 0 0,0 0 0,-1 0 0,1 1 0,0-1 0,0 0 0,0 0 0,0 0 0,0 0 0,0 1 0,0-1 0,0 0 0,0 0 0,0 0 0,0 0 0,0 1 0,0-1 0,0 0 0,0 0 0,1 0 0,-1 0 0,0 1 0,0-1 0,0 0 0,0 0 0,0 0 0,0 0 0,0 0 0,0 1 0,1-1 0,-1 0 0,0 0 0,0 0 0,0 0 0,0 0 0,0 0 0,1 0 0,-1 0 0,0 0 0,0 1 0,0-1 0,0 0 0,0 0 0,1 0 0,-1 0 0,0 0 0,0 0 0,0 0 0,1 0 0,-1 0 0,0 0 0,0 0 0,0 0 0,0 0 0,1-1 0,-1 1 0,0 0 0,59 7 0,443-2 0,8-28 0,412-37 705,-250 14-254,-638 43-451,-29 3 0,-7-1 0,-57 0 0,-1173 5 3911,-4 37-2856,1043-28 2061,122-4-2142,71-9-976,0 0 0,0 0 0,0 1 0,0-1 0,1 0 0,-1 0 0,0 0 0,0 0 0,0 0 0,0 0 0,0 0 0,0 0-1,1 0 1,-1 0 0,0 0 0,0 0 0,0 0 0,0 1 0,0-1 0,0 0 0,0 0 0,0 0 0,0 0 0,0 0 0,0 0 0,0 0-1,1 1 1,-1-1 0,0 0 0,0 0 0,0 0 0,0 0 0,0 0 0,0 0 0,0 1 0,0-1 0,0 0 0,0 0 0,0 0 0,0 0-1,-1 0 1,1 0 0,0 1 0,0-1 0,0 0 0,0 0 0,42 4-95,566-6-187,13-42-254,-591 41 513,101-7-14,477-49 1094,-583 54-1019,-25 5-35,-1 0 0,1 0 0,0 1 0,0-1-1,0 0 1,0 0 0,0-1 0,0 1 0,0 0-1,0 0 1,0 0 0,0 0 0,-1 0-1,1 0 1,0 0 0,0 0 0,0 0 0,0 0-1,0 0 1,0 0 0,0 0 0,0 0 0,0 0-1,0 0 1,0 0 0,0 0 0,-1 0 0,1 0-1,0-1 1,0 1 0,0 0 0,0 0 0,0 0-1,0 0 1,0 0 0,0 0 0,0 0 0,0 0-1,0 0 1,0 0 0,0-1 0,0 1-1,0 0 1,0 0 0,0 0 0,0 0 0,0 0-1,-42-2-347,41 2 322,-440 3-485,713-6 1455,-214-2-630,0-2 0,102-25 0,-125 26-315,-33 6 0,-5 0 0,-23 1 0,-451-10 256,128 0-1642,275 8 516,-658-5-4983,-369 26 2386,1070-17 3475,28-3-26,7 1 23,52 1 756,922-4 6791,16-18-5764,73-2-3651,-734 17 1863,626 2 0,-1154 4 154,-110-1 461,-360 0-101,-183 1 929,52 3-1082,260 3-361,923-10-143,893-35-1658,-757 14-2531,-199 3 3249,-245 11 1083,-77 10 0,-1 0 0,0 0 0,0 0 0,0 0 0,0 0 0,0 0 0,0-1 0,0 1 0,0 0 0,0 0 0,0-1 0,0 1 0,0-1 0,0 1 0,0-1 0,0 1 0,0-1 0,-1 0 0,1 1 0,0-1 0,0 0 0,0 0 0,-13-3 0,0 1 0,0 0 0,0 1 0,-1 0 0,1 1 0,-18 1 0,-262-11 0,-166 4-260,-143 3-777,-2923 6-830,3423-2 4335,174 1-1139,164-1-1329,142-1-137,158-4-410,3273-128 597,-3757 130 99,227-21-1,-260 19-4,-30 1 43,-45 0 191,-778 22-1614,-8 59-1068,335-28 1695,414-40 609,69-6-103,23-3 99,0 0 1,0 0-1,0 0 1,0 0-1,0 0 1,0 0-1,0 0 1,0 0-1,0 0 0,0 0 1,0 0-1,0 0 1,0 0-1,0 0 1,0 1-1,0-1 1,0 0-1,0 0 0,0 0 1,0 0-1,0 0 1,0 0-1,0 0 1,0 0-1,0 0 1,0 0-1,0 0 1,0 0-1,36 1 1033,897-56 8651,-924 55-9680,-16 3 0,-29 14 0,35-16 0,0-1 0,1 1 0,-1 0 0,1-1 0,-1 1 0,1-1 0,-1 1 0,1 0 0,0-1 0,-1 1 0,1 0 0,0 0 0,-1-1 0,1 1 0,0 0 0,0 0 0,0-1 0,0 1 0,-1 0 0,1 0 0,0 0 0,1-1 0,-1 1 0,0 0 0,0 0 0,0 0 0,0-1 0,1 1 0,-1 0 0,0 0 0,1-1 0,-1 1 0,0 0 0,1-1 0,-1 1 0,1 0 0,-1-1 0,1 1 0,-1-1 0,1 1 0,0-1 0,-1 1 0,1-1 0,0 1 0,-1-1 0,1 0 0,0 1 0,-1-1 0,1 0 0,0 0 0,1 1 0,5 3 0,0-1 0,1 1 0,-1-1 0,1-1 0,0 1 0,0-1 0,0-1 0,0 1 0,8-1 0,80 0 0,-59-2 0,577-1 0,-657 1 0,21 0 0,0 0 0,0 2 0,-30 5 0,43-1 0,19-1 0,21 1 0,166-16 0,-93 3 0,-212 6 0,-16-1 0,-197 19 0,232 3-1365,60-10-5461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1T14:31:00.157"/>
    </inkml:context>
    <inkml:brush xml:id="br0">
      <inkml:brushProperty name="width" value="0.05" units="cm"/>
      <inkml:brushProperty name="height" value="0.05" units="cm"/>
      <inkml:brushProperty name="color" value="#0086EA"/>
    </inkml:brush>
  </inkml:definitions>
  <inkml:trace contextRef="#ctx0" brushRef="#br0">5526 328 24575,'-2690'0'-620,"2671"0"620,0 0 0,-1 0 0,-27 5 0,46-5 1,1 0 0,-1 0 1,1 0-1,0 0 0,-1-1 1,1 1-1,-1 0 1,1 0-1,0 0 0,-1 1 1,1-1-1,-1 0 0,1 0 1,0 0-1,-1 0 0,1 0 1,0 0-1,-1 0 1,1 1-1,-1-1 0,1 0 1,0 0-1,-1 1 0,1-1 1,0 0-1,0 0 0,-1 1 1,1-1-1,0 0 1,0 1-1,-1-1 0,1 0 1,0 1-1,0-1 0,0 1 1,0-1-1,-1 1 0,17 6 129,31 2 206,128 9-288,296-10-1,-302-9-39,-40-1-8,205 7 0,-289 1 0,-44-4 0,-10 1 0,-15 2 0,-507 3 0,267-9 0,79 4 704,-341 9-7742,306-4 6588,183-7 450,19-2 0,1 2 0,-1 0 0,1 1 0,-28 7 0,41-5 0,14 1 0,13 1 0,1-2 0,0-1 0,39 1 0,-31-2 0,1142 13 0,-813-17 0,225 0 0,-1196 1-91,-1548 13-545,2117-11 636,-242 12 0,237-5 0,47-8 0,-1 0 0,0 0 0,0 0 0,0 0 0,0 0 0,0 0 0,0 0 0,0 0 0,0 0 0,0 0 0,0 0 0,0 0 0,0 1 0,0-1 0,0 0 0,0 0 0,0 0 0,1 0 0,-1 0 0,0 0 0,0 0 0,0 0 0,0 1 0,0-1 0,0 0 0,0 0 0,0 0 0,-1 0 0,1 0 0,0 0 0,0 0 0,0 0 0,0 1 0,0-1 0,0 0 0,0 0 0,0 0 0,0 0 0,0 0 0,0 0 0,0 0 0,0 0 0,0 0 0,0 0 0,0 0 0,-1 1 0,1-1 0,0 0 0,0 0 0,0 0 0,0 0 0,0 0 0,0 0 0,0 0 0,0 0 0,-1 0 0,1 0 0,0 0 0,0 0 0,0 0 0,26 4 0,502 9 617,-350-14-507,138 2 595,877-4 4726,-1072-1-5431,-90 1 0,-31 3 0,0 0 0,0 0 0,0 0 0,0 0 0,0 0 0,-1-1 0,1 1 0,0 0 0,0 0 0,0 0 0,0 0 0,0 0 0,0 0 0,0 0 0,0 0 0,0 0 0,0 0 0,0 0 0,0-1 0,0 1 0,0 0 0,0 0 0,0 0 0,0 0 0,0 0 0,0 0 0,0 0 0,0 0 0,0 0 0,0 0 0,0-1 0,0 1 0,0 0 0,0 0 0,0 0 0,0 0 0,0 0 0,-50-5 0,-856-17-11,640 18-175,-1499-7-6571,1704 12 6757,112-1 0,2045-13-915,-157-1 101,-1880 14 779,-54 0 43,-6 0 19,-32 1 112,-2501 0 6430,1420-2-7147,2903-44 2755,-1741 43-2119,-9 1 207,0-1 0,45-9 1,-78 7-117,-18 1-128,-71-5-21,-124 6 0,94 2 0,-1510 1 0,3733-1 0,-2774-2 0,-747 5 0,1185 7 0,194-6 0,32-4 0,0 0 0,0 0 0,0 0 0,0 0 0,0 0 0,1 0 0,-1 0 0,0 0 0,0 1 0,0-1 0,0 0 0,0 0 0,0 0 0,0 0 0,0 0 0,0 0 0,0 0 0,0 0 0,0 0 0,0 0 0,0 1 0,0-1 0,1 0 0,-1 0 0,0 0 0,0 0 0,0 0 0,0 0 0,0 0 0,0 0 0,0 1 0,0-1 0,0 0 0,0 0 0,-1 0 0,1 0 0,0 0 0,0 0 0,0 0 0,0 0 0,0 1 0,0-1 0,0 0 0,0 0 0,0 0 0,57 5 0,1071 1-6008,-644-9 4057,-429 5 1677,-42-1 282,-1-1 0,0 0-1,0 0 1,24-4 0,-59 0-8,-742-18 5482,569 22-4527,-565 0 802,1988-23-1757,-1227 23 0,32-1 0,58-10 0,-82 7 0,-13 1 0,-23-1 0,-553-4 0,366 10 0,83-3 0,9-1 0,-148 17 0,254-12 142,16 0-1,26 1-1554,189 6-4261,113-11 5945,-121-2-522,296 2 1382,-442-3 3392,-45 1-3393,-14 0-847,-27-3-566,-532-32 283,398 32 0,17-1 0,-480 0 0,572 12 0,38-1 0,14-1 0,24 1 0,468 5 0,-304-11 0,1927 1 0,-2865-18 0,-1265 13-803,1225 6 589,2665 14-408,-589-2 263,-2136-25 1381,-821 9-906,1547 10 572,79 1-473,43-7-215,1 0 0,0 0-1,0 0 1,0 0-1,0 0 1,0 0 0,-1 0-1,1 0 1,0 0 0,0 0-1,0 0 1,0 0 0,0 0-1,-1 0 1,1 0 0,0 0-1,0 0 1,0 0-1,0 0 1,0 0 0,0 0-1,-1 0 1,1 0 0,0 0-1,0 0 1,0 0 0,0 1-1,0-1 1,0 0 0,0 0-1,0 0 1,-1 0-1,1 0 1,0 0 0,0 0-1,0 1 1,0-1 0,0 0-1,0 0 1,0 0 0,0 0-1,0 0 1,0 1-1,0-1 1,0 0 0,0 0-1,0 0 1,0 0 0,0 0-1,0 1 1,0-1 0,0 0-1,0 0 1,0 0 0,0 0-1,0 0 1,0 0-1,1 1 1,-1-1 0,21 5-22,72 5-2945,136-3 1,-133-6 2115,556 4-2443,330-7 3276,-454 0 671,-500 2 1821,-26-1-1739,-5 1-234,-42-3 654,38 3-939,-1396-17 2825,1016 37-3041,329-11 0,58-9 0,0 0 0,0 0 0,0 0 0,1 0 0,-1 0 0,0 0 0,0 0 0,0 0 0,0 0 0,0 0 0,0 0 0,0 0 0,1 0 0,-1 1 0,0-1 0,0 0 0,0 0 0,0 0 0,0 0 0,0 0 0,0 0 0,0 0 0,1 0 0,-1 0 0,0 0 0,0 1 0,0-1 0,0 0 0,0 0 0,0 0 0,0 0 0,0 0 0,0 0 0,0 0 0,0 1 0,0-1 0,0 0 0,0 0 0,0 0 0,0 0 0,0 0 0,0 0 0,0 1 0,0-1 0,0 0 0,0 0 0,0 0 0,0 0 0,0 0 0,0 0 0,0 0 0,0 1 0,0-1 0,0 0 0,-1 0 0,36 4 0,887 5-517,-842-11 123,675-19-4158,-714 19 4552,-79 1 0,-1258 37 1131,1256-33 171,20-2-432,0 0 0,1 1 1,-1 1-1,-33 10 0,53-13-870,0 1 0,1-1 0,-1 0 0,0 0 0,0 0 0,1 0 0,-1 0 0,0 1 0,0-1 0,0 0 0,1 0 0,-1 0 0,0 1 0,0-1 0,0 0 0,0 0 0,1 0 0,-1 1 0,0-1 0,0 0 0,0 0 0,0 1 0,0-1 0,0 0 0,0 1 0,0-1 0,0 0 0,0 0 0,0 1 0,0-1 0,0 0 0,0 1 0,0-1 0,0 0 0,0 0 0,0 1 0,0-1 0,0 0 0,0 0 0,0 1 0,-1-1 0,1 0 0,0 0 0,0 1 0,0-1 0,0 0 0,-1 0 0,1 0 0,0 1 0,0-1 0,-1 0 0,1 0 0,0 0 0,0 0 0,0 0 0,-1 1 0,1-1 0,0 0 0,-1 0 0,1 0 0,0 0 0,0 0 0,-1 0 0,1 0 0,15 5 0,0-1 0,1-1 0,0 0 0,0-1 0,0 0 0,17-2 0,3 2 0,1135 2 0,-962-10-100,615-19 313,-14-33-1576,-645 36 1113,-159 22 250,-1-1 0,1 1 0,0-2 0,-1 1 0,1-1 0,-1 1 0,0-1 0,1-1 0,5-3 0,-13 2 0,-13 0 0,-77-1 0,-392 3 0,-152 10-1048,63 3-3143,161 3 3143,190 0 1025,182-8-23,36-3 21,10-1 4,109 7 163,637-6 331,14-29-1000,-176 5 642,-546 20-133,-26 2-456,0-2 1,0 0-1,25-5 1,-38 3 138,-14 0 287,-51-4 220,-117 3 1,85 4 6,-2271-1 8320,2316 1-8499,-171 10 0,200-6 0,23 1 0,29 2 0,-1-2 0,1-1 0,36 0 0,-7-1 0,1215 30-282,-1250-32 230,3120-62-2072,-3056 58 2109,-47 3-299,0-2 0,0-2 0,71-15 0,-103 11 92,-28 1 190,-46-4 32,0 2 0,-65 0 0,57 5 0,-1398-57-5937,-3 51 5418,1373 10 519,-283 12 0,356-9 151,24-2-136,0-1-1,0 0 1,0 0 0,0 0-1,0 0 1,0 0-1,0 0 1,0 0-1,0 0 1,0 0 0,0 0-1,0 1 1,0-1-1,0 0 1,1 0 0,-1 0-1,0 0 1,0 0-1,0 0 1,0 0-1,0 0 1,0 1 0,0-1-1,0 0 1,0 0-1,-1 0 1,1 0-1,0 0 1,0 0 0,0 0-1,0 0 1,0 0-1,0 1 1,0-1-1,0 0 1,0 0 0,0 0-1,0 0 1,0 0-1,0 0 1,0 0-1,0 0 1,-1 0 0,1 0-1,0 0 1,0 0-1,0 0 1,0 0-1,0 1 1,0-1 0,0 0-1,0 0 1,0 0-1,-1 0 1,1 0-1,0 0 1,0 0 0,0 0-1,0 0 1,0 0-1,0 0 1,0 0-1,0 0 1,-1-1 0,1 1-1,0 0 1,43 8 2601,294 13 3478,19-17-4599,-185-3-2715,1227 4-7076,-2-8 6197,-1020 2 2301,-529 1 3508,-74-1-2968,-99-7-742,-1340-29-3515,-5 36-1076,1343 10 4184,138 7 814,145-7 798,45-9-1196,0 0 0,0 0 1,1 0-1,-1 0 0,0 0 0,0 0 0,0 0 1,1 0-1,-1 0 0,0 0 0,0 0 1,0 0-1,0 0 0,1 1 0,-1-1 0,0 0 1,0 0-1,0 0 0,1 0 0,-1 0 1,0 0-1,0 0 0,0 0 0,0 1 0,0-1 1,1 0-1,-1 0 0,0 0 0,0 0 1,0 1-1,0-1 0,0 0 0,0 0 0,0 0 1,0 0-1,0 1 0,0-1 0,1 0 1,-1 0-1,0 0 0,0 1 0,0-1 0,0 0 1,0 0-1,0 0 0,-1 1 0,1-1 0,0 0 1,0 0-1,0 0 0,0 1 0,0-1 1,0 0-1,0 0 0,0 0 0,0 0 0,0 1 1,-1-1-1,1 0 0,0 0 0,0 0 1,0 0-1,0 0 0,0 1 0,-1-1 0,79 11 821,326 9 2213,235-17-2881,-339-4 475,3601 24 2634,-4175-28-3271,-751-20 4,-520-10 6,11 41-3,1230 4-7,114 2 0,180-11 0,1 0 0,0 0 0,-1 1 0,1 0 0,-9 3 0,18-5 0,0 0 0,0 1 0,0-1 0,0 0 0,0 0 0,0 1 0,0-1 0,0 0 0,0 0 0,0 1 0,0-1 0,0 0 0,1 0 0,-1 1 0,0-1 0,0 0 0,0 0 0,0 0 0,0 1 0,1-1 0,-1 0 0,0 0 0,0 0 0,0 0 0,0 0 0,1 1 0,-1-1 0,0 0 0,0 0 0,1 0 0,-1 0 0,0 0 0,0 0 0,0 0 0,1 0 0,-1 0 0,0 0 0,0 0 0,1 0 0,-1 0 0,0 0 0,0 0 0,1 0 0,-1 0 0,0 0 0,0 0 0,1 0 0,-1 0 0,0 0 0,41 5 0,513 10 0,-374-15 0,244 1-93,1894-3-184,-1085 1-2809,-1169 0 3086,-131-3 0,-1120-33-419,-23 29-260,885 7 644,-2603 0 35,2437 6 0,361-4 0,-229 10 0,342-9 109,38 1 651,306 2 3615,-232-5-4406,288 1-158,99 0-567,4291-3 1722,-4973-7-966,-100-2 0,-112 0 10,-97 2 27,-96 2-123,-2253 11-394,2624 2 480,160-1 0,157-2 0,126 0 0,111 3-841,3528 15-4834,-3789-22 6935,-106-3 1080,-342-9-1620,40 1-720,-1192-31-2635,0 46 0,1498-2 2618,-65 1 346,-131 20 0,208-13 1932,31-9-2240,0 1 0,0-1 0,0 1 0,0-1 0,0 0 0,0 1 0,0-1 0,1 0 0,-1 1 0,0-1 0,0 0 0,0 1 0,1-1 0,-1 0 0,0 1 0,0-1 0,1 0 0,-1 0 0,0 1 0,0-1 0,1 0 0,-1 0 0,0 0 0,1 0 0,-1 1 0,0-1 0,1 0 0,-1 0 0,0 0 0,1 0 0,-1 0 0,1 0 0,-1 0 0,0 0 0,1 0 0,-1 0 0,0 0 0,1 0 0,67 10 1067,272 8 3730,192-15-5298,-260-4 505,2789-25-829,-3000 23 804,-51 1 0,-12 0 0,-94-6 0,-1112-28 47,-10 31 10,1000 6-55,161-2 40,-399 7 2091,329 4-1698,104-3-435,36-1 0,57 2 0,881 10 47,-703-18-30,101 1-857,2093-14-1167,-1885-11 1023,-419 9 984,-134 15 20,0 0 1,-1 0 0,1-1 0,0 1 0,0-1-1,-1 0 1,1 0 0,-1-1 0,1 1-1,4-3 1,-11 2 46,0 1-1,-1-1 1,1 1-1,0 0 1,-1 0-1,1 1 1,-1-1-1,1 1 1,-1-1-1,1 1 1,-6 1-1,-835-25 2923,620 22-3122,-3061-6-6071,3244 8 6218,-305 10 155,327-7 560,32 0-507,52 1 420,1518 5 30,-986-11-795,340 1-557,-1477-16 1893,214 3 1830,-1537 11-2015,1748 9-1028,832-1 0,-402-7 0,1191 1 783,-1516 1-783,4-1 0,0 1 0,0-1 0,1 2 0,-1-1 0,0 0 0,0 1 0,1 0 0,-1 0 0,1 1 0,-1 0 0,-7 3 0,13-4 0,0-1 0,0 1 0,0-1 0,0 1 0,0-1 0,1 1 0,-1-1 0,0 1 0,0-1 0,0 1 0,1-1 0,-1 0 0,0 1 0,0-1 0,1 1 0,-1-1 0,0 0 0,1 1 0,-1-1 0,1 1 0,-1-1 0,0 0 0,1 0 0,-1 1 0,1-1 0,-1 0 0,1 0 0,-1 0 0,1 1 0,-1-1 0,1 0 0,-1 0 0,1 0 0,-1 0 0,1 0 0,0 0 0,26 8 0,62 3 0,0-3 0,123-5 0,-106-3 0,1276 1-1096,-766-2 1021,-568 1 60,183-6 10,-167-4 5,-55 5 0,-14-1 0,-11 1 105,-1 1 1,0 0 0,0 2 0,0 0-1,-22 0 1,-3-1 143,-1286-29-896,1028 33 343,-55-3 304,-594 10 0,856-2 0,68-2 0,25-4 0,0 0 0,0 0 0,0 0 0,0 0 0,1 0 0,-1 0 0,0 0 0,0 0 0,0 0 0,0 0 0,0 0 0,0 0 0,0 0 0,0 0 0,0 1 0,0-1 0,0 0 0,0 0 0,0 0 0,0 0 0,0 0 0,0 0 0,0 0 0,0 0 0,0 0 0,0 0 0,0 1 0,0-1 0,0 0 0,0 0 0,0 0 0,0 0 0,0 0 0,0 0 0,0 0 0,0 0 0,0 0 0,0 0 0,0 0 0,0 1 0,0-1 0,0 0 0,0 0 0,0 0 0,0 0 0,0 0 0,0 0 0,-1 0 0,1 0 0,0 0 0,0 0 0,0 0 0,0 0 0,0 0 0,0 0 0,42 7 0,572 18 7,-417-24 57,54 4-57,2692 18-1253,-4133-35 708,437 0 268,-73 8 1127,886 5-926,1993 15 686,-1084-5-699,-938-10 76,-60-2 124,-454-16 464,153 2-602,-1528-7-721,1365 36 741,392-2 0,101-12 0,-1 0 0,1-1 0,0 1 0,0 0 0,0 0 0,-1 0 0,1 0 0,0 0 0,0 0 0,0 0 0,-1 0 0,1 0 0,0 0 0,0 0 0,0 0 0,-1 0 0,1 0 0,0 0 0,0 0 0,0 0 0,-1 0 0,1 0 0,0 0 0,0 1 0,0-1 0,0 0 0,-1 0 0,1 0 0,0 0 0,0 0 0,0 0 0,0 1 0,0-1 0,-1 0 0,1 0 0,0 0 0,0 0 0,0 1 0,0-1 0,0 0 0,0 0 0,0 0 0,0 0 0,0 1 0,0-1 0,-1 0 0,1 0 0,0 0 0,0 1 0,0-1 0,0 0 0,0 0 0,1 1 0,-1-1 0,0 0 0,0 0 0,21 5 0,248 8 0,-196-12 0,2182 5-1699,-1395-8 590,-820 2 625,355-5-3617,-308-2 4101,-79 3 20,-24-1 123,-51-4 263,-89 1-1,79 5-402,-1616-35 237,2 38 907,1652 1 2191,89-1-1540,3061 0-3132,-3022 1 1338,166-6 1440,-237 2-1191,-30 0-217,-201-6-23,118 7-245,-3392-30-2280,3424 32 2461,110 1 304,2064-1-6047,-1076 0 7065,-1223-1-828,-361-9-403,-663 2-1725,1182 9 1685,-27-1 0,-1 4 0,-58 10 0,94-5 6,22-9-6,0 0 0,0 0 0,-1 1 0,1-1 0,0 0 0,0 0 0,0 1 0,0-1 0,0 0 0,0 0 0,0 0 0,0 1 0,0-1 0,1 0 0,-1 0 0,0 1 0,0-1 0,0 0 0,0 0 0,0 1 0,0-1 1,0 0-1,0 0 0,1 0 0,-1 1 0,0-1 0,0 0 0,0 0 0,0 0 0,1 0 0,-1 0 0,0 1 0,0-1 0,0 0 0,1 0 0,-1 0 0,0 0 0,0 0 0,1 0 0,-1 0 0,0 0 0,0 0 0,1 0 1,45 11 879,206 11 3593,148-17-4857,-221-5 337,-176 0 44,2415-2-10529,-2366 2 10740,-32 1 176,-1-1 0,0-1-1,1-1 1,35-7-1,-55 9-377,0 0-1,0 0 1,1 0-1,-1 0 1,0 0 0,0 0-1,0 0 1,0 0-1,0 0 1,0 0-1,0 0 1,0 0-1,1 0 1,-1 0 0,0 0-1,0 0 1,0 0-1,0 0 1,0 0-1,0 0 1,0 0-1,0 0 1,1 0 0,-1 0-1,0 0 1,0 0-1,0 0 1,0-1-1,0 1 1,0 0-1,0 0 1,0 0 0,0 0-1,0 0 1,0 0-1,0 0 1,0 0-1,0 0 1,1-1-1,-1 1 1,0 0 0,0 0-1,0 0 1,0 0-1,0 0 1,0 0-1,0 0 1,0-1-1,0 1 1,0 0-1,-1 0 1,1 0 0,0 0-1,0 0 1,0 0-1,0 0 1,0 0-1,0-1 1,0 1-1,0 0 1,0 0 0,0 0-1,0 0 1,0 0-1,0 0 1,-1 0-1,-15-5 49,-27-1-54,-64 2 0,-392-5 0,-2971-1 708,3032 16-773,421-5 75,-452 23 317,462-24-20,1 1 1,-1 0-1,0 0 0,1 0 1,-1 1-1,1 0 1,-10 4-1,16-6-285,0 1 0,0-1 0,1 0 0,-1 1-1,0-1 1,0 0 0,0 1 0,0-1 0,1 0 0,-1 1 0,0-1 0,0 0 0,1 0-1,-1 1 1,0-1 0,0 0 0,1 0 0,-1 1 0,0-1 0,1 0 0,-1 0 0,0 0 0,1 0-1,-1 0 1,0 1 0,1-1 0,-1 0 0,0 0 0,1 0 0,-1 0 0,0 0 0,1 0-1,-1 0 1,1 0 0,0 0 0,41 6 42,451 11-49,-269-15 381,555 14 1801,1196 17-4743,-532-31 1985,-1412-2-292,-15-1-376,-48 0 1658,-947-22 3196,-501 19-6977,1090 4 2029,297 0 1893,-469 11 996,510-6-1464,52-5-95,0 0 0,0 0 1,0 0-1,0 0 0,0 0 0,0 1 0,0-1 0,0 0 0,0 0 0,0 0 0,0 0 0,0 0 0,0 0 1,0 0-1,0 0 0,0 0 0,0 1 0,0-1 0,0 0 0,0 0 0,0 0 0,0 0 0,0 0 0,0 0 1,0 0-1,0 0 0,-1 0 0,1 0 0,0 0 0,0 0 0,0 0 0,0 1 0,0-1 0,0 0 1,0 0-1,30 2 469,821 8-305,-526-12 602,1196 0 5433,-1895 0-6188,-1028 20 200,1302-9 727,97-9-924,1 0-1,-1 1 1,1-1-1,-1 1 1,0-1 0,1 1-1,-1 0 1,1 0-1,-1 0 1,1 0 0,0 1-1,-4 2 1,10 4 9,18 1 33,23 2-55,-1-3 0,81 5-1,-92-10-5,677 32 140,11-29-3213,-524-6 347,1445-2-118,-1626 1 2842,-30 0 0,-53-2 0,-1746-19 5867,1387 22-6848,238-1 919,-1183 22 16,1216-10 46,131-6 0,38-1 0,57 2 0,1203 3-1166,-788-11-2743,572 0 847,-1025 1 3165,-68-2 239,-856-17 781,634 20 801,-28-1-1499,-1213 5-258,1477-3-167,-324 14 0,292-6 0,53-8 0,0-1 0,0 0 0,-1 0 0,1 0 0,0 0 0,0 0 0,0 0 0,0 0 0,0 0 0,0 0 0,0 1 0,-1-1 0,1 0 0,0 0 0,0 0 0,0 0 0,0 0 0,0 0 0,0 1 0,0-1 0,0 0 0,0 0 0,0 0 0,0 0 0,0 0 0,0 1 0,0-1 0,0 0 0,0 0 0,0 0 0,0 0 0,0 0 0,0 1 0,0-1 0,0 0 0,0 0 0,0 0 0,0 0 0,0 0 0,0 1 0,0-1 0,1 0 0,-1 0 0,0 0 0,0 0 0,0 0 0,0 0 0,0 0 0,0 0 0,0 1 0,1-1 0,-1 0 0,0 0 0,0 0 0,0 0 0,0 0 0,0 0 0,1 0 0,-1 0 0,0 0 0,0 0 0,0 0 0,0 0 0,0 0 0,1 0 0,-1 0 0,0 0 0,0 0 0,33 7 0,113 9 2767,204-4 0,-204-11-2006,2610-16-706,-2694 14-55,6 0 0,82-12 0,-140 9 0,-27 0 0,-260-12 0,234 15 0,-2493-19-2565,1913 22 2441,391-1 1128,444-1-1004,332 2-79,900-8-267,-1402 5 332,255-15 445,-292 16-263,0 0 0,0-1 0,0 0 0,0 0 0,-1 0 0,1-1 0,0 1 0,6-4 0,-11 4-156,0 1-1,0 0 0,0 0 0,0-1 1,0 1-1,0 0 0,0 0 0,0 0 1,0-1-1,0 1 0,0 0 0,0 0 1,0-1-1,0 1 0,0 0 0,0 0 1,0-1-1,0 1 0,-1 0 0,1 0 0,0 0 1,0-1-1,0 1 0,0 0 0,0 0 1,-1 0-1,1-1 0,0 1 0,0 0 1,0 0-1,-1 0 0,1 0 0,0 0 1,0 0-1,0-1 0,-1 1 0,1 0 1,0 0-1,0 0 0,-1 0 0,1 0 0,0 0 1,0 0-1,-1 0 0,1 0 0,-33-7 46,-267-13-790,271 19 392,-843-13-6152,-446 19 3588,1218-4 2885,-522 19 5,541-10 15,71-5 92,21 0 554,30 2 701,0-2 0,64 1 0,-49-4-591,669 18 3654,373-19-11288,-604-3 4781,-279 3 1394,327-8 650,-498 4 69,-35 0-56,-68-2 820,-303-8 2974,-507 18-3957,339 16 7216,449-15-8378,28 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1T14:28:06.056"/>
    </inkml:context>
    <inkml:brush xml:id="br0">
      <inkml:brushProperty name="width" value="0.05" units="cm"/>
      <inkml:brushProperty name="height" value="0.05" units="cm"/>
      <inkml:brushProperty name="color" value="#0086EA"/>
    </inkml:brush>
  </inkml:definitions>
  <inkml:trace contextRef="#ctx0" brushRef="#br0">767 3 24575,'43'-1'0,"-13"0"0,1 0 0,-1 2 0,0 2 0,0 0 0,0 2 0,33 10 0,-52-6 0,-21-3 0,-23 1 0,-155 3 0,-19 2 0,83 0 0,-9 1 0,-171 39 0,292-45 0,21-1 0,25 2 0,44 2 0,0-4 0,92-5 0,156-23 0,-194 11 0,-115 10 0,340-36 0,-332 32 0,-30 2 0,-42 4 0,-239 17 1156,-388-12-8704,490-7 7156,173 1 392,-33 0 0,43 0 0,0 0 0,-1 0 0,1 0 0,0 0 0,-1 0 0,1 1 0,0-1 0,0 0 0,-1 1 0,1-1 0,0 1 0,0-1 0,-1 1 0,1 0 0,0-1 0,0 1 0,0 0 0,0 0 0,0 0 0,0 0 0,0 0 0,1 0 0,-2 2 0,2-2 208,0 0-1,0 0 1,1 1-1,-1-1 1,1 0-1,-1 0 1,1 0-1,-1 0 1,1 1-1,0-1 1,0 0-1,-1 0 1,1 0-1,0 0 1,0-1-1,0 1 1,0 0-1,0 0 1,0 0-1,3 0 1,27 18 2585,-28-17-3160,16 7 367,1-1 0,-1-1 0,1-1 0,0 0 0,1-2 0,-1 0 0,35 1 0,9-3 0,75-6 0,-70-7 0,-65 10 0,0 0 0,0 0 0,1-1 0,-1 0 0,0 0 0,-1 0 0,1 0 0,0 0 0,-1-1 0,1 0 0,-1 0 0,0 0 0,4-4 0,-6 6 0,-1 1 0,1-1 0,-1 1 0,0-1 0,1 1 0,-1-1 0,0 1 0,1-1 0,-1 0 0,0 1 0,0-1 0,0 1 0,1-1 0,-1 0 0,0 1 0,0-1 0,0 0 0,0 1 0,0-1 0,0 1 0,0-1 0,0 0 0,-1 1 0,1-1 0,0 0 0,0 1 0,0-1 0,-1 1 0,1-1 0,0 1 0,-1-1 0,1 0 0,-1 0 0,-23-9 0,-34 4 0,56 6 0,-6 0 0,-5 0 0,1 0 0,-1-1 0,1 0 0,-20-5 0,29 5 0,-1-1 0,1 1 0,-1-1 0,1 1 0,0-1 0,-1 0 0,1 0 0,0-1 0,1 1 0,-1 0 0,0-1 0,1 0 0,-1 0 0,1 0 0,0 0 0,0 0 0,0 0 0,0 0 0,-2-8 0,4 9 0,0 0 0,0-1 0,0 1 0,1 0 0,-1-1 0,1 1 0,-1 0 0,1 0 0,0-1 0,0 1 0,0 0 0,0 0 0,0 0 0,1 0 0,-1 0 0,0 1 0,1-1 0,0 0 0,-1 0 0,1 1 0,0-1 0,0 1 0,0 0 0,0 0 0,0-1 0,0 1 0,3 0 0,-2-2 0,0 1 0,1 0 0,0 0 0,-1 0 0,1 1 0,0-1 0,0 1 0,0 0 0,0 0 0,0 1 0,0-1 0,0 1 0,0-1 0,0 2 0,7-1 0,5 8-1365,0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1T14:28:07.988"/>
    </inkml:context>
    <inkml:brush xml:id="br0">
      <inkml:brushProperty name="width" value="0.05" units="cm"/>
      <inkml:brushProperty name="height" value="0.05" units="cm"/>
      <inkml:brushProperty name="color" value="#0086EA"/>
    </inkml:brush>
  </inkml:definitions>
  <inkml:trace contextRef="#ctx0" brushRef="#br0">840 0 24575,'-125'2'0,"0"5"0,1 5 0,1 6 0,-179 49 0,267-55 0,35-12 0,0 0 0,0 0 0,0 0 0,-1 0 0,1 0 0,0 0 0,0 0 0,0 0 0,-1 0 0,1 0 0,0 0 0,0 0 0,0 0 0,0 0 0,-1 0 0,1 0 0,0 1 0,0-1 0,0 0 0,-1 0 0,1 0 0,0 0 0,0 0 0,0 0 0,0 0 0,0 1 0,-1-1 0,1 0 0,0 0 0,0 0 0,0 0 0,0 1 0,0-1 0,0 0 0,0 0 0,0 0 0,0 1 0,0-1 0,0 0 0,0 0 0,0 0 0,0 1 0,0-1 0,0 0 0,0 0 0,0 0 0,0 1 0,0-1 0,0 0 0,0 0 0,0 0 0,0 0 0,0 1 0,0-1 0,0 0 0,16 4 0,26-1 0,773-5 0,-667 0 0,399-17 0,-540 19 0,-9 1 0,-23 2 0,-58 8 0,58-8 0,-266 37 0,-294 27 0,565-65 0,28-2 0,36-2 0,466-38 0,-40 2 0,-444 36 0,-21 1 0,0 0 0,0 1 0,0 0 0,1 0 0,-1 0 0,0 0 0,0 1 0,0 0 0,5 1 0,-50 19-1365,18-12-5461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1T14:32:07.746"/>
    </inkml:context>
    <inkml:brush xml:id="br0">
      <inkml:brushProperty name="width" value="0.05" units="cm"/>
      <inkml:brushProperty name="height" value="0.05" units="cm"/>
      <inkml:brushProperty name="color" value="#0086EA"/>
    </inkml:brush>
  </inkml:definitions>
  <inkml:trace contextRef="#ctx0" brushRef="#br0">3848 642 24575,'330'0'0,"-1250"25"0,345-5 0,248-13 34,-710 33-765,1000-36 731,33-2 0,6-1 0,50 2 0,1461-29 697,-1793 27-697,113-3 0,140 2 0,-585 6 0,7 35 0,597-40 0,-33 3 0,1 2 0,-55 15 0,79-13 0,20-2 0,33-1 0,225-12-5328,-244 6 5003,1031-71-3408,925-51 1939,-1113 89 1585,-292 18 5293,-538 15-3189,-27 1-1295,-6 0-187,-44 0 74,26 0-476,-60 0-24,-1994 16-1091,18 46 1171,1977-58 236,-180 13 743,245-14-995,25 0 3,40-1 46,806-16-212,10-35 1464,-685 38-197,-178 10-1155,47-2 0,-43 1 0,-31 1 0,-29 1 0,-1237 18 0,1224-13 0,62-4 0,8 0 0,20 1 0,42 0 0,650-32 0,-509 16 0,-181 13 0,239-23 0,-257 21 0,-24 1 0,-44-1 0,-1244 7 0,1232-2 0,12-2 0,-89 14 0,222-8 0,15-5 0,-77-2 0,-61 1 0,-29-1 0,-254 11 0,306-5 0,46-1 0,369-18 0,8-32 0,-223 24 0,132-14 0,-290 33 0,-18 1 0,-30 0 0,-464 23 0,-3 34 0,326-34 0,87-9 0,38-4 0,-71 2 0,177-14 0,87-16 0,-38 4 0,-79 11 0,-42 3 0,-54 1 0,60 1 0,-58-1 0,-88 2 0,592-52 0,-248 27 0,-156 17 0,-25 1 0,-18 1 0,-24 0 0,-494-1 0,382 8 0,203-5 0,-2-3 0,59-13 0,-7 1 0,-86 15 0,-8 2 0,-1-1 0,1-1 0,0 0 0,19-7 0,-59 7 0,-19 7 0,-1 1 0,2 3 0,-65 19 0,93-17 0,26-3 0,33-1 0,462 1 0,-194-10 0,-729 21 0,221-4 0,-67-1 0,-618 49 0,833-57 0,29-3 0,-1 0 0,1 1 0,0 1 0,-36 12 0,50-11 0,16-1 0,28 2 0,1-2 0,0-1 0,67-5 0,-38 0 0,881-25 0,-897 28 0,-35 1 0,0-2 0,0 0 0,0-1 0,-1 0 0,1-2 0,28-7 0,-82 1 0,-437 1 0,305 10 0,146-2 0,-38 0 0,-92 11 0,135-6 0,27-1 0,31 0 0,82-3 0,-1-5 0,154-26 0,-232 20 0,-27 2 0,-16 8 0,0 0 0,0-1 0,0 1 0,0 0 0,0 0 0,0-1 0,0 1 0,0 0 0,0-1 0,-1 1 0,1 0 0,0 0 0,0-1 0,0 1 0,0 0 0,0 0 0,0-1 0,-1 1 0,1 0 0,0 0 0,0-1 0,0 1 0,-1 0 0,1 0 0,0 0 0,0 0 0,-1-1 0,1 1 0,0 0 0,0 0 0,-1 0 0,1 0 0,0 0 0,0 0 0,-1 0 0,1 0 0,0 0 0,-1 0 0,1 0 0,0 0 0,0 0 0,-1 0 0,1 0 0,0 0 0,-1 0 0,1 0 0,0 0 0,-57-9 0,1 3 0,-1 3 0,-66 3 0,34 1 0,-10 0 0,43 1 0,-99-10 0,150 6 0,6 0 0,19-3 0,34-1 0,147-2 0,196-13 0,-269 9 0,132-30 0,-216 30 0,-40 7 0,-13 1 0,-20 0 0,-625 12 0,409 3 0,171-10 0,30-1 0,1 1 0,-1 3 0,-72 14 0,116-18 0,0 0 0,0 0 0,-1 0 0,1 0 0,0 0 0,-1 0 0,1 0 0,0 0 0,-1 0 0,1 0 0,0 0 0,0 0 0,-1 0 0,1 0 0,0 0 0,0 0 0,-1 0 0,1 1 0,0-1 0,-1 0 0,1 0 0,0 0 0,0 0 0,0 1 0,-1-1 0,1 0 0,0 0 0,0 1 0,0-1 0,-1 0 0,1 0 0,0 1 0,0-1 0,0 0 0,0 0 0,0 1 0,0-1 0,0 0 0,0 1 0,0-1 0,0 0 0,0 0 0,0 1 0,0-1 0,0 1 0,15 6 0,27 2 0,45-2 0,0-3 0,0-5 0,0-3 0,-1-4 0,105-23 0,-175 27 0,-17 1 0,-29 0 0,-531 3 0,338 1 0,1157-42 0,-877 32 0,-57 9 0,1 0 0,0 0 0,0 0 0,-1 0 0,1 0 0,0-1 0,-1 1 0,1 0 0,0 0 0,-1 0 0,1-1 0,0 1 0,-1 0 0,1 0 0,-1-1 0,1 1 0,0-1 0,-1 1 0,1-1 0,-1 1 0,1-1 0,-1 1 0,0-1 0,1 1 0,-1-1 0,1 0 0,-17-6 0,-37 1 0,-117-3 0,-200 17 0,357-7 0,-3 0 0,1 0 0,0 1 0,0 0 0,1 1 0,-25 9 0,38-12 0,1 0 0,-1 0 0,1 0 0,0 0 0,-1 0 0,1 0 0,-1 0 0,1 0 0,0 0 0,-1 1 0,1-1 0,-1 0 0,1 0 0,0 0 0,-1 1 0,1-1 0,0 0 0,-1 0 0,1 1 0,0-1 0,0 0 0,-1 1 0,1-1 0,0 0 0,0 1 0,0-1 0,-1 0 0,1 1 0,0-1 0,0 0 0,0 1 0,0-1 0,0 1 0,0-1 0,0 0 0,0 1 0,0-1 0,0 1 0,0-1 0,0 1 0,0-1 0,0 0 0,0 1 0,0-1 0,0 1 0,0-1 0,0 0 0,1 1 0,-1-1 0,0 0 0,0 1 0,1-1 0,-1 0 0,0 1 0,1-1 0,21 11 0,22-1-521,0-3-1,0-1 0,1-3 1,80-3-1,-47 0-2523,397 1 1914,-413 3 1131,-40 4 0,-22-7 0,0-1 0,-1 1 0,1-1 0,0 1 0,0 0 0,-1-1 0,1 1 0,-1-1 0,1 1 0,0 0 0,-1-1 0,1 1 0,-1-1 0,1 1 0,-1-1 0,0 0 0,1 1 0,-1-1 0,1 0 0,-1 1 0,0-1 0,1 0 0,-1 0 0,0 1 0,1-1 0,-1 0 0,0 0 0,1 0 0,-1 0 0,0 0 0,0 0 0,-86 22 2847,-123 15 0,107-20-1757,-100 15-1090,-270 54 0,418-69 0,41-6 0,19-4 0,29 3 0,70 2 0,-1-4 0,127-8 0,-101-1 0,1031-46-6784,-1135 43 6784,-51 1 0,-870 0 5101,464 7-3418,227-4-1683,210 0 0,860-7 0,-2-42 0,-838 46 0,3 1 0,0-1 0,0-2 0,32-9 0,-54 9 0,-14 0 0,-23-1 0,-382-2 0,277 9 0,-1129 73 0,1228-70 0,37-4 0,0 1 0,0-1 0,0 0 0,0 0 0,0 0 0,0 0 0,0 0 0,0 0 0,0 0 0,0 0 0,0 0 0,0 0 0,0 0 0,0 0 0,0 0 0,0 0 0,0 0 0,0 1 0,0-1 0,0 0 0,0 0 0,0 0 0,0 0 0,0 0 0,0 0 0,0 0 0,0 0 0,0 0 0,0 0 0,0 0 0,0 0 0,0 0 0,0 0 0,0 0 0,21 2 0,834-2 0,-613-3 0,-112 2 0,672-25 0,-738 19 0,-61 4 0,-15-1 0,-28-1 0,-350 13 0,-4 29 0,214-18 0,19-3 0,-371 47 0,473-49 0,51-9 0,13 0 0,8-2 0,0-1 0,0 0 0,1 0 0,-1-2 0,19 0 0,1 0 0,1268-40 0,-1256 35 0,-37 1 0,-74 0 0,-703 8-3392,5 61 0,676-49 3392,60-6 0,28-10 0,1 1 0,-1-1 0,0 1 0,1-1 0,-1 0 0,0 1 0,1-1 0,-1 1 0,0-1 0,1 0 0,-1 0 0,1 1 0,-1-1 0,0 0 0,1 0 0,-1 1 0,1-1 0,-1 0 0,1 0 0,-1 0 0,1 0 0,-1 0 0,1 0 0,-1 1 0,1-1 0,-1 0 0,1-1 0,0 1 0,60 5 0,544-28 0,-394 8 0,134-2-643,331-25-1134,-651 38 2575,-25 4-754,0 0 0,0 0 0,0 0-1,0 0 1,0 0 0,0-1 0,0 1 0,0 0 0,0 0 0,0 0 0,0 0 0,0 0 0,0 0 0,0 0 0,0 0 0,0 0-1,0 0 1,0 0 0,0 0 0,0-1 0,0 1 0,0 0 0,0 0 0,0 0 0,0 0 0,0 0 0,0 0 0,0 0-1,0 0 1,0 0 0,0 0 0,0 0 0,1 0 0,-1 0 0,0 0 0,0-1 0,0 1 0,0 0 0,0 0 0,0 0-1,0 0 1,-40-2 3503,-256 5-4803,1 14-1,-340 63 1,568-70 1256,27-5 0,-1 1 0,2 3 0,-76 26 0,106-29 0,13-1 0,9-2 0,1 0 0,0-1 0,0-1 0,0 0 0,26-2 0,1 1 0,1224-29 5895,-895 14-5006,-313 13-889,1014-58 0,-985 49 0,-70 6 0,-24 1 0,-37 0 0,-644 14-24,-7 52-491,533-45 300,30-5 215,-201 27 0,315-33 0,26-3 0,34 1 0,645-11 0,-420-2 0,729-24 754,-948 31-754,-43 1 0,-6 0 0,-25 0 0,-1164 28-200,-8 56-1287,843-55 726,209-17 775,-462 47-334,547-45 320,62-13 0,0 0 0,0 0 0,0 0 0,0 1 0,0-1 0,0 0 0,0 0 0,0 0 0,0 0 0,0 1 0,0-1 0,0 0 0,0 0 0,0 0 0,0 1 0,0-1 0,0 0 0,0 0 0,0 0 0,0 0 0,0 1 0,0-1 0,1 0 0,-1 0 0,0 0 0,0 0 0,0 1 0,0-1 0,0 0 0,0 0 0,1 0 0,-1 0 0,0 0 0,0 0 0,0 1 0,0-1 0,1 0 0,-1 0 0,0 0 0,0 0 0,0 0 0,0 0 0,1 0 0,-1 0 0,0 0 0,0 0 0,0 0 0,1 0 0,-1 0 0,0 0 0,0 0 0,0 0 0,0 0 0,1 0 0,-1 0 0,0 0 0,0 0 0,0 0 0,0-1 0,1 1 0,38 5 0,145-1 0,192-20 0,-262 9 0,2388-168-332,-2405 168 315,348-41 334,-383 35-317,-55 7 0,-17 2 0,-23-1 15,0 2 0,-49 2 0,36 0 82,-1366 37 766,9 77-211,1353-107-652,50-3 0,11-2 0,86 1 0,898-33-581,10-39-237,-668 44 733,-145 14 179,334-37 680,-491 41-617,-35 8-156,0 0-1,0 0 1,0 0-1,0 0 1,-1-1-1,1 1 0,0 0 1,0 0-1,0 0 1,0 0-1,0 0 1,0 0-1,0 0 1,-1 0-1,1-1 1,0 1-1,0 0 0,0 0 1,0 0-1,0 0 1,0 0-1,0 0 1,0-1-1,0 1 1,0 0-1,0 0 1,0 0-1,0 0 0,0 0 1,0-1-1,0 1 1,0 0-1,0 0 1,0 0-1,0 0 1,0 0-1,0-1 1,0 1-1,0 0 0,0 0 1,0 0-1,0 0 1,1 0-1,-1 0 1,0 0-1,0-1 1,0 1-1,0 0 1,0 0-1,0 0 0,0 0 1,1 0-1,-1 0 1,0 0-1,0 0 1,0 0-1,0 0 1,0 0-1,0 0 1,1 0-1,-1 0 0,0-1 1,0 1-1,-62-7-12,-293-1 12,0 15 0,-440 66 0,749-67 5,21-3 321,1 1 0,-1 1 0,-45 14 0,71-19-321,-1 1 0,0-1 0,0 0-1,1 0 1,-1 0 0,0 0 0,0 0 0,0 1-1,1-1 1,-1 0 0,0 0 0,0 0-1,0 1 1,0-1 0,1 0 0,-1 0-1,0 0 1,0 1 0,0-1 0,0 0-1,0 0 1,0 1 0,0-1 0,0 0-1,0 0 1,0 1 0,0-1 0,0 0-1,0 0 1,0 1 0,0-1 0,0 0 0,0 1-1,0-1 1,0 0 0,0 0 0,0 1-1,0-1 1,0 0 0,0 0 0,-1 0-1,1 1 1,0-1 0,0 0 0,0 0-1,0 0 1,-1 1 0,1-1 0,0 0-1,0 0 1,0 0 0,-1 0 0,1 0 0,-1 1-1,24 3-4,0-1 0,0 0 0,0-2 0,33-2 0,-10 0 0,725-26 0,1-33 0,-624 47 0,-75 7 0,257-29 0,-299 28 0,-31 7 0,0 0 0,0 0 0,-1 0 0,1 0 0,0 0 0,0 0 0,0 0 0,0 0 0,0-1 0,0 1 0,0 0 0,0 0 0,0 0 0,0 0 0,0 0 0,0 0 0,0-1 0,0 1 0,0 0 0,0 0 0,0 0 0,0 0 0,0 0 0,0 0 0,0-1 0,0 1 0,0 0 0,0 0 0,0 0 0,0 0 0,0 0 0,0 0 0,0-1 0,0 1 0,0 0 0,0 0 0,0 0 0,0 0 0,0 0 0,0 0 0,1 0 0,-1 0 0,0 0 0,0-1 0,0 1 0,0 0 0,0 0 0,0 0 0,0 0 0,1 0 0,-1 0 0,0 0 0,0 0 0,0 0 0,0 0 0,0 0 0,0 0 0,1 0 0,-1 0 0,0 0 0,0 0 0,0 0 0,0 0 0,0 0 0,1 0 0,-1 0 0,0 0 0,0 0 0,0 0 0,-49-5 0,-1203 39-1590,9 78-4769,1136-101 6028,-255 27-3234,314-30 3558,34-3 20,14-5-12,0 0 1,0 0 0,0 0 0,0 0 0,1 0 0,-1 0 0,0 0 0,0 0-1,0 0 1,0 0 0,0 0 0,0 0 0,0 0 0,0 0 0,0 0-1,0 0 1,0 0 0,0 0 0,0 1 0,0-1 0,0 0 0,0 0 0,0 0-1,0 0 1,0 0 0,0 0 0,0 0 0,0 0 0,0 0 0,0 0-1,0 0 1,0 0 0,0 0 0,0 0 0,0 1 0,0-1 0,0 0 0,0 0-1,0 0 1,0 0 0,0 0 0,0 0 0,0 0 0,104 2 1438,0-4 0,150-23 0,-113 10-787,1076-75 6131,-1187 88-6784,-3 1 0,0-1 0,39-9 0,-58 6 0,-18-1 0,-32-2 0,-432-9 0,-5 39 0,375-16 0,-530 38-309,14 35-1,564-66 310,56-13 0,0 0 0,0 0 0,0 1 0,0-1 0,0 0 0,0 0 0,0 0 0,1 0 0,-1 0 0,0 0 0,0 0 0,0 0 0,0 1 0,0-1 0,0 0 0,0 0 0,0 0 0,0 0 0,0 0 0,0 0 0,0 1 0,0-1 0,0 0 0,0 0 0,0 0 0,0 0 0,0 0 0,0 0 0,0 1 0,0-1 0,0 0 0,0 0 0,0 0 0,0 0 0,-1 0 0,1 0 0,0 0 0,0 0 0,0 1 0,0-1 0,0 0 0,0 0 0,0 0 0,0 0 0,0 0 0,-1 0 0,1 0 0,0 0 0,0 0 0,0 0 0,0 0 0,0 0 0,0 0 0,0 0 0,-1 0 0,1 0 0,0 0 0,0 0 0,0 0 0,0 0 0,-1 0 0,31 2 0,516-44 0,-359 22 0,1143-89 0,-1286 107-13,-27 2 36,-1-1 1,1 0-1,-1-2 0,26-5 1,-42 7-21,0 1 1,0 0 0,0 0 0,0 0 0,0 0 0,0 0-1,0 0 1,0 0 0,0 0 0,0 0 0,0 0-1,0 0 1,-1 0 0,1 0 0,0 0 0,0 0 0,0 0-1,0 0 1,0 0 0,0 0 0,0 0 0,0 0-1,0-1 1,0 1 0,0 0 0,0 0 0,0 0 0,0 0-1,0 0 1,0 0 0,0 0 0,0 0 0,0 0-1,0 0 1,0 0 0,0 0 0,0 0 0,0-1 0,0 1-1,0 0 1,0 0 0,0 0 0,0 0 0,0 0-1,0 0 1,0 0 0,0 0 0,0 0 0,1 0 0,-1 0-1,0 0 1,0 0 0,0 0 0,-17-3 202,-469-5-111,353 10-87,-693 26-8,7 65 0,737-77 0,69-9 0,19-2 0,27 0 0,0-2 0,-1-1 0,42-3 0,-27 1 0,1003-54-4159,-2-62 0,-972 105 4159,-59 8-125,-23 0-1,-35 2 1381,-835 37 2802,5 62-1505,812-91-2552,10-1 0,-81 19 0,118-19 0,18-2 0,18-1 0,-1 0 0,1-2 0,43-3 0,-29 0 0,1165-108-8014,-1168 104 7684,6 0 302,48-13-1,-79 14 29,-14 1 0,-11 1-7,0 0 1,0 2-1,0-1 1,-1 2-1,-17 1 1,-15-1 984,-429 9 3816,-632 97-4315,984-88 1836,78-7-1743,46-11-572,1 0 0,0 0 0,0 0 0,0 0 0,-1 0 0,1 0 0,0 0 0,0 0 0,0 0 1,0 0-1,-1 0 0,1 0 0,0 0 0,0 1 0,0-1 0,0 0 0,-1 0 0,1 0 0,0 0 0,0 0 0,0 0 1,0 0-1,-1 0 0,1 1 0,0-1 0,0 0 0,0 0 0,0 0 0,0 0 0,0 0 0,0 1 0,0-1 1,-1 0-1,1 0 0,0 0 0,0 0 0,0 1 0,0-1 0,0 0 0,0 0 0,0 0 0,0 1 0,0-1 0,0 0 1,0 0-1,0 0 0,0 0 0,0 1 0,0-1 0,1 0 0,22 5 3,74 0-3,181-14 0,-203 5 0,1543-108-141,-1368 98-104,439-40-219,-644 47 464,-45 7 0,0 0-1,0 0 1,0 0 0,0-1-1,0 1 1,0 0-1,0 0 1,0 0 0,0 0-1,0 0 1,0 0 0,0 0-1,0 0 1,0 0 0,0 0-1,0 0 1,0-1 0,0 1-1,0 0 1,0 0 0,0 0-1,0 0 1,0 0-1,0 0 1,0 0 0,0 0-1,0 0 1,0 0 0,0-1-1,0 1 1,0 0 0,0 0-1,0 0 1,1 0 0,-1 0-1,0 0 1,0 0 0,0 0-1,0 0 1,0 0-1,0 0 1,0 0 0,0 0-1,0 0 1,0 0 0,0 0-1,0 0 1,1 0 0,-1 0-1,-15-3-16,-20 0 194,-18 3 472,49 0-563,36 1-113,999-28 27,-506 7 0,842-8-6460,-1158 24 6136,428-20 7108,-839 24-6784,-600 31 0,740-23 0,50-4 0,19-1 0,28 1 0,783-7 8,6-47-899,-308 16 125,339-15-3833,696-43 3144,-1508 87 3427,-87 4 2629,-197 3-4036,-306 40 0,522-37-565,25-5 0,0 0 0,0 0 0,0 0 0,0 0 0,0 0 0,0 0 0,1 1 0,-1-1 0,0 0 0,0 0 0,0 0 0,0 0 0,0 0 0,0 0 0,0 0 0,0 0 0,0 0 0,0 0 0,0 0 0,0 1 0,0-1 0,0 0 0,0 0 0,0 0 0,0 0 0,0 0 0,0 0 0,0 0 0,0 0 0,0 0 0,0 1 0,0-1 0,0 0 0,0 0 0,0 0 0,0 0 0,0 0 0,0 0 0,0 0 0,0 0 0,0 0 0,0 0 0,0 0 0,-1 1 0,1-1 0,0 0 0,0 0 0,0 0 0,0 0 0,0 0 0,0 0 0,0 0 0,0 0 0,0 0 0,0 0 0,0 0 0,-1 0 0,1 0 0,0 0 0,39 4 0,269-3 0,-112-2 0,-1275 23 0,1019-20 0,-1336 108-1030,1285-90 1030,81-12 0,29-8 0,1 0 0,0 0 0,0 0 0,0 0 0,0 0 0,0 0 0,-1 0 0,1 0 0,0 0 0,0 1 0,0-1 0,0 0 0,0 0 0,-1 0 0,1 0 0,0 0 0,0 0 0,0 0 0,0 0 0,0 0 0,0 0 0,-1 0 0,1 0 0,0 1 0,0-1 0,0 0 0,0 0 0,0 0 0,0 0 0,0 0 0,0 0 0,0 1 0,0-1 0,0 0 0,0 0 0,0 0 0,-1 0 0,1 0 0,0 1 0,0-1 0,0 0 0,0 0 0,0 0 0,0 0 0,1 0 0,-1 1 0,0-1 0,0 0 0,0 0 0,0 0 0,0 0 0,0 0 0,0 1 0,0-1 0,0 0 0,0 0 0,0 0 0,0 0 0,1 0 0,-1 0 0,0 0 0,0 1 0,0-1 0,0 0 0,50 6 0,158-6 0,225-30 0,-289 17 0,755-55-382,153-14 776,-1006 76-242,-45 4-129,-10 1-21,-76-2-15,-449 0-6541,-725 15 6909,696 8-841,227 8 1904,115 3 3192,183-22-3546,38-9-1057,0 0-1,0 0 1,0 0 0,1-1-1,-1 1 1,0 0 0,0 0-1,0 0 1,0 0 0,1 0-1,-1 0 1,0 0 0,0 0-1,0 0 1,1 0-1,-1 0 1,0 0 0,0 0-1,0 0 1,0 0 0,1 1-1,-1-1 1,0 0 0,0 0-1,0 0 1,0 0 0,0 0-1,1 0 1,-1 0 0,0 0-1,0 1 1,0-1 0,0 0-1,0 0 1,0 0 0,0 0-1,1 0 1,-1 1 0,0-1-1,0 0 1,0 0 0,0 0-1,0 0 1,0 1 0,0-1-1,0 0 1,0 0 0,0 0-1,0 0 1,0 1 0,0-1-1,0 0 1,0 0-1,0 0 1,0 0 0,0 1-1,0-1 1,0 0 0,0 0-1,0 0 1,-1 0 0,1 1-1,0-1 1,0 0 0,0 0-1,0 0 1,68 5-1136,310-26-5281,295-34 3386,176-20 1762,-95 2-761,-208 13 1518,-228 17 505,-289 38-64,52-13 1,-82 18 66,1-1-1,0 1 0,0 0 1,0 0-1,-1 0 0,1 0 1,0 0-1,0 0 0,0 0 1,0 0-1,-1-1 0,1 1 1,0 0-1,0 0 0,0 0 1,0 0-1,0-1 0,0 1 1,0 0-1,-1 0 0,1 0 1,0-1-1,0 1 0,0 0 1,0 0-1,0 0 0,0-1 1,0 1-1,0 0 0,0 0 1,0 0-1,0-1 0,0 1 1,0 0-1,0 0 0,0 0 1,0-1-1,1 1 1,-1 0-1,0 0 0,0 0 1,0 0-1,0-1 0,0 1 1,0 0-1,0 0 0,1 0 1,-1 0-1,0-1 0,0 1 1,0 0-1,0 0 0,1 0 1,-61-5 502,-145 5 1518,-1045 48 3375,-621 100-8003,1784-140 2605,43-5 0,0 2 0,-50 12 0,87-12 0,24-3 0,101 2 0,193-18 0,-222 7 0,1263-127 254,-292 22 4161,-43 35-1972,-903 67-1954,-74 4-489,-44 3 0,-19 1 0,-799 12-83,4 65 1152,713-64-934,-365 54 176,429-54-311,41-11 0,0 0 0,-1 0 0,1 0 0,0 0 0,0 1 0,-1-1 0,1 0 0,0 0 0,0 0 0,-1 1 0,1-1 0,0 0 0,0 0 0,0 0 0,0 1 0,-1-1 0,1 0 0,0 0 0,0 1 0,0-1 0,0 0 0,0 0 0,0 1 0,0-1 0,0 0 0,0 1 0,0-1 0,0 0 0,0 0 0,0 1 0,0-1 0,0 0 0,0 0 0,0 1 0,0-1 0,0 0 0,0 1 0,0-1 0,0 0 0,0 0 0,1 1 0,-1-1 0,0 0 0,0 0 0,0 0 0,0 1 0,1-1 0,-1 0 0,0 0 0,0 0 0,1 1 0,-1-1 0,0 0 0,0 0 0,1 0 0,-1 0 0,0 0 0,0 0 0,1 0 0,-1 1 0,0-1 0,0 0 0,1 0 0,-1 0 0,0 0 0,1 0 0,-1 0 0,23 7 0,50 3 0,1-4 0,143-5 0,-111-3 0,111 1 0,-1071 48 0,833-45 0,-43 9 0,64-10 0,0-1 0,0 0 0,0 0 0,1 0 0,-1 0 0,0 0 0,0 0 0,0 0 0,0 0 0,0 0 0,0 1 0,0-1 0,1 0 0,-1 0 0,0 0 0,0 0 0,0 0 0,0 0 0,0 1 0,0-1 0,0 0 0,0 0 0,0 0 0,0 0 0,0 0 0,0 1 0,0-1 0,0 0 0,0 0 0,0 0 0,0 0 0,0 1 0,0-1 0,0 0 0,0 0 0,0 0 0,0 0 0,0 0 0,0 1 0,0-1 0,-1 0 0,1 0 0,0 0 0,0 0 0,0 0 0,0 0 0,0 0 0,0 1 0,0-1 0,-1 0 0,1 0 0,0 0 0,0 0 0,0 0 0,0 0 0,0 0 0,-1 0 0,1 0 0,0 0 0,0 0 0,0 0 0,0 0 0,-1 0 0,38 5 0,897-10 0,-765-6 0,-147 8 0,-33 1 0,-36 1 0,-19 0 0,-436 1 0,4 37 0,490-36 0,-5 1 0,0 0 0,0 0 0,0 1 0,-25 10 0,39-13 0,-1 0 0,0 0 0,0 0 0,1 0 0,-1 0 0,0 0 0,0 0 0,0 1 0,0-1 0,1 0 0,-1 0 0,0 0 0,0 0 0,0 1 0,0-1 0,0 0 0,1 0 0,-1 0 0,0 1 0,0-1 0,0 0 0,0 0 0,0 0 0,0 1 0,0-1 0,0 0 0,0 0 0,0 0 0,0 1 0,0-1 0,0 0 0,0 0 0,0 1 0,0-1 0,0 0 0,0 0 0,0 1 0,0-1 0,0 0 0,0 0 0,0 0 0,-1 1 0,1-1 0,0 0 0,0 0 0,0 0 0,0 0 0,0 1 0,-1-1 0,1 0 0,0 0 0,0 0 0,0 0 0,-1 0 0,1 0 0,0 1 0,0-1 0,0 0 0,-1 0 0,1 0 0,0 0 0,0 0 0,-1 0 0,1 0 0,0 0 0,-1 0 0,22 4 0,69 3 0,126-7 0,-143-1 0,885-48-603,-646 28-4447,-153 13 3910,302-34 1149,-446 38-9,-21 1 0,-29 0 0,-661 9 3392,-1 42 0,540-36-3392,-167 36 0,306-42 0,19-2 0,33 0 0,436-3 0,8-32 0,-237 13 0,-210 16 0,-39 0 0,-55 1 0,62 1 0,-38 0 0,-638 8 0,7 49 0,596-42 0,64-9 0,18 0 0,20-2 0,1-1 0,-1-1 0,1-1 0,36-4 0,-50 2 0,860-86 0,-666 60 0,535-70 0,-672 87 0,-72 10 0,0 0 0,0-1 0,0 1 0,0 0 0,0 0 0,0 0 0,0 0 0,0 0 0,0 0 0,0 0 0,0 0 0,0 0 0,0 0 0,0 0 0,0 0 0,0 0 0,0 0 0,0-1 0,0 1 0,0 0 0,0 0 0,0 0 0,0 0 0,0 0 0,0 0 0,0 0 0,0 0 0,0 0 0,0 0 0,0 0 0,0 0 0,0 0 0,0 0 0,0 0 0,0-1 0,1 1 0,-1 0 0,0 0 0,0 0 0,0 0 0,0 0 0,0 0 0,0 0 0,0 0 0,0 0 0,0 0 0,-13-3 0,-32 0 0,-1284 37 99,764 17-5851,527-47 4769,16-3 953,1 1 1,0 2-1,0 0 1,-30 10-1,51-14 30,0 0 0,0 0 0,1 1 0,-1-1 0,0 0 0,0 0 0,0 0 0,1 0 0,-1 0 0,0 1 0,0-1 0,0 0 0,0 0 0,1 0 0,-1 0 0,0 1 0,0-1 0,0 0 0,0 0 0,0 1 0,0-1 0,0 0 0,0 0 0,0 0 0,0 1 0,1-1 0,-1 0 0,0 0 0,0 1 0,0-1 0,-1 0 0,1 0 0,0 1 0,0-1 0,0 0 0,0 0 0,0 1 0,0-1 0,0 0 0,0 0 0,0 0 0,0 1 0,-1-1 0,1 0 0,0 0 0,0 0 0,0 0 0,0 1 0,-1-1 0,1 0 0,0 0 0,0 0 0,0 0 0,-1 0 0,35 6 0,1-1 0,-1-2 0,1-2 0,0-1 0,38-5 0,-21 3 0,632-63 6784,-662 61-6784,-10 3 0,0-1 0,-1-1 0,1 0 0,22-8 0,-34 10 0,0 1 0,0 0 0,0 0 0,0 0 0,1 0 0,-1-1 0,0 1 0,0 0 0,0 0 0,0 0 0,0-1 0,0 1 0,0 0 0,0 0 0,0 0 0,0-1 0,0 1 0,0 0 0,0 0 0,0 0 0,0-1 0,0 1 0,0 0 0,0 0 0,0-1 0,0 1 0,0 0 0,0 0 0,0 0 0,0 0 0,0-1 0,0 1 0,-1 0 0,1 0 0,0 0 0,0-1 0,0 1 0,0 0 0,0 0 0,-1 0 0,1 0 0,0 0 0,0 0 0,0-1 0,-1 1 0,1 0 0,0 0 0,0 0 0,0 0 0,-1 0 0,1 0 0,0 0 0,0 0 0,0 0 0,-1 0 0,1 0 0,0 0 0,0 0 0,0 0 0,-1 0 0,1 0 0,0 0 0,0 0 0,0 0 0,-1 1 0,1-1 0,0 0 0,-19-4 0,-8 3 0,1 1 0,0 1 0,0 2 0,-40 8 0,57-8 0,12 0 0,27 1 0,46-1 0,488-4 0,-600 4 0,-61 10 0,31-2 0,-487 84 0,239-39 0,291-52 0,5-1 0,1 0 0,0 1 0,-26 9 0,42-13 0,0 0 0,1 0 0,-1 1 0,0-1 0,0 0 0,1 1 0,-1-1 0,0 0 0,0 1 0,1-1 0,-1 1 0,0 0 0,1-1 0,-1 1 0,1-1 0,-1 1 0,1 0 0,-1-1 0,1 1 0,-1 0 0,1 0 0,-1-1 0,1 1 0,0 1 0,0-1 0,0 0 0,1-1 0,-1 1 0,0 0 0,1-1 0,-1 1 0,1 0 0,-1-1 0,1 1 0,-1-1 0,1 1 0,0-1 0,-1 1 0,1-1 0,0 1 0,-1-1 0,1 1 0,0-1 0,0 0 0,0 1 0,48 12 0,117 0 0,209-9 0,-216-6 0,131 0 0,452-62 0,-659 49 0,-60 8 0,-19 1 0,-40-1 0,-451-3 0,321 12 0,-551 12 0,508 0 0,-287 56 0,431-54 0,51-8 0,17-3 0,24 0 0,72 0 0,1-4 0,134-17 0,-84 4 0,-113 9 0,-265 4 0,83-3 0,-44 5 0,-202 31 0,379-33 0,0 0 0,0 1 0,1 0 0,-1 0 0,1 2 0,-18 6 0,30-10 0,-1 0 0,0 0 0,0 0 0,0 0 0,1 0 0,-1 0 0,0 0 0,0 0 0,0 0 0,0 0 0,1 0 0,-1 0 0,0 0 0,0 0 0,0 0 0,1 0 0,-1 1 0,0-1 0,0 0 0,0 0 0,0 0 0,0 0 0,1 0 0,-1 1 0,0-1 0,0 0 0,0 0 0,0 0 0,0 0 0,0 1 0,0-1 0,0 0 0,0 0 0,0 0 0,0 0 0,0 1 0,0-1 0,0 0 0,0 0 0,0 0 0,0 1 0,0-1 0,0 0 0,0 0 0,0 0 0,0 1 0,0-1 0,0 0 0,0 0 0,0 0 0,0 0 0,0 1 0,0-1 0,-1 0 0,1 0 0,0 0 0,0 0 0,0 0 0,0 1 0,0-1 0,-1 0 0,1 0 0,0 0 0,0 0 0,0 0 0,13 3 0,1 0 0,0-1 0,0-1 0,24 0 0,-9-1 0,1170-41 0,-911 24 0,-233 14 0,591-45 0,-550 35 0,-93 13 0,-1-1 0,1 1 0,0-1 0,0 1 0,0-1 0,-1 0 0,1 0 0,0-1 0,-1 1 0,4-2 0,-11-3 0,-18 2 0,-108-6 0,-233 14 0,265 0 0,-1246 93 0,1286-90 0,21-4 0,-1 2 0,1 1 0,1 2 0,-1 2 0,-52 20 0,74-18 0,15-2 0,4-9 0,-1 1 0,0-1 0,1 1 0,-1-1 0,1 0 0,-1 1 0,1-1 0,0-1 0,-1 1 0,6 1 0,46 7 0,1-2 0,0-2 0,79-4 0,-52 0 0,1535-43 0,-1576 39 0,67-14 0,-94 12 0,-14 1 0,-27 0 0,-525 0 0,458 7 0,-996 54 0,1037-53 0,-60 15 0,92-11 0,21-7 0,1 0 0,-1-1 0,1 1 0,-1-1 0,1 1 0,-1-1 0,1 1 0,0-1 0,-1 0 0,1 1 0,0-1 0,-1 0 0,1 1 0,0-1 0,-1 0 0,1 0 0,0 0 0,0 1 0,-1-1 0,1 0 0,0 0 0,0 0 0,-1 0 0,1 0 0,1-1 0,100 9 0,161-7 0,-127-3 0,527 0 0,-846 1 0,-711 32 0,887-30 0,-14 1 0,0 1 0,1 1 0,-34 10 0,54-14 0,0 0 0,1 0 0,-1 0 0,0 0 0,0 1 0,0-1 0,1 0 0,-1 0 0,0 0 0,0 0 0,0 0 0,1 1 0,-1-1 0,0 0 0,0 0 0,0 0 0,0 0 0,1 1 0,-1-1 0,0 0 0,0 0 0,0 1 0,0-1 0,0 0 0,0 0 0,0 0 0,0 1 0,0-1 0,0 0 0,0 0 0,0 1 0,0-1 0,0 0 0,0 0 0,0 1 0,0-1 0,0 0 0,0 0 0,0 1 0,0-1 0,0 0 0,0 0 0,0 1 0,0-1 0,-1 0 0,1 0 0,0 0 0,0 1 0,0-1 0,0 0 0,-1 0 0,1 0 0,0 0 0,0 0 0,0 1 0,-1-1 0,1 0 0,0 0 0,30 5 0,180 5 0,386-32 0,362-99 0,-876 103 0,-62 10 0,-17 2 0,-35-1 0,-72 0-844,-1 5 1,-140 15-1,-218 47-2882,279-32 3199,69-14 527,30-4 0,-123 29 0,193-32-141,21-2 0,32 0 1554,169 4 4409,114-10-6744,-215 0 545,386-14-5826,244-43 2216,-643 46 3987,-60 3-34,-65 3 824,-350 6 7513,-5 32-5467,300-24-3411,42-3 530,-888 114-6694,870-102 6739,63-17 0,0 0 0,1 0 0,-1 0 0,0 0 0,0 0 0,1 0 0,-1 0 0,0 1 0,0-1 0,1 0 0,-1 0 0,0 0 0,0 0 0,0 1 0,1-1 0,-1 0 0,0 0 0,0 0 0,0 1 0,0-1 0,1 0 0,-1 0 0,0 0 0,0 1 0,0-1 0,0 0 0,0 1 0,0-1 0,0 0 0,0 0 0,0 1 0,0-1 0,0 0 0,0 0 0,0 1 0,0-1 0,0 0 0,0 1 0,0-1 0,0 0 0,0 0 0,0 1 0,0-1 0,0 0 0,0 0 0,-1 1 0,1-1 0,0 0 0,0 0 0,0 0 0,0 1 0,-1-1 0,1 0 0,0 0 0,0 0 0,0 0 0,-1 1 0,1-1 0,27 5 0,1-1 0,0-2 0,0 0 0,1-2 0,46-6 0,-2 2 0,680-42 6784,-734 45-6784,-45 1 0,14 0 0,-79 1 0,-556 20 0,594-14 0,35 0 0,29-1 0,33 0 0,121-2 0,-1-8 0,235-34 0,-373 34 0,-26 4 0,0 0 0,0 0 0,0 0 0,0 0 0,0 0 0,0 0 0,0 0 0,-1 0 0,1 0 0,0 0 0,0 0 0,0 0 0,0 0 0,0 0 0,0 0 0,0-1 0,0 1 0,0 0 0,0 0 0,-1 0 0,1 0 0,0 0 0,0 0 0,0 0 0,0 0 0,0 0 0,0 0 0,0 0 0,0 0 0,0-1 0,0 1 0,0 0 0,0 0 0,0 0 0,0 0 0,0 0 0,0 0 0,0 0 0,0 0 0,0 0 0,0-1 0,0 1 0,0 0 0,0 0 0,0 0 0,0 0 0,0 0 0,0 0 0,-47-3 0,-496 1 0,-1 32 0,513-27 0,14-2 0,0 0 0,0 2 0,0 0 0,0 1 0,-22 8 0,33-6 0,15-1 0,30 1 0,-1 0 0,1-3 0,1-1 0,43-4 0,0 1 0,762-39 0,-217 1 0,-590 39 0,-28 1 0,0-1 0,0 1 0,0-2 0,0 1 0,0-2 0,0 1 0,0-1 0,17-6 0,-66-1 0,-989 25 0,803 2 0,-257 54 0,439-61 0,43-11 0,0 0 0,0 0 0,0 0 0,1 0 0,-1 0 0,0 1 0,0-1 0,0 0 0,0 0 0,0 0 0,0 0 0,0 1 0,0-1 0,0 0 0,0 0 0,1 0 0,-1 0 0,0 1 0,0-1 0,0 0 0,0 0 0,0 0 0,0 1 0,0-1 0,0 0 0,0 0 0,-1 0 0,1 0 0,0 1 0,0-1 0,0 0 0,0 0 0,0 0 0,0 0 0,0 1 0,0-1 0,0 0 0,0 0 0,-1 0 0,1 0 0,0 0 0,0 1 0,0-1 0,-1 0 0,29 3 0,889-16 0,-620 3 0,-264 9 0,873-46 0,-884 45 0,-10 1 0,0 0 0,0 0 0,0-1 0,0-1 0,16-5 0,-29 8 0,1 0 0,0 0 0,0 0 0,0 0 0,0 0 0,0 0 0,-1 0 0,1-1 0,0 1 0,0 0 0,0 0 0,0 0 0,0 0 0,-1 0 0,1 0 0,0 0 0,0 0 0,0-1 0,0 1 0,0 0 0,0 0 0,0 0 0,0 0 0,0 0 0,-1-1 0,1 1 0,0 0 0,0 0 0,0 0 0,0 0 0,0-1 0,0 1 0,0 0 0,0 0 0,0 0 0,0 0 0,0-1 0,0 1 0,0 0 0,0 0 0,0 0 0,1 0 0,-1 0 0,0-1 0,0 1 0,0 0 0,0 0 0,0 0 0,0 0 0,0 0 0,0-1 0,0 1 0,1 0 0,-1 0 0,0 0 0,0 0 0,0 0 0,0 0 0,-13-3 0,0 1 0,0 0 0,0 1 0,-18 1 0,4-1 0,-1333 47 0,1290-38 0,69-8 0,0 0 0,0-1 0,0 1 0,0 0 0,0 0 0,0 0 0,0 1 0,0-1 0,0 0 0,0 0 0,0 1 0,0-1 0,0 0 0,0 1 0,0-1 0,0 1 0,0-1 0,1 1 0,-1-1 0,0 1 0,0 0 0,0-1 0,0 2 0,28 4 0,169 6 0,213-16 0,-323 2 0,735-51-6784,-748 44 6784,-66 5 0,-17 1 0,-31-2 0,-206-2 3392,-449 43 0,640-27-3392,37-3 0,29-2 0,33-1 0,82-3 0,202-28 0,-265 17 0,-62 11 0,0 0 0,0 0 0,1 0 0,-1 0 0,0 0 0,0 0 0,1 0 0,-1 0 0,0 0 0,0 0 0,0 0 0,1 0 0,-1 0 0,0 0 0,0 0 0,1 0 0,-1 0 0,0 0 0,0 0 0,1 0 0,-1 0 0,0 0 0,0 0 0,0-1 0,1 1 0,-1 0 0,0 0 0,0 0 0,0 0 0,0 0 0,1-1 0,-1 1 0,0 0 0,0 0 0,0 0 0,0-1 0,0 1 0,0 0 0,0 0 0,0-1 0,1 1 0,-1 0 0,0 0 0,0 0 0,0-1 0,0 1 0,0 0 0,0 0 0,0-1 0,0 1 0,0 0 0,-1-1 0,-31-3 0,-84 3 0,-153 20 0,221-12 0,48-7 0,0 0 0,-1 0 0,1 0 0,0 0 0,0-1 0,0 1 0,-1 0 0,1 0 0,0 0 0,0 0 0,0 0 0,-1 0 0,1 0 0,0 0 0,0 0 0,0 0 0,-1 0 0,1 0 0,0 0 0,0 0 0,-1 0 0,1 1 0,0-1 0,0 0 0,0 0 0,0 0 0,-1 0 0,1 0 0,0 0 0,0 1 0,0-1 0,0 0 0,-1 0 0,1 0 0,0 0 0,0 0 0,0 1 0,0-1 0,0 0 0,0 0 0,0 0 0,-1 1 0,1-1 0,0 0 0,0 0 0,0 1 0,0-1 0,0 0 0,0 0 0,0 0 0,0 1 0,0-1 0,0 0 0,0 0 0,0 0 0,0 1 0,1-1 0,-1 0 0,0 1 0,18 5 0,31 0 0,73-6 0,179-22 0,117-49 0,-413 69 0,-7 1 0,-19-2 0,-35 1 0,-91 1 0,-254 3 0,5 32 0,394-34 0,-12 2 0,0 0 0,0 1 0,1 0 0,-27 11 0,40-14 0,1 0 0,-1 1 0,0-1 0,0 0 0,1 0 0,-1 0 0,0 0 0,0 0 0,0 0 0,1 1 0,-1-1 0,0 0 0,0 0 0,0 0 0,0 1 0,1-1 0,-1 0 0,0 0 0,0 0 0,0 1 0,0-1 0,0 0 0,0 0 0,0 1 0,0-1 0,1 0 0,-1 0 0,0 1 0,0-1 0,0 0 0,0 0 0,0 1 0,-1-1 0,1 0 0,0 0 0,0 1 0,0-1 0,0 0 0,0 0 0,0 1 0,0-1 0,0 0 0,0 0 0,-1 0 0,1 1 0,0-1 0,0 0 0,0 0 0,0 0 0,-1 1 0,1-1 0,0 0 0,0 0 0,-1 0 0,1 0 0,0 0 0,0 0 0,0 1 0,-1-1 0,1 0 0,0 0 0,0 0 0,-1 0 0,1 0 0,0 0 0,0 0 0,-1 0 0,25 5 0,47-2 0,0-3 0,1-3 0,91-16 0,-94 11 0,1017-113 0,-930 101 0,-143 16 0,-17 2 0,-26 0 0,-434-3 0,-481 57 0,928-50 0,10-2 0,0 0 0,0 1 0,1 0 0,-1 0 0,0 1 0,0-1 0,1 2 0,-9 3 0,15-6 0,0 0 0,0 0 0,0 1 0,0-1 0,0 0 0,0 1 0,0-1 0,0 0 0,0 0 0,0 1 0,0-1 0,0 0 0,0 0 0,1 1 0,-1-1 0,0 0 0,0 0 0,0 1 0,0-1 0,1 0 0,-1 0 0,0 0 0,0 1 0,0-1 0,1 0 0,-1 0 0,0 0 0,0 0 0,1 1 0,-1-1 0,0 0 0,0 0 0,1 0 0,-1 0 0,0 0 0,1 0 0,-1 0 0,0 0 0,0 0 0,1 0 0,-1 0 0,0 0 0,1 0 0,-1 0 0,0 0 0,0 0 0,1 0 0,-1 0 0,0-1 0,1 1 0,43 5 0,0-1 0,1-3 0,86-9 0,-88 5 0,119-11-217,80-13-5667,-75 8 2486,-137 16 3217,-1-1 0,44-12 0,-72 16 177,0 0-1,0-1 1,0 1 0,0 0-1,0 0 1,-1 0 0,1-1-1,0 1 1,0 0 0,0-1-1,-1 1 1,1-1 0,0 1-1,-1-1 1,1 1 0,0-1 0,-1 0-1,1 1 1,-1-1 0,1 0-1,-1 1 1,1-1 0,-1 0-1,1 0 1,-16-8-104,-37 0 1185,-309 0 7256,0 31-7485,313-18-848,-73 16 0,120-20 0,-1 0 0,0 1 0,0-1 0,1 0 0,-1 1 0,1 0 0,-1-1 0,0 1 0,1 0 0,0 0 0,-1 0 0,1 0 0,-1 0 0,-1 2 0,3-2 0,1 0 0,0 0 0,0 0 0,0-1 0,0 1 0,0 0 0,0 0 0,0-1 0,0 1 0,1-1 0,-1 1 0,0-1 0,0 1 0,0-1 0,1 0 0,-1 0 0,0 1 0,0-1 0,1 0 0,-1 0 0,2-1 0,50 7 0,0-2 0,77-4 0,117-19 0,-175 12 0,773-102 0,-814 105 0,-19 3 0,-1 0 0,1-1 0,-1 0 0,0-1 0,0-1 0,17-6 0,-26 5 0,-12 1 0,-36-2 0,1 2 0,-83 3 0,50 2 0,-460 14 0,383-2 0,-221 47 0,347-52 0,29-8 0,0 0 0,-1 0 0,1 0 0,0 0 0,0 0 0,0 0 0,0 0 0,-1 0 0,1 0 0,0 0 0,0 0 0,0 0 0,0 0 0,-1 1 0,1-1 0,0 0 0,0 0 0,0 0 0,0 0 0,-1 0 0,1 0 0,0 0 0,0 1 0,0-1 0,0 0 0,0 0 0,0 0 0,0 0 0,-1 0 0,1 1 0,0-1 0,0 0 0,0 0 0,0 0 0,0 0 0,0 1 0,0-1 0,0 0 0,0 0 0,0 0 0,0 1 0,0-1 0,0 0 0,0 0 0,0 0 0,0 0 0,0 1 0,0-1 0,0 0 0,1 0 0,-1 0 0,41 7 0,954-25 0,-953 17 0,-29 2 0,0-1 0,0-1 0,0 1 0,-1-2 0,1 0 0,-1 0 0,1-2 0,16-5 0,-29 9 0,0 0 0,0 0 0,0 0 0,0 0 0,0 0 0,-1 0 0,1 0 0,0 0 0,0 0 0,0 0 0,0 0 0,-1 0 0,1 0 0,0 0 0,0 0 0,0 0 0,0 0 0,-1 0 0,1 0 0,0 0 0,0 0 0,0-1 0,0 1 0,0 0 0,-1 0 0,1 0 0,0 0 0,0 0 0,0 0 0,0 0 0,0-1 0,0 1 0,0 0 0,-1 0 0,1 0 0,0 0 0,0 0 0,0-1 0,0 1 0,0 0 0,0 0 0,0 0 0,0 0 0,0 0 0,0-1 0,0 1 0,0 0 0,0 0 0,0 0 0,0 0 0,0-1 0,0 1 0,0 0 0,0 0 0,0 0 0,0 0 0,0-1 0,0 1 0,1 0 0,-1 0 0,0 0 0,0 0 0,0 0 0,0-1 0,0 1 0,0 0 0,0 0 0,1 0 0,-20-4 0,0 1 0,0 1 0,-1 0 0,-35 3 0,9-1 0,-304 3 0,268 2 0,1 3 0,-103 24 0,160-23 0,19-1 0,7-7 0,1 1 0,-1-1 0,0 1 0,1-1 0,-1 0 0,1 0 0,-1 0 0,1 0 0,0 0 0,-1-1 0,6 1 0,58 11-1230,119 4 0,74-15-2481,-145-3 3098,-32 2 331,-61-1 564,-57 1 849,-150 0 3571,-98 4-3255,-188 40-1943,467-44 496,-10 2 0,0 1 0,1 0 0,-1 1 0,0 0 0,-16 8 0,31-12 0,1 0 0,-1 0 0,0 0 0,0 0 0,1 0 0,-1 0 0,0 0 0,1 0 0,-1 0 0,0 0 0,0 0 0,1 0 0,-1 0 0,0 1 0,1-1 0,-1 0 0,0 0 0,0 0 0,1 0 0,-1 0 0,0 1 0,0-1 0,1 0 0,-1 0 0,0 0 0,0 1 0,0-1 0,0 0 0,1 0 0,-1 1 0,0-1 0,0 0 0,0 1 0,0-1 0,0 0 0,0 0 0,0 1 0,0-1 0,0 0 0,0 1 0,0-1 0,0 0 0,0 0 0,0 1 0,0-1 0,0 0 0,0 1 0,0-1 0,0 0 0,0 1 0,0-1 0,0 0 0,0 0 0,-1 1 0,1-1 0,0 0 0,0 0 0,0 0 0,-1 1 0,1-1 0,0 0 0,0 0 0,-1 0 0,1 1 0,0-1 0,0 0 0,-1 0 0,1 0 0,0 0 0,28 6 0,58-1 0,-1-4 0,138-17 0,-152 9 0,584-60 0,-602 60 0,-53 7 0,0 0 0,0 0 0,0 0 0,0 0 0,0-1 0,0 1 0,0 0 0,0 0 0,0 0 0,0 0 0,0 0 0,0 0 0,0 0 0,0 0 0,0 0 0,0 0 0,0 0 0,0-1 0,0 1 0,0 0 0,0 0 0,0 0 0,0 0 0,0 0 0,0 0 0,0 0 0,0 0 0,0 0 0,0 0 0,0 0 0,0 0 0,0 0 0,0-1 0,1 1 0,-19-2 0,-28 0 0,-34 9 0,-150 32 0,224-38 0,1 0 0,-1 1 0,1-1 0,0 1 0,0 1 0,-7 2 0,12-4 0,0-1 0,0 0 0,0 0 0,0 0 0,-1 0 0,1 0 0,0 0 0,0 0 0,0 1 0,0-1 0,-1 0 0,1 0 0,0 0 0,0 0 0,0 0 0,0 1 0,0-1 0,0 0 0,0 0 0,-1 0 0,1 1 0,0-1 0,0 0 0,0 0 0,0 0 0,0 1 0,0-1 0,0 0 0,0 0 0,0 0 0,0 1 0,0-1 0,0 0 0,0 0 0,0 0 0,0 1 0,1-1 0,-1 0 0,0 0 0,0 0 0,0 1 0,0-1 0,0 0 0,0 0 0,0 0 0,1 0 0,-1 0 0,0 1 0,0-1 0,0 0 0,26 6 0,83 1 0,0-4 0,-1-5 0,114-18 0,-201 16 0,-28 1 0,-37 0 0,-40 3-378,-103 14-1,13 11-4517,112-10 3609,60-10 669,15-2 11,130 4-1792,714-17 1643,-828 8 765,-25 1-29,-7 0 20,-40 0 767,-743 65 7508,558-37-5986,180-19-2289,48-6 0,12-1 0,83 0 0,-87-1 0,214 1 0,472-16 0,-615 8 0,101-20 0,-173 23 0,-20 2 0,-27 0 0,-1256 53 0,1366-52 0,12 3 0,89-12 0,200-30 0,-309 38 0,0-4 0,-1-2 0,118-32 0,-177 40 0,1-1 0,0 0 0,-1 0 0,1 0 0,-1 0 0,1 0 0,-1 0 0,1 0 0,-1-1 0,0 0 0,0 1 0,0-1 0,4-4 0,-6 6 0,0-1 0,0 0 0,-1 1 0,1-1 0,0 0 0,0 1 0,0-1 0,-1 1 0,1-1 0,0 0 0,-1 1 0,1-1 0,0 1 0,-1-1 0,1 1 0,-1-1 0,1 1 0,-1-1 0,1 1 0,-1 0 0,1-1 0,-1 1 0,1 0 0,-1-1 0,1 1 0,-1 0 0,0 0 0,1-1 0,-1 1 0,0 0 0,1 0 0,-1 0 0,0 0 0,-14-4 0,0 1 0,0 1 0,-21-1 0,-252-2 0,-409 45 0,651-35 0,-53 13 0,80-10 0,26-3 0,34 0 0,553-13 0,-4-49 0,-538 52 0,-23 3 0,-1-1 0,0-1 0,0-2 0,48-16 0,-67 15 0,-16 2 0,-23 0 0,-118-4 0,-153 11 0,-154 30 0,366-24 0,-653 74 0,676-68 0,60-7 0,19-2 0,42 2 0,1-2 0,0-3 0,0-2 0,57-7 0,-48 3 0,1450-163-6784,-1424 151 6784,-61 5 0,-30 11 0,0 0 0,-1-1 0,1 1 0,0-1 0,0 1 0,0 0 0,-1-1 0,1 1 0,0 0 0,-1 0 0,1-1 0,0 1 0,-1 0 0,1 0 0,0-1 0,-1 1 0,1 0 0,0 0 0,-1 0 0,1-1 0,-1 1 0,1 0 0,0 0 0,-1 0 0,1 0 0,-1 0 0,1 0 0,-1 0 0,1 0 0,0 0 0,-1 0 0,1 0 0,-1 1 0,-63-4 0,-588 41 6784,626-36-6784,16-2 0,1 0 0,-1 1 0,1 0 0,-1 1 0,1 0 0,-17 7 0,23-5 0,13 1 0,25 0 0,0-1 0,0-2 0,1-1 0,67-8 0,-44 3 0,588-67 0,-594 62 0,-53 9 0,0 0 0,-1 0 0,1-1 0,0 1 0,0 0 0,0 0 0,0 0 0,0 0 0,0-1 0,0 1 0,0 0 0,0 0 0,-1 0 0,1 0 0,0-1 0,0 1 0,0 0 0,0 0 0,0 0 0,0 0 0,0-1 0,0 1 0,0 0 0,0 0 0,0 0 0,0-1 0,1 1 0,-1 0 0,0 0 0,0 0 0,0 0 0,0-1 0,0 1 0,0 0 0,0 0 0,0 0 0,1 0 0,-1 0 0,-30-3 0,-495-1 0,-590 73 0,1075-62 0,28-3 0,15-2 0,101 4 0,203-14 0,-283 6 0,-5 2 0,-1-2 0,0 1 0,0-2 0,0-1 0,0 0 0,18-7 0,-36 11 0,0 0 0,0 0 0,1 0 0,-1 0 0,0 0 0,1-1 0,-1 1 0,0 0 0,1 0 0,-1 0 0,0 0 0,0 0 0,1 0 0,-1-1 0,0 1 0,0 0 0,1 0 0,-1 0 0,0-1 0,0 1 0,0 0 0,1 0 0,-1-1 0,0 1 0,0 0 0,0 0 0,0-1 0,0 1 0,0 0 0,1-1 0,-1 1 0,0 0 0,0 0 0,0-1 0,0 1 0,0 0 0,0-1 0,0 1 0,-12-6 0,-22 0 0,-57 4 0,0 3 0,-1 5 0,-126 23 0,203-27 0,9-2 0,1 0 0,0 1 0,0-1 0,0 1 0,0 1 0,0-1 0,0 1 0,0-1 0,0 1 0,1 1 0,-1-1 0,-4 4 0,9-6 0,0 1 0,0-1 0,0 1 0,1-1 0,-1 1 0,0-1 0,0 1 0,1-1 0,-1 0 0,0 1 0,1-1 0,-1 1 0,0-1 0,1 0 0,-1 1 0,1-1 0,-1 0 0,1 0 0,-1 1 0,0-1 0,1 0 0,-1 0 0,1 0 0,-1 1 0,1-1 0,-1 0 0,1 0 0,-1 0 0,1 0 0,-1 0 0,1 0 0,0 0 0,-1 0 0,1 0 0,0 0 0,37 4 0,-1-1 0,2-2 0,-1-1 0,56-8 0,-46 4 0,998-141 0,-1024 141 0,-6 2 0,0-1 0,0-1 0,0 0 0,21-9 0,-37 13 0,0 0 0,0 0 0,0 0 0,-1 0 0,1 0 0,0 0 0,0-1 0,0 1 0,-1 0 0,1 0 0,0 0 0,0 0 0,0 0 0,0-1 0,0 1 0,-1 0 0,1 0 0,0 0 0,0 0 0,0-1 0,0 1 0,0 0 0,0 0 0,0 0 0,0-1 0,-1 1 0,1 0 0,0 0 0,0 0 0,0-1 0,0 1 0,0 0 0,0 0 0,0 0 0,0-1 0,0 1 0,1 0 0,-1 0 0,0-1 0,0 1 0,0 0 0,0 0 0,0 0 0,0 0 0,0-1 0,0 1 0,0 0 0,1 0 0,-1 0 0,0 0 0,0-1 0,0 1 0,0 0 0,1 0 0,-1 0 0,0 0 0,0 0 0,0 0 0,1 0 0,-1-1 0,0 1 0,0 0 0,-14-3 0,0 0 0,0 1 0,-1 1 0,1 0 0,-22 2 0,-5-1 0,-1185 45-703,702 7-4804,357-35 4322,36-6 1233,-129 31 1,241-37-60,17-1 1,35 0 117,98-5 199,194-25 6488,-233 17-6682,655-83-5769,-493 58 4530,-180 23 1127,-67 7 0,-18 1 0,-28 0 0,-524 19 4123,415-8-2592,-162 15-401,286-19-1130,24-4 0,0 0 0,0 0 0,0 0 0,1 0 0,-1 0 0,0 0 0,0 0 0,0 0 0,0 0 0,0 0 0,0 0 0,0 0 0,0 0 0,0 0 0,1 0 0,-1 0 0,0 0 0,0 0 0,0 0 0,0 1 0,0-1 0,0 0 0,0 0 0,0 0 0,0 0 0,0 0 0,0 0 0,0 0 0,0 0 0,1 0 0,-1 0 0,0 0 0,0 0 0,0 1 0,0-1 0,0 0 0,0 0 0,0 0 0,0 0 0,0 0 0,0 0 0,0 0 0,0 0 0,0 0 0,0 0 0,0 1 0,0-1 0,0 0 0,0 0 0,0 0 0,0 0 0,0 0 0,-1 0 0,44 3 0,162-9 0,306-48 0,-480 50 0,-4 0 0,274-47 0,-253 36 0,-48 15 0,0 0 0,0 0 0,-1 0 0,1 0 0,0-1 0,0 1 0,-1 0 0,1 0 0,0 0 0,0 0 0,-1-1 0,1 1 0,0 0 0,0 0 0,0 0 0,0-1 0,-1 1 0,1 0 0,0 0 0,0-1 0,0 1 0,0 0 0,0 0 0,0-1 0,0 1 0,-1 0 0,1-1 0,0 1 0,0 0 0,0 0 0,0-1 0,0 1 0,0 0 0,1-1 0,-1 1 0,0 0 0,0 0 0,0-1 0,0 1 0,0 0 0,0 0 0,0-1 0,0 1 0,1 0 0,-1 0 0,0-1 0,0 1 0,0 0 0,1 0 0,-1 0 0,0-1 0,0 1 0,0 0 0,1 0 0,-1 0 0,0 0 0,1-1 0,-33-4 0,-93-2 0,-128 9 0,-129 26 0,296-21 0,83-7 0,-540 58 0,527-55 0,8-3 0,1 1 0,0 0 0,0 0 0,0 1 0,0 0 0,1 0 0,-1 1 0,-7 4 0,13-7 0,1 0 0,0 0 0,0 0 0,0 0 0,0 1 0,0-1 0,0 0 0,-1 0 0,1 0 0,0 0 0,0 1 0,0-1 0,0 0 0,0 0 0,0 0 0,0 1 0,0-1 0,0 0 0,0 0 0,0 0 0,0 0 0,0 1 0,0-1 0,0 0 0,0 0 0,0 0 0,0 1 0,0-1 0,0 0 0,0 0 0,0 0 0,0 1 0,0-1 0,1 0 0,-1 0 0,0 0 0,0 0 0,0 0 0,0 1 0,0-1 0,0 0 0,1 0 0,-1 0 0,0 0 0,0 0 0,0 0 0,0 0 0,1 1 0,-1-1 0,0 0 0,0 0 0,0 0 0,1 0 0,-1 0 0,0 0 0,0 0 0,0 0 0,0 0 0,1 0 0,-1 0 0,0 0 0,0 0 0,1 0 0,10 2 0,0 0 0,0 0 0,0-1 0,22-1 0,-10 1 0,258 2-3392,509-61 0,-576 17 3392,-172 26 0,-42 15 0,0 0 0,0 0 0,1-1 0,-1 1 0,0 0 0,0 0 0,0 0 0,1 0 0,-1 0 0,0-1 0,0 1 0,0 0 0,0 0 0,1 0 0,-1-1 0,0 1 0,0 0 0,0 0 0,0-1 0,0 1 0,0 0 0,0 0 0,0-1 0,0 1 0,0 0 0,0 0 0,0-1 0,0 1 0,0 0 0,0 0 0,0-1 0,0 1 0,0 0 0,0 0 0,0-1 0,0 1 0,0 0 0,0 0 0,-1 0 0,1-1 0,0 1 0,0 0 0,0 0 0,0 0 0,-1-1 0,1 1 0,0 0 0,0 0 0,0 0 0,-1 0 0,1-1 0,0 1 0,0 0 0,-1 0 0,1 0 0,0 0 0,0 0 0,0 0 0,-1 0 0,1 0 0,0 0 0,0 0 0,-1 0 0,1 0 0,0 0 0,-1 0 0,1 0 0,0 0 0,-1 0 0,-15-3 21,-1 0-1,0 1 1,0 1-1,-24 1 1,8-1 1007,-274 7 4721,-411 69-5845,681-71 96,25-3 0,0 0 0,0 0 0,0 2 0,1-1 0,-1 1 0,1 1 0,0 0 0,-16 8 0,26-12 0,1 0 0,0 0 0,0 0 0,0 0 0,0 0 0,-1 1 0,1-1 0,0 0 0,0 0 0,0 0 0,0 0 0,-1 0 0,1 0 0,0 1 0,0-1 0,0 0 0,0 0 0,0 0 0,-1 0 0,1 1 0,0-1 0,0 0 0,0 0 0,0 0 0,0 1 0,0-1 0,0 0 0,0 0 0,0 0 0,0 1 0,0-1 0,0 0 0,0 0 0,0 0 0,0 1 0,0-1 0,0 0 0,0 0 0,0 0 0,0 1 0,0-1 0,1 0 0,-1 0 0,0 0 0,0 1 0,0-1 0,0 0 0,0 0 0,0 0 0,1 0 0,-1 0 0,0 1 0,0-1 0,0 0 0,1 0 0,-1 0 0,0 0 0,0 0 0,0 0 0,0 0 0,1 0 0,-1 0 0,0 0 0,0 0 0,0 0 0,1 0 0,-1 0 0,0 0 0,20 4 0,75 0 0,0-5 0,0-3 0,95-17 0,-8 1 0,-126 14 0,-51 4 0,-33 1 0,-144 10 0,-234 41 0,398-48 0,-17 1 0,17-3 0,0 1 0,0 0 0,0 0 0,0 1 0,0 0 0,0 0 0,1 1 0,-1 0 0,-11 7 0,18-10 0,1 0 0,0 1 0,0-1 0,0 0 0,0 0 0,-1 1 0,1-1 0,0 0 0,0 1 0,0-1 0,0 0 0,0 0 0,0 1 0,0-1 0,0 0 0,0 1 0,0-1 0,0 0 0,0 1 0,0-1 0,0 0 0,0 0 0,0 1 0,0-1 0,0 0 0,0 1 0,0-1 0,0 0 0,1 0 0,-1 1 0,0-1 0,0 0 0,0 0 0,0 1 0,1-1 0,-1 0 0,0 0 0,0 0 0,1 1 0,-1-1 0,0 0 0,0 0 0,1 0 0,-1 0 0,0 0 0,1 0 0,-1 1 0,0-1 0,0 0 0,1 0 0,-1 0 0,0 0 0,1 0 0,-1 0 0,0 0 0,1 0 0,-1 0 0,0 0 0,0 0 0,1-1 0,22 5 0,315-4 0,-322 0 0,-9 0 0,1 0 0,-1 0 0,1 0 0,0-1 0,-1 0 0,1 0 0,-1-1 0,1 0 0,12-6 0,-28 4 0,-39-2 0,-1 3 0,-80 4 0,42 1 0,-135-2 0,-346 45 0,561-43 0,13 0 0,31 0 0,56 0 0,108-3 0,0-9 0,200-36 0,-372 42 0,-22 4 0,1-1 0,0-1 0,-1 0 0,1 0 0,-1 0 0,12-6 0,-60 5 0,-102 2 0,45-1 0,0 3 0,-156 24 0,349-19 0,98-31 0,-12 0 0,-127 24 0,-38 2 0,0-1 0,0-1 0,-1-1 0,1 0 0,26-8 0,-42 7 0,-11-1 0,-13 0 0,-59 2 0,150 3 0,256-2 0,-233-12 306,-34 4-1847,-18 6-2877,412-24 4418,-562 30 4985,-10-2-3763,-200 6-1776,-791 56 554,1101-62 0,-23 0 0,-60 12 0,94-13 0,0 0 0,0 0 0,0 0 0,0 0 0,0 1 0,1-1 0,-1 0 0,0 0 0,0 0 0,0 0 0,0 0 0,0 0 0,0 1 0,0-1 0,0 0 0,0 0 0,0 0 0,0 0 0,0 0 0,0 1 0,0-1 0,0 0 0,0 0 0,-1 0 0,1 0 0,0 0 0,0 0 0,0 1 0,0-1 0,0 0 0,0 0 0,0 0 0,0 0 0,0 0 0,0 0 0,-1 0 0,1 0 0,0 0 0,0 1 0,0-1 0,0 0 0,0 0 0,0 0 0,0 0 0,-1 0 0,1 0 0,0 0 0,0 0 0,0 0 0,0 0 0,0 0 0,-1 0 0,1 0 0,0 0 0,0 0 0,0 0 0,0 0 0,0 0 0,0 0 0,-1 0 0,1 0 0,0-1 0,17 6 0,27-1 0,224-4 0,487-66 0,-750 65 0,11-1 0,0 0 0,-1-1 0,27-9 0,-42 12 0,0 0 0,0 0 0,1 0 0,-1 0 0,0 0 0,0 0 0,1 0 0,-1 0 0,0 0 0,0 0 0,0 0 0,1 0 0,-1 0 0,0 0 0,0 0 0,1 0 0,-1-1 0,0 1 0,0 0 0,0 0 0,0 0 0,1 0 0,-1-1 0,0 1 0,0 0 0,0 0 0,0 0 0,0-1 0,0 1 0,1 0 0,-1 0 0,0 0 0,0-1 0,0 1 0,0 0 0,0 0 0,0-1 0,0 1 0,0 0 0,0 0 0,0 0 0,0-1 0,0 1 0,-12-5 0,-20 1 0,-349 2 0,254 3 0,299-5 0,-1-7 0,0-8 0,227-54 0,-364 63 0,-26 4 0,-18 2 0,-22 1 0,-1109 21 0,417 61 0,694-71 0,43-5 0,56-2 0,-63-1 0,1850-121-6784,-1713 100 6784,-142 21 0,0 0 0,0 0 0,0 0 0,0 0 0,0-1 0,0 1 0,0 0 0,0 0 0,0 0 0,0-1 0,0 1 0,-1-1 0,1 1 0,0 0 0,0-1 0,0 0 0,0 1 0,-1-1 0,1 1 0,0-1 0,-1 0 0,1 0 0,1-1 0,-27-3 0,-500 3 5971,382 5-5158,-292 11-4205,316-5 1696,-185 38 0,258-32 1696,46-15 0,0-1 0,0 1 0,1 0 0,-1 0 0,0 1 0,0-1 0,1 0 0,-1 0 0,0 0 0,0 0 0,1 0 0,-1 0 0,0 0 0,0 0 0,1 0 0,-1 1 0,0-1 0,0 0 0,0 0 0,1 0 0,-1 0 0,0 1 0,0-1 0,0 0 0,0 0 0,1 0 0,-1 1 0,0-1 0,0 0 0,0 0 0,0 1 0,0-1 0,0 0 0,0 0 0,0 1 0,0-1 0,0 0 0,0 0 0,0 1 0,0-1 0,0 0 0,0 0 0,0 1 0,0-1 0,0 0 0,0 0 0,0 1 0,0-1 0,0 0 0,0 0 0,0 1 0,-1-1 0,1 0 0,0 0 0,0 0 0,0 1 0,0-1 0,-1 0 0,1 0 0,0 0 0,0 0 0,-1 1 0,1-1 0,0 0 0,-1 0 0,27 5 0,68-1 0,0-4 0,102-14 0,-111 7 0,75-4 0,579-63 0,-686 64 0,-45 6 0,-9 1 0,-18-2 0,-34 1 0,-366 16 4765,181-1-2746,-73 10-2019,272-13 0,39-8 0,0 0 0,-1 0 0,1 0 0,-1 0 0,1 0 0,0 0 0,-1 0 0,1 0 0,0 0 0,-1 0 0,1 0 0,-1 1 0,1-1 0,0 0 0,-1 0 0,1 0 0,0 0 0,0 1 0,-1-1 0,1 0 0,0 0 0,-1 1 0,1-1 0,0 0 0,0 1 0,0-1 0,-1 0 0,1 1 0,0-1 0,0 0 0,0 1 0,0-1 0,-1 0 0,1 1 0,0-1 0,0 1 0,14 5 0,27 1 0,53-4 0,152-15 0,-2-1 0,-223 14 0,-1-1 0,0-1 0,0-1 0,0-1 0,0 0 0,24-8 0,-31 1 0,-20 2 0,-27 0 0,-69 1 0,-123 6 0,168 2 0,-121 2-455,1 8 0,-335 65 0,447-59-6371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1T14:32:09.489"/>
    </inkml:context>
    <inkml:brush xml:id="br0">
      <inkml:brushProperty name="width" value="0.05" units="cm"/>
      <inkml:brushProperty name="height" value="0.05" units="cm"/>
      <inkml:brushProperty name="color" value="#0086EA"/>
    </inkml:brush>
  </inkml:definitions>
  <inkml:trace contextRef="#ctx0" brushRef="#br0">1185 156 24575,'-63'-3'0,"-105"-18"0,34 3 0,-686-46 0,1429 69 0,-331-8 0,-64 4 0,671-32 0,-862 29 0,-14 1 0,-1 0 0,1 0 0,-1-1 0,0 0 0,11-4 0,-50 0 0,-560 6 0,540 1 0,-351 25 0,93-4 0,287-21 0,8-1 0,0 1 0,-1 0 0,-15 5 0,24-1 0,16 0 0,20 4 0,-28-9 0,36 9-682,64 6-1,-74-13-6143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1T14:32:12.018"/>
    </inkml:context>
    <inkml:brush xml:id="br0">
      <inkml:brushProperty name="width" value="0.05" units="cm"/>
      <inkml:brushProperty name="height" value="0.05" units="cm"/>
      <inkml:brushProperty name="color" value="#0086EA"/>
    </inkml:brush>
  </inkml:definitions>
  <inkml:trace contextRef="#ctx0" brushRef="#br0">1959 52 24575,'-142'-1'-7641,"1"-1"4615,-283-12 6668,205 6-2995,-39-4 4480,-122-3-3876,2036 16-1251,-1626-1 0,-14-1 0,0 1 0,-1 1 0,1 0 0,0 1 0,24 6 0,-40-8 0,0 0 0,0 0 0,0 0 0,0 0 0,0 0 0,0 0 0,-1 0 0,1 0 0,0 0 0,0 0 0,0 0 0,0 0 0,0 0 0,0 0 0,-1 0 0,1 0 0,0 0 0,0 0 0,0 0 0,0 0 0,0 0 0,0 0 0,0 0 0,0 1 0,-1-1 0,1 0 0,0 0 0,0 0 0,0 0 0,0 0 0,0 0 0,0 0 0,0 1 0,0-1 0,0 0 0,0 0 0,0 0 0,0 0 0,0 0 0,0 0 0,0 1 0,0-1 0,0 0 0,0 0 0,0 0 0,0 0 0,0 0 0,0 0 0,0 0 0,0 1 0,0-1 0,0 0 0,0 0 0,0 0 0,0 0 0,0 0 0,0 0 0,1 0 0,-1 1 0,0-1 0,0 0 0,0 0 0,0 0 0,0 0 0,0 0 0,-20 7 0,-31 5 0,-927 117 0,99-14 0,865-113 0,-48 7 0,-81 21 0,137-29 0,1 1 0,0 0 0,-1 0 0,1 0 0,0 1 0,1 0 0,-6 3 0,10-6 0,-1 0 0,1 1 0,0-1 0,-1 0 0,1 1 0,0-1 0,0 0 0,-1 1 0,1-1 0,0 0 0,0 1 0,0-1 0,-1 1 0,1-1 0,0 0 0,0 1 0,0-1 0,0 1 0,0-1 0,0 1 0,0-1 0,0 0 0,0 1 0,0-1 0,0 1 0,0-1 0,0 1 0,0-1 0,0 0 0,1 1 0,-1-1 0,0 1 0,0-1 0,0 0 0,1 1 0,-1-1 0,0 0 0,0 1 0,1-1 0,-1 0 0,0 1 0,1-1 0,-1 0 0,0 0 0,1 1 0,-1-1 0,1 0 0,-1 0 0,0 0 0,1 1 0,11 3 0,-1 0 0,0 0 0,1-2 0,0 1 0,-1-1 0,1-1 0,17 0 0,-16 0 0,680 9 0,-431-14 0,491-22 0,-734 25 0,-9 2 0,-1-1 0,1-1 0,-1 0 0,1 0 0,0-1 0,-1 0 0,0 0 0,1-1 0,-1-1 0,17-8 0,-26 12 0,0 0 0,1-1 0,-1 1 0,0 0 0,1 0 0,-1-1 0,0 1 0,0 0 0,1-1 0,-1 1 0,0 0 0,0 0 0,0-1 0,1 1 0,-1-1 0,0 1 0,0 0 0,0-1 0,0 1 0,0 0 0,0-1 0,0 1 0,0-1 0,0 1 0,0 0 0,0-1 0,0 1 0,0-1 0,0 1 0,0 0 0,0-1 0,0 1 0,0 0 0,0-1 0,-1 1 0,1 0 0,0-1 0,0 1 0,-1-1 0,-18-12 0,-23-1 0,-10 7 0,-1 2 0,-87 3 0,0 1 0,60-3 0,-129-10 0,317 0 0,736-27 0,-820 41 0,100 0 0,142-18 0,-253 15-1365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20:43:17.791"/>
    </inkml:context>
    <inkml:brush xml:id="br0">
      <inkml:brushProperty name="width" value="0.035" units="cm"/>
      <inkml:brushProperty name="height" value="0.035" units="cm"/>
      <inkml:brushProperty name="color" value="#E71224"/>
    </inkml:brush>
  </inkml:definitions>
  <inkml:trace contextRef="#ctx0" brushRef="#br0">994 152 24575,'-1'4'0,"0"-1"0,0 1 0,-1-1 0,1 1 0,-1-1 0,1 1 0,-1-1 0,0 0 0,-4 5 0,-2 4 0,-194 272 0,198-279 0,-28 42 0,2 0 0,-30 66 0,50-97 0,-1 1 0,-1-2 0,-1 1 0,0-2 0,-1 0 0,0 0 0,-27 18 0,-2 4 0,15-9 0,2 2 0,-45 61 0,47-57 0,7-9 0,1 0 0,1 1 0,1 1 0,1 1 0,1-1 0,2 2 0,-13 50 0,-14 62 0,-17 92 0,48-197 0,1 3 0,-2 1 0,-24 72 0,22-82 0,1 1 0,2 0 0,1 0 0,1 1 0,1 48 0,-4 31 0,3-77 0,-9 118 0,13-133 0,1 0 0,0 0 0,1-1 0,1 1 0,1-1 0,8 24 0,50 109 0,-22-58 0,53 119 0,-82-189 0,0 0 0,2-1 0,19 24 0,-12-19 0,16 31 0,-26-38 0,6 9 0,22 56 0,-33-70 0,1 0 0,0-1 0,1 0 0,1 0 0,0-1 0,0 0 0,2 0 0,-1-1 0,15 13 0,2 5 0,39 54 0,-49-62 0,0 0 0,2-1 0,0-1 0,1 0 0,36 26 0,-38-34 0,0 0 0,1 0 0,1-2 0,0 0 0,31 9 0,13 3 0,-32-10 0,0-1 0,1-1 0,0-2 0,42 4 0,-30-7 0,-1-3 0,1-2 0,-1-1 0,1-2 0,68-17 0,335-135 0,-150 46 0,-222 82 0,-2-3 0,81-48 0,130-94 0,-154 91 0,34-25 0,-126 78 0,-1-1 0,39-42 0,-24 12 0,-3-3 0,67-113 0,-36 51 0,-48 78 0,31-63 0,-53 88 0,-1 0 0,-1-1 0,0 1 0,-2-1 0,6-41 0,-5-33 0,-10-170 0,1 228 0,-1 0 0,-3 0 0,-1 1 0,-1 0 0,-3 1 0,-1 0 0,-1 0 0,-2 2 0,-37-63 0,18 38 0,-31-74 0,26 51 0,-59-92 0,81 151 0,-24-26 0,-5-6 0,24 30 0,-2 1 0,-1 1 0,0 1 0,-53-35 0,64 48 0,-34-24 0,-32-24 0,56 40 0,-1 1 0,-1 1 0,-34-16 0,0 0 0,6 0 0,-58-44 0,83 56 0,-1 2 0,-1 0 0,0 2 0,-1 1 0,-1 2 0,0 1 0,-57-12 0,-64-23 0,75 20 0,0 0 0,44 13 0,0 3 0,-1 0 0,-40-5 0,34 11 0,-51-8 0,-105 0 0,173 12 0,0-1 0,-27-7 0,30 5 0,-1 1 0,-39-1 0,57 4 0,0 1 0,0 0 0,0 0 0,1 0 0,-1 1 0,0 0 0,1 0 0,-1 0 0,1 0 0,0 1 0,0 0 0,0-1 0,0 2 0,0-1 0,0 0 0,-4 6 0,-6 8 0,1 0 0,-17 29 0,11-16 0,-224 350 0,213-330-1365,5-10-5461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6D84A-B3CE-44D8-B6D9-25ACB6DA7E84}" type="datetimeFigureOut">
              <a:rPr lang="en-US" smtClean="0"/>
              <a:t>1/18/2024</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5B738-EC96-4B04-A4E0-CA070CAD8871}" type="slidenum">
              <a:rPr lang="en-US" smtClean="0"/>
              <a:t>‹#›</a:t>
            </a:fld>
            <a:endParaRPr lang="en-US"/>
          </a:p>
        </p:txBody>
      </p:sp>
    </p:spTree>
    <p:extLst>
      <p:ext uri="{BB962C8B-B14F-4D97-AF65-F5344CB8AC3E}">
        <p14:creationId xmlns:p14="http://schemas.microsoft.com/office/powerpoint/2010/main" val="385512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a:p>
        </p:txBody>
      </p:sp>
      <p:sp>
        <p:nvSpPr>
          <p:cNvPr id="4" name="Marcador de Posição do Número do Diapositivo 3"/>
          <p:cNvSpPr>
            <a:spLocks noGrp="1"/>
          </p:cNvSpPr>
          <p:nvPr>
            <p:ph type="sldNum" sz="quarter" idx="5"/>
          </p:nvPr>
        </p:nvSpPr>
        <p:spPr/>
        <p:txBody>
          <a:bodyPr/>
          <a:lstStyle/>
          <a:p>
            <a:fld id="{236F709B-9F46-4817-A6D7-0114787DC128}" type="slidenum">
              <a:rPr lang="en-US" smtClean="0"/>
              <a:t>2</a:t>
            </a:fld>
            <a:endParaRPr lang="en-US"/>
          </a:p>
        </p:txBody>
      </p:sp>
    </p:spTree>
    <p:extLst>
      <p:ext uri="{BB962C8B-B14F-4D97-AF65-F5344CB8AC3E}">
        <p14:creationId xmlns:p14="http://schemas.microsoft.com/office/powerpoint/2010/main" val="411389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a:p>
        </p:txBody>
      </p:sp>
      <p:sp>
        <p:nvSpPr>
          <p:cNvPr id="4" name="Marcador de Posição do Número do Diapositivo 3"/>
          <p:cNvSpPr>
            <a:spLocks noGrp="1"/>
          </p:cNvSpPr>
          <p:nvPr>
            <p:ph type="sldNum" sz="quarter" idx="5"/>
          </p:nvPr>
        </p:nvSpPr>
        <p:spPr/>
        <p:txBody>
          <a:bodyPr/>
          <a:lstStyle/>
          <a:p>
            <a:fld id="{236F709B-9F46-4817-A6D7-0114787DC128}" type="slidenum">
              <a:rPr lang="en-US" smtClean="0"/>
              <a:t>3</a:t>
            </a:fld>
            <a:endParaRPr lang="en-US"/>
          </a:p>
        </p:txBody>
      </p:sp>
    </p:spTree>
    <p:extLst>
      <p:ext uri="{BB962C8B-B14F-4D97-AF65-F5344CB8AC3E}">
        <p14:creationId xmlns:p14="http://schemas.microsoft.com/office/powerpoint/2010/main" val="1173549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a:p>
        </p:txBody>
      </p:sp>
      <p:sp>
        <p:nvSpPr>
          <p:cNvPr id="4" name="Marcador de Posição do Número do Diapositivo 3"/>
          <p:cNvSpPr>
            <a:spLocks noGrp="1"/>
          </p:cNvSpPr>
          <p:nvPr>
            <p:ph type="sldNum" sz="quarter" idx="5"/>
          </p:nvPr>
        </p:nvSpPr>
        <p:spPr/>
        <p:txBody>
          <a:bodyPr/>
          <a:lstStyle/>
          <a:p>
            <a:fld id="{236F709B-9F46-4817-A6D7-0114787DC128}" type="slidenum">
              <a:rPr lang="en-US" smtClean="0"/>
              <a:t>4</a:t>
            </a:fld>
            <a:endParaRPr lang="en-US"/>
          </a:p>
        </p:txBody>
      </p:sp>
    </p:spTree>
    <p:extLst>
      <p:ext uri="{BB962C8B-B14F-4D97-AF65-F5344CB8AC3E}">
        <p14:creationId xmlns:p14="http://schemas.microsoft.com/office/powerpoint/2010/main" val="3994972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a:p>
        </p:txBody>
      </p:sp>
      <p:sp>
        <p:nvSpPr>
          <p:cNvPr id="4" name="Marcador de Posição do Número do Diapositivo 3"/>
          <p:cNvSpPr>
            <a:spLocks noGrp="1"/>
          </p:cNvSpPr>
          <p:nvPr>
            <p:ph type="sldNum" sz="quarter" idx="5"/>
          </p:nvPr>
        </p:nvSpPr>
        <p:spPr/>
        <p:txBody>
          <a:bodyPr/>
          <a:lstStyle/>
          <a:p>
            <a:fld id="{236F709B-9F46-4817-A6D7-0114787DC128}" type="slidenum">
              <a:rPr lang="en-US" smtClean="0"/>
              <a:t>7</a:t>
            </a:fld>
            <a:endParaRPr lang="en-US"/>
          </a:p>
        </p:txBody>
      </p:sp>
    </p:spTree>
    <p:extLst>
      <p:ext uri="{BB962C8B-B14F-4D97-AF65-F5344CB8AC3E}">
        <p14:creationId xmlns:p14="http://schemas.microsoft.com/office/powerpoint/2010/main" val="230955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1D5B738-EC96-4B04-A4E0-CA070CAD8871}" type="slidenum">
              <a:rPr lang="en-US" smtClean="0"/>
              <a:t>23</a:t>
            </a:fld>
            <a:endParaRPr lang="en-US"/>
          </a:p>
        </p:txBody>
      </p:sp>
    </p:spTree>
    <p:extLst>
      <p:ext uri="{BB962C8B-B14F-4D97-AF65-F5344CB8AC3E}">
        <p14:creationId xmlns:p14="http://schemas.microsoft.com/office/powerpoint/2010/main" val="35665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DE41B-B27B-4065-B2A3-C9733FC5EAC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US"/>
          </a:p>
        </p:txBody>
      </p:sp>
      <p:sp>
        <p:nvSpPr>
          <p:cNvPr id="3" name="Subtítulo 2">
            <a:extLst>
              <a:ext uri="{FF2B5EF4-FFF2-40B4-BE49-F238E27FC236}">
                <a16:creationId xmlns:a16="http://schemas.microsoft.com/office/drawing/2014/main" id="{B78CCE60-9236-4377-B0FE-08B6FEAEB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Marcador de Posição da Data 3">
            <a:extLst>
              <a:ext uri="{FF2B5EF4-FFF2-40B4-BE49-F238E27FC236}">
                <a16:creationId xmlns:a16="http://schemas.microsoft.com/office/drawing/2014/main" id="{D4094700-9774-413D-B48D-328F1D6B938B}"/>
              </a:ext>
            </a:extLst>
          </p:cNvPr>
          <p:cNvSpPr>
            <a:spLocks noGrp="1"/>
          </p:cNvSpPr>
          <p:nvPr>
            <p:ph type="dt" sz="half" idx="10"/>
          </p:nvPr>
        </p:nvSpPr>
        <p:spPr/>
        <p:txBody>
          <a:bodyPr/>
          <a:lstStyle/>
          <a:p>
            <a:fld id="{A954E544-F3EA-452B-BC08-63871B2A538A}" type="datetime1">
              <a:rPr lang="en-US" smtClean="0"/>
              <a:t>1/18/2024</a:t>
            </a:fld>
            <a:endParaRPr lang="en-US"/>
          </a:p>
        </p:txBody>
      </p:sp>
      <p:sp>
        <p:nvSpPr>
          <p:cNvPr id="5" name="Marcador de Posição do Rodapé 4">
            <a:extLst>
              <a:ext uri="{FF2B5EF4-FFF2-40B4-BE49-F238E27FC236}">
                <a16:creationId xmlns:a16="http://schemas.microsoft.com/office/drawing/2014/main" id="{3183A744-3993-4AFE-81BC-E30C1D010D81}"/>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4BD0A7D4-EF1F-4898-B209-2D5F49F17A2B}"/>
              </a:ext>
            </a:extLst>
          </p:cNvPr>
          <p:cNvSpPr>
            <a:spLocks noGrp="1"/>
          </p:cNvSpPr>
          <p:nvPr>
            <p:ph type="sldNum" sz="quarter" idx="12"/>
          </p:nvPr>
        </p:nvSpPr>
        <p:spPr/>
        <p:txBody>
          <a:bodyPr/>
          <a:lstStyle/>
          <a:p>
            <a:fld id="{1C3CF13D-C813-45B7-B10A-AE31558EB89F}" type="slidenum">
              <a:rPr lang="en-US" smtClean="0"/>
              <a:t>‹#›</a:t>
            </a:fld>
            <a:endParaRPr lang="en-US"/>
          </a:p>
        </p:txBody>
      </p:sp>
    </p:spTree>
    <p:extLst>
      <p:ext uri="{BB962C8B-B14F-4D97-AF65-F5344CB8AC3E}">
        <p14:creationId xmlns:p14="http://schemas.microsoft.com/office/powerpoint/2010/main" val="497233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BDC80-2C4C-46D0-A8E6-5DDC31F81025}"/>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A218EB6D-4F8A-4BB0-A6EB-FF2F58DB13BA}"/>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2EAFFF5A-9A89-47E6-869D-1FE0A22FD715}"/>
              </a:ext>
            </a:extLst>
          </p:cNvPr>
          <p:cNvSpPr>
            <a:spLocks noGrp="1"/>
          </p:cNvSpPr>
          <p:nvPr>
            <p:ph type="dt" sz="half" idx="10"/>
          </p:nvPr>
        </p:nvSpPr>
        <p:spPr/>
        <p:txBody>
          <a:bodyPr/>
          <a:lstStyle/>
          <a:p>
            <a:fld id="{4A8F5F73-4EBA-4418-A0DC-58E55F5351C6}" type="datetime1">
              <a:rPr lang="en-US" smtClean="0"/>
              <a:t>1/18/2024</a:t>
            </a:fld>
            <a:endParaRPr lang="en-US"/>
          </a:p>
        </p:txBody>
      </p:sp>
      <p:sp>
        <p:nvSpPr>
          <p:cNvPr id="5" name="Marcador de Posição do Rodapé 4">
            <a:extLst>
              <a:ext uri="{FF2B5EF4-FFF2-40B4-BE49-F238E27FC236}">
                <a16:creationId xmlns:a16="http://schemas.microsoft.com/office/drawing/2014/main" id="{7B335883-A9F3-43E8-BED1-95A6BD39E17B}"/>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F995893C-A6F4-4FC9-A1F1-3D57CD0BC975}"/>
              </a:ext>
            </a:extLst>
          </p:cNvPr>
          <p:cNvSpPr>
            <a:spLocks noGrp="1"/>
          </p:cNvSpPr>
          <p:nvPr>
            <p:ph type="sldNum" sz="quarter" idx="12"/>
          </p:nvPr>
        </p:nvSpPr>
        <p:spPr/>
        <p:txBody>
          <a:bodyPr/>
          <a:lstStyle/>
          <a:p>
            <a:fld id="{1C3CF13D-C813-45B7-B10A-AE31558EB89F}" type="slidenum">
              <a:rPr lang="en-US" smtClean="0"/>
              <a:t>‹#›</a:t>
            </a:fld>
            <a:endParaRPr lang="en-US"/>
          </a:p>
        </p:txBody>
      </p:sp>
    </p:spTree>
    <p:extLst>
      <p:ext uri="{BB962C8B-B14F-4D97-AF65-F5344CB8AC3E}">
        <p14:creationId xmlns:p14="http://schemas.microsoft.com/office/powerpoint/2010/main" val="149457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1B9BF9D-D465-4820-A3B3-757B0391A3E4}"/>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65B8D51C-5764-4F3A-9DF7-0BE5ECF72614}"/>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8D974641-B4C3-4FAA-A8B6-CDFCF5920774}"/>
              </a:ext>
            </a:extLst>
          </p:cNvPr>
          <p:cNvSpPr>
            <a:spLocks noGrp="1"/>
          </p:cNvSpPr>
          <p:nvPr>
            <p:ph type="dt" sz="half" idx="10"/>
          </p:nvPr>
        </p:nvSpPr>
        <p:spPr/>
        <p:txBody>
          <a:bodyPr/>
          <a:lstStyle/>
          <a:p>
            <a:fld id="{CB758826-5BD3-41C4-AC68-A1466D87A7C0}" type="datetime1">
              <a:rPr lang="en-US" smtClean="0"/>
              <a:t>1/18/2024</a:t>
            </a:fld>
            <a:endParaRPr lang="en-US"/>
          </a:p>
        </p:txBody>
      </p:sp>
      <p:sp>
        <p:nvSpPr>
          <p:cNvPr id="5" name="Marcador de Posição do Rodapé 4">
            <a:extLst>
              <a:ext uri="{FF2B5EF4-FFF2-40B4-BE49-F238E27FC236}">
                <a16:creationId xmlns:a16="http://schemas.microsoft.com/office/drawing/2014/main" id="{45EA8DB4-876F-4014-BED1-7807961C7B42}"/>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F12602D2-CBAE-425C-BB0A-499266F05C82}"/>
              </a:ext>
            </a:extLst>
          </p:cNvPr>
          <p:cNvSpPr>
            <a:spLocks noGrp="1"/>
          </p:cNvSpPr>
          <p:nvPr>
            <p:ph type="sldNum" sz="quarter" idx="12"/>
          </p:nvPr>
        </p:nvSpPr>
        <p:spPr/>
        <p:txBody>
          <a:bodyPr/>
          <a:lstStyle/>
          <a:p>
            <a:fld id="{1C3CF13D-C813-45B7-B10A-AE31558EB89F}" type="slidenum">
              <a:rPr lang="en-US" smtClean="0"/>
              <a:t>‹#›</a:t>
            </a:fld>
            <a:endParaRPr lang="en-US"/>
          </a:p>
        </p:txBody>
      </p:sp>
    </p:spTree>
    <p:extLst>
      <p:ext uri="{BB962C8B-B14F-4D97-AF65-F5344CB8AC3E}">
        <p14:creationId xmlns:p14="http://schemas.microsoft.com/office/powerpoint/2010/main" val="202549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2F158-2D47-4EA6-A8A1-CA3EA4DA4598}"/>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A26A7ADA-F028-4D33-9700-F65EFBF1D5EE}"/>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495BE75A-2E46-4077-B328-FFF5D014A7DD}"/>
              </a:ext>
            </a:extLst>
          </p:cNvPr>
          <p:cNvSpPr>
            <a:spLocks noGrp="1"/>
          </p:cNvSpPr>
          <p:nvPr>
            <p:ph type="dt" sz="half" idx="10"/>
          </p:nvPr>
        </p:nvSpPr>
        <p:spPr/>
        <p:txBody>
          <a:bodyPr/>
          <a:lstStyle/>
          <a:p>
            <a:fld id="{F064728B-91B9-4C99-AB37-D4FB7B192967}" type="datetime1">
              <a:rPr lang="en-US" smtClean="0"/>
              <a:t>1/18/2024</a:t>
            </a:fld>
            <a:endParaRPr lang="en-US"/>
          </a:p>
        </p:txBody>
      </p:sp>
      <p:sp>
        <p:nvSpPr>
          <p:cNvPr id="5" name="Marcador de Posição do Rodapé 4">
            <a:extLst>
              <a:ext uri="{FF2B5EF4-FFF2-40B4-BE49-F238E27FC236}">
                <a16:creationId xmlns:a16="http://schemas.microsoft.com/office/drawing/2014/main" id="{6B8D4E4F-274E-40CC-8642-5AEDCF16A44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D702F087-5B3B-476E-A559-8F1C8F6B3539}"/>
              </a:ext>
            </a:extLst>
          </p:cNvPr>
          <p:cNvSpPr>
            <a:spLocks noGrp="1"/>
          </p:cNvSpPr>
          <p:nvPr>
            <p:ph type="sldNum" sz="quarter" idx="12"/>
          </p:nvPr>
        </p:nvSpPr>
        <p:spPr/>
        <p:txBody>
          <a:bodyPr/>
          <a:lstStyle/>
          <a:p>
            <a:fld id="{1C3CF13D-C813-45B7-B10A-AE31558EB89F}" type="slidenum">
              <a:rPr lang="en-US" smtClean="0"/>
              <a:t>‹#›</a:t>
            </a:fld>
            <a:endParaRPr lang="en-US"/>
          </a:p>
        </p:txBody>
      </p:sp>
    </p:spTree>
    <p:extLst>
      <p:ext uri="{BB962C8B-B14F-4D97-AF65-F5344CB8AC3E}">
        <p14:creationId xmlns:p14="http://schemas.microsoft.com/office/powerpoint/2010/main" val="280313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23F6D-4F1F-4F1D-A948-A16B2B5848EB}"/>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72A85A1C-48F0-4E4A-B514-089CBCC64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3B2C274E-91D6-4F16-AB94-C5DADBF52330}"/>
              </a:ext>
            </a:extLst>
          </p:cNvPr>
          <p:cNvSpPr>
            <a:spLocks noGrp="1"/>
          </p:cNvSpPr>
          <p:nvPr>
            <p:ph type="dt" sz="half" idx="10"/>
          </p:nvPr>
        </p:nvSpPr>
        <p:spPr/>
        <p:txBody>
          <a:bodyPr/>
          <a:lstStyle/>
          <a:p>
            <a:fld id="{7C1E8E8A-FE94-4FE9-AC9A-054825E61FD3}" type="datetime1">
              <a:rPr lang="en-US" smtClean="0"/>
              <a:t>1/18/2024</a:t>
            </a:fld>
            <a:endParaRPr lang="en-US"/>
          </a:p>
        </p:txBody>
      </p:sp>
      <p:sp>
        <p:nvSpPr>
          <p:cNvPr id="5" name="Marcador de Posição do Rodapé 4">
            <a:extLst>
              <a:ext uri="{FF2B5EF4-FFF2-40B4-BE49-F238E27FC236}">
                <a16:creationId xmlns:a16="http://schemas.microsoft.com/office/drawing/2014/main" id="{43F3582F-736E-48ED-8A76-29BC30DFED6D}"/>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7C83CA2B-9F79-4E9B-8F27-CF98DDB885D6}"/>
              </a:ext>
            </a:extLst>
          </p:cNvPr>
          <p:cNvSpPr>
            <a:spLocks noGrp="1"/>
          </p:cNvSpPr>
          <p:nvPr>
            <p:ph type="sldNum" sz="quarter" idx="12"/>
          </p:nvPr>
        </p:nvSpPr>
        <p:spPr/>
        <p:txBody>
          <a:bodyPr/>
          <a:lstStyle/>
          <a:p>
            <a:fld id="{1C3CF13D-C813-45B7-B10A-AE31558EB89F}" type="slidenum">
              <a:rPr lang="en-US" smtClean="0"/>
              <a:t>‹#›</a:t>
            </a:fld>
            <a:endParaRPr lang="en-US"/>
          </a:p>
        </p:txBody>
      </p:sp>
    </p:spTree>
    <p:extLst>
      <p:ext uri="{BB962C8B-B14F-4D97-AF65-F5344CB8AC3E}">
        <p14:creationId xmlns:p14="http://schemas.microsoft.com/office/powerpoint/2010/main" val="266225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5E93BB-ADB4-447D-A70A-7B904BD7F1F9}"/>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41E674A6-2C8B-42AF-8747-C8A8E5B6DDC9}"/>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a:extLst>
              <a:ext uri="{FF2B5EF4-FFF2-40B4-BE49-F238E27FC236}">
                <a16:creationId xmlns:a16="http://schemas.microsoft.com/office/drawing/2014/main" id="{F7409BD1-EAC6-44AC-B734-6D4E0A7ABDD5}"/>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a:extLst>
              <a:ext uri="{FF2B5EF4-FFF2-40B4-BE49-F238E27FC236}">
                <a16:creationId xmlns:a16="http://schemas.microsoft.com/office/drawing/2014/main" id="{D257226A-BB45-459A-9F3B-E7706F8F13CA}"/>
              </a:ext>
            </a:extLst>
          </p:cNvPr>
          <p:cNvSpPr>
            <a:spLocks noGrp="1"/>
          </p:cNvSpPr>
          <p:nvPr>
            <p:ph type="dt" sz="half" idx="10"/>
          </p:nvPr>
        </p:nvSpPr>
        <p:spPr/>
        <p:txBody>
          <a:bodyPr/>
          <a:lstStyle/>
          <a:p>
            <a:fld id="{81CFDB45-ABBF-45EE-825F-927D33759A49}" type="datetime1">
              <a:rPr lang="en-US" smtClean="0"/>
              <a:t>1/18/2024</a:t>
            </a:fld>
            <a:endParaRPr lang="en-US"/>
          </a:p>
        </p:txBody>
      </p:sp>
      <p:sp>
        <p:nvSpPr>
          <p:cNvPr id="6" name="Marcador de Posição do Rodapé 5">
            <a:extLst>
              <a:ext uri="{FF2B5EF4-FFF2-40B4-BE49-F238E27FC236}">
                <a16:creationId xmlns:a16="http://schemas.microsoft.com/office/drawing/2014/main" id="{4DFBBF15-1EC7-4341-960B-0774A1C1F90C}"/>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1AE75508-E9F8-47C4-8BA8-55658F4BB4D1}"/>
              </a:ext>
            </a:extLst>
          </p:cNvPr>
          <p:cNvSpPr>
            <a:spLocks noGrp="1"/>
          </p:cNvSpPr>
          <p:nvPr>
            <p:ph type="sldNum" sz="quarter" idx="12"/>
          </p:nvPr>
        </p:nvSpPr>
        <p:spPr/>
        <p:txBody>
          <a:bodyPr/>
          <a:lstStyle/>
          <a:p>
            <a:fld id="{1C3CF13D-C813-45B7-B10A-AE31558EB89F}" type="slidenum">
              <a:rPr lang="en-US" smtClean="0"/>
              <a:t>‹#›</a:t>
            </a:fld>
            <a:endParaRPr lang="en-US"/>
          </a:p>
        </p:txBody>
      </p:sp>
    </p:spTree>
    <p:extLst>
      <p:ext uri="{BB962C8B-B14F-4D97-AF65-F5344CB8AC3E}">
        <p14:creationId xmlns:p14="http://schemas.microsoft.com/office/powerpoint/2010/main" val="364648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CE987-CC9D-469C-8C9B-BE22D9637490}"/>
              </a:ext>
            </a:extLst>
          </p:cNvPr>
          <p:cNvSpPr>
            <a:spLocks noGrp="1"/>
          </p:cNvSpPr>
          <p:nvPr>
            <p:ph type="title"/>
          </p:nvPr>
        </p:nvSpPr>
        <p:spPr>
          <a:xfrm>
            <a:off x="839788" y="365125"/>
            <a:ext cx="10515600" cy="1325563"/>
          </a:xfrm>
        </p:spPr>
        <p:txBody>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FD39A529-B74E-445D-98B0-54D97E723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BB2D1F7D-59DF-47D5-B83D-BC13951AF147}"/>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a:extLst>
              <a:ext uri="{FF2B5EF4-FFF2-40B4-BE49-F238E27FC236}">
                <a16:creationId xmlns:a16="http://schemas.microsoft.com/office/drawing/2014/main" id="{E990F3FF-9B2F-4C4F-A561-0C44F1E5D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1DF57F22-2A3E-4E03-B506-F3AD0879B815}"/>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a:extLst>
              <a:ext uri="{FF2B5EF4-FFF2-40B4-BE49-F238E27FC236}">
                <a16:creationId xmlns:a16="http://schemas.microsoft.com/office/drawing/2014/main" id="{6E895B6A-A934-4B5E-806E-93AABA07562F}"/>
              </a:ext>
            </a:extLst>
          </p:cNvPr>
          <p:cNvSpPr>
            <a:spLocks noGrp="1"/>
          </p:cNvSpPr>
          <p:nvPr>
            <p:ph type="dt" sz="half" idx="10"/>
          </p:nvPr>
        </p:nvSpPr>
        <p:spPr/>
        <p:txBody>
          <a:bodyPr/>
          <a:lstStyle/>
          <a:p>
            <a:fld id="{88229E48-FF47-4434-A71B-231BF98FEF73}" type="datetime1">
              <a:rPr lang="en-US" smtClean="0"/>
              <a:t>1/18/2024</a:t>
            </a:fld>
            <a:endParaRPr lang="en-US"/>
          </a:p>
        </p:txBody>
      </p:sp>
      <p:sp>
        <p:nvSpPr>
          <p:cNvPr id="8" name="Marcador de Posição do Rodapé 7">
            <a:extLst>
              <a:ext uri="{FF2B5EF4-FFF2-40B4-BE49-F238E27FC236}">
                <a16:creationId xmlns:a16="http://schemas.microsoft.com/office/drawing/2014/main" id="{438BA4B1-FE03-4EA3-8EFA-DB138BD5B19B}"/>
              </a:ext>
            </a:extLst>
          </p:cNvPr>
          <p:cNvSpPr>
            <a:spLocks noGrp="1"/>
          </p:cNvSpPr>
          <p:nvPr>
            <p:ph type="ftr" sz="quarter" idx="11"/>
          </p:nvPr>
        </p:nvSpPr>
        <p:spPr/>
        <p:txBody>
          <a:bodyPr/>
          <a:lstStyle/>
          <a:p>
            <a:endParaRPr lang="en-US"/>
          </a:p>
        </p:txBody>
      </p:sp>
      <p:sp>
        <p:nvSpPr>
          <p:cNvPr id="9" name="Marcador de Posição do Número do Diapositivo 8">
            <a:extLst>
              <a:ext uri="{FF2B5EF4-FFF2-40B4-BE49-F238E27FC236}">
                <a16:creationId xmlns:a16="http://schemas.microsoft.com/office/drawing/2014/main" id="{E1986D23-0AB8-4860-BA9B-28D05D099920}"/>
              </a:ext>
            </a:extLst>
          </p:cNvPr>
          <p:cNvSpPr>
            <a:spLocks noGrp="1"/>
          </p:cNvSpPr>
          <p:nvPr>
            <p:ph type="sldNum" sz="quarter" idx="12"/>
          </p:nvPr>
        </p:nvSpPr>
        <p:spPr/>
        <p:txBody>
          <a:bodyPr/>
          <a:lstStyle/>
          <a:p>
            <a:fld id="{1C3CF13D-C813-45B7-B10A-AE31558EB89F}" type="slidenum">
              <a:rPr lang="en-US" smtClean="0"/>
              <a:t>‹#›</a:t>
            </a:fld>
            <a:endParaRPr lang="en-US"/>
          </a:p>
        </p:txBody>
      </p:sp>
    </p:spTree>
    <p:extLst>
      <p:ext uri="{BB962C8B-B14F-4D97-AF65-F5344CB8AC3E}">
        <p14:creationId xmlns:p14="http://schemas.microsoft.com/office/powerpoint/2010/main" val="104538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22376-9746-49ED-9BFB-6D4B0BDA9328}"/>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a Data 2">
            <a:extLst>
              <a:ext uri="{FF2B5EF4-FFF2-40B4-BE49-F238E27FC236}">
                <a16:creationId xmlns:a16="http://schemas.microsoft.com/office/drawing/2014/main" id="{BFBE3720-ED00-447C-9D80-EE71CC238C7E}"/>
              </a:ext>
            </a:extLst>
          </p:cNvPr>
          <p:cNvSpPr>
            <a:spLocks noGrp="1"/>
          </p:cNvSpPr>
          <p:nvPr>
            <p:ph type="dt" sz="half" idx="10"/>
          </p:nvPr>
        </p:nvSpPr>
        <p:spPr/>
        <p:txBody>
          <a:bodyPr/>
          <a:lstStyle/>
          <a:p>
            <a:fld id="{789DA7B3-A3D7-4EE1-9A33-704537979C26}" type="datetime1">
              <a:rPr lang="en-US" smtClean="0"/>
              <a:t>1/18/2024</a:t>
            </a:fld>
            <a:endParaRPr lang="en-US"/>
          </a:p>
        </p:txBody>
      </p:sp>
      <p:sp>
        <p:nvSpPr>
          <p:cNvPr id="4" name="Marcador de Posição do Rodapé 3">
            <a:extLst>
              <a:ext uri="{FF2B5EF4-FFF2-40B4-BE49-F238E27FC236}">
                <a16:creationId xmlns:a16="http://schemas.microsoft.com/office/drawing/2014/main" id="{2CC949F2-42CE-45C3-B13C-38C81EB15E5A}"/>
              </a:ext>
            </a:extLst>
          </p:cNvPr>
          <p:cNvSpPr>
            <a:spLocks noGrp="1"/>
          </p:cNvSpPr>
          <p:nvPr>
            <p:ph type="ftr" sz="quarter" idx="11"/>
          </p:nvPr>
        </p:nvSpPr>
        <p:spPr/>
        <p:txBody>
          <a:bodyPr/>
          <a:lstStyle/>
          <a:p>
            <a:endParaRPr lang="en-US"/>
          </a:p>
        </p:txBody>
      </p:sp>
      <p:sp>
        <p:nvSpPr>
          <p:cNvPr id="5" name="Marcador de Posição do Número do Diapositivo 4">
            <a:extLst>
              <a:ext uri="{FF2B5EF4-FFF2-40B4-BE49-F238E27FC236}">
                <a16:creationId xmlns:a16="http://schemas.microsoft.com/office/drawing/2014/main" id="{DC24BA69-03D3-4BAE-99C9-9C32C99824E1}"/>
              </a:ext>
            </a:extLst>
          </p:cNvPr>
          <p:cNvSpPr>
            <a:spLocks noGrp="1"/>
          </p:cNvSpPr>
          <p:nvPr>
            <p:ph type="sldNum" sz="quarter" idx="12"/>
          </p:nvPr>
        </p:nvSpPr>
        <p:spPr/>
        <p:txBody>
          <a:bodyPr/>
          <a:lstStyle/>
          <a:p>
            <a:fld id="{1C3CF13D-C813-45B7-B10A-AE31558EB89F}" type="slidenum">
              <a:rPr lang="en-US" smtClean="0"/>
              <a:t>‹#›</a:t>
            </a:fld>
            <a:endParaRPr lang="en-US"/>
          </a:p>
        </p:txBody>
      </p:sp>
    </p:spTree>
    <p:extLst>
      <p:ext uri="{BB962C8B-B14F-4D97-AF65-F5344CB8AC3E}">
        <p14:creationId xmlns:p14="http://schemas.microsoft.com/office/powerpoint/2010/main" val="23486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DD421EA2-C401-4877-8054-C883AE37FBBC}"/>
              </a:ext>
            </a:extLst>
          </p:cNvPr>
          <p:cNvSpPr>
            <a:spLocks noGrp="1"/>
          </p:cNvSpPr>
          <p:nvPr>
            <p:ph type="dt" sz="half" idx="10"/>
          </p:nvPr>
        </p:nvSpPr>
        <p:spPr/>
        <p:txBody>
          <a:bodyPr/>
          <a:lstStyle/>
          <a:p>
            <a:fld id="{080B5E28-1CAE-4A44-8A3B-2C4E4556A52C}" type="datetime1">
              <a:rPr lang="en-US" smtClean="0"/>
              <a:t>1/18/2024</a:t>
            </a:fld>
            <a:endParaRPr lang="en-US"/>
          </a:p>
        </p:txBody>
      </p:sp>
      <p:sp>
        <p:nvSpPr>
          <p:cNvPr id="3" name="Marcador de Posição do Rodapé 2">
            <a:extLst>
              <a:ext uri="{FF2B5EF4-FFF2-40B4-BE49-F238E27FC236}">
                <a16:creationId xmlns:a16="http://schemas.microsoft.com/office/drawing/2014/main" id="{F812A84E-8A08-4B2F-BE43-87E3862BEEBE}"/>
              </a:ext>
            </a:extLst>
          </p:cNvPr>
          <p:cNvSpPr>
            <a:spLocks noGrp="1"/>
          </p:cNvSpPr>
          <p:nvPr>
            <p:ph type="ftr" sz="quarter" idx="11"/>
          </p:nvPr>
        </p:nvSpPr>
        <p:spPr/>
        <p:txBody>
          <a:bodyPr/>
          <a:lstStyle/>
          <a:p>
            <a:endParaRPr lang="en-US"/>
          </a:p>
        </p:txBody>
      </p:sp>
      <p:sp>
        <p:nvSpPr>
          <p:cNvPr id="4" name="Marcador de Posição do Número do Diapositivo 3">
            <a:extLst>
              <a:ext uri="{FF2B5EF4-FFF2-40B4-BE49-F238E27FC236}">
                <a16:creationId xmlns:a16="http://schemas.microsoft.com/office/drawing/2014/main" id="{E20C0140-9D73-4D07-9E9B-83DB283964BB}"/>
              </a:ext>
            </a:extLst>
          </p:cNvPr>
          <p:cNvSpPr>
            <a:spLocks noGrp="1"/>
          </p:cNvSpPr>
          <p:nvPr>
            <p:ph type="sldNum" sz="quarter" idx="12"/>
          </p:nvPr>
        </p:nvSpPr>
        <p:spPr/>
        <p:txBody>
          <a:bodyPr/>
          <a:lstStyle/>
          <a:p>
            <a:fld id="{1C3CF13D-C813-45B7-B10A-AE31558EB89F}" type="slidenum">
              <a:rPr lang="en-US" smtClean="0"/>
              <a:t>‹#›</a:t>
            </a:fld>
            <a:endParaRPr lang="en-US"/>
          </a:p>
        </p:txBody>
      </p:sp>
    </p:spTree>
    <p:extLst>
      <p:ext uri="{BB962C8B-B14F-4D97-AF65-F5344CB8AC3E}">
        <p14:creationId xmlns:p14="http://schemas.microsoft.com/office/powerpoint/2010/main" val="40158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70D96B-961C-46A1-8FD3-91C8A369C7D2}"/>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AFC7B61C-3257-42F0-A653-5B5BBE62E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a:extLst>
              <a:ext uri="{FF2B5EF4-FFF2-40B4-BE49-F238E27FC236}">
                <a16:creationId xmlns:a16="http://schemas.microsoft.com/office/drawing/2014/main" id="{2886C07C-10E1-4D70-924B-5FC5E3799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FEB8A7F-95B7-45DC-950F-AA713CA0EB4A}"/>
              </a:ext>
            </a:extLst>
          </p:cNvPr>
          <p:cNvSpPr>
            <a:spLocks noGrp="1"/>
          </p:cNvSpPr>
          <p:nvPr>
            <p:ph type="dt" sz="half" idx="10"/>
          </p:nvPr>
        </p:nvSpPr>
        <p:spPr/>
        <p:txBody>
          <a:bodyPr/>
          <a:lstStyle/>
          <a:p>
            <a:fld id="{18A97DE0-4162-44F5-B312-91A07AE850C3}" type="datetime1">
              <a:rPr lang="en-US" smtClean="0"/>
              <a:t>1/18/2024</a:t>
            </a:fld>
            <a:endParaRPr lang="en-US"/>
          </a:p>
        </p:txBody>
      </p:sp>
      <p:sp>
        <p:nvSpPr>
          <p:cNvPr id="6" name="Marcador de Posição do Rodapé 5">
            <a:extLst>
              <a:ext uri="{FF2B5EF4-FFF2-40B4-BE49-F238E27FC236}">
                <a16:creationId xmlns:a16="http://schemas.microsoft.com/office/drawing/2014/main" id="{12F58C06-8428-4CB3-A222-362FAE857FDE}"/>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DF64E9C1-A22C-40B9-B177-43A003579E70}"/>
              </a:ext>
            </a:extLst>
          </p:cNvPr>
          <p:cNvSpPr>
            <a:spLocks noGrp="1"/>
          </p:cNvSpPr>
          <p:nvPr>
            <p:ph type="sldNum" sz="quarter" idx="12"/>
          </p:nvPr>
        </p:nvSpPr>
        <p:spPr/>
        <p:txBody>
          <a:bodyPr/>
          <a:lstStyle/>
          <a:p>
            <a:fld id="{1C3CF13D-C813-45B7-B10A-AE31558EB89F}" type="slidenum">
              <a:rPr lang="en-US" smtClean="0"/>
              <a:t>‹#›</a:t>
            </a:fld>
            <a:endParaRPr lang="en-US"/>
          </a:p>
        </p:txBody>
      </p:sp>
    </p:spTree>
    <p:extLst>
      <p:ext uri="{BB962C8B-B14F-4D97-AF65-F5344CB8AC3E}">
        <p14:creationId xmlns:p14="http://schemas.microsoft.com/office/powerpoint/2010/main" val="1466912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6636A7-9C60-43C2-9C47-7DE88D0EF64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Marcador de Posição da Imagem 2">
            <a:extLst>
              <a:ext uri="{FF2B5EF4-FFF2-40B4-BE49-F238E27FC236}">
                <a16:creationId xmlns:a16="http://schemas.microsoft.com/office/drawing/2014/main" id="{9D273E92-44AF-4795-A9A4-5C1A424C1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a:extLst>
              <a:ext uri="{FF2B5EF4-FFF2-40B4-BE49-F238E27FC236}">
                <a16:creationId xmlns:a16="http://schemas.microsoft.com/office/drawing/2014/main" id="{8DB9885F-367D-4831-BD5B-C9518D89C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FD6D80D0-992F-485F-850C-8ABCE04A9430}"/>
              </a:ext>
            </a:extLst>
          </p:cNvPr>
          <p:cNvSpPr>
            <a:spLocks noGrp="1"/>
          </p:cNvSpPr>
          <p:nvPr>
            <p:ph type="dt" sz="half" idx="10"/>
          </p:nvPr>
        </p:nvSpPr>
        <p:spPr/>
        <p:txBody>
          <a:bodyPr/>
          <a:lstStyle/>
          <a:p>
            <a:fld id="{E7A016D5-51AD-4C43-8756-B62B9B2D88BF}" type="datetime1">
              <a:rPr lang="en-US" smtClean="0"/>
              <a:t>1/18/2024</a:t>
            </a:fld>
            <a:endParaRPr lang="en-US"/>
          </a:p>
        </p:txBody>
      </p:sp>
      <p:sp>
        <p:nvSpPr>
          <p:cNvPr id="6" name="Marcador de Posição do Rodapé 5">
            <a:extLst>
              <a:ext uri="{FF2B5EF4-FFF2-40B4-BE49-F238E27FC236}">
                <a16:creationId xmlns:a16="http://schemas.microsoft.com/office/drawing/2014/main" id="{2772982E-5C1E-4245-B5D1-A1CE5806F097}"/>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DED3CAB7-1214-473C-9EAC-672A8F1176D7}"/>
              </a:ext>
            </a:extLst>
          </p:cNvPr>
          <p:cNvSpPr>
            <a:spLocks noGrp="1"/>
          </p:cNvSpPr>
          <p:nvPr>
            <p:ph type="sldNum" sz="quarter" idx="12"/>
          </p:nvPr>
        </p:nvSpPr>
        <p:spPr/>
        <p:txBody>
          <a:bodyPr/>
          <a:lstStyle/>
          <a:p>
            <a:fld id="{1C3CF13D-C813-45B7-B10A-AE31558EB89F}" type="slidenum">
              <a:rPr lang="en-US" smtClean="0"/>
              <a:t>‹#›</a:t>
            </a:fld>
            <a:endParaRPr lang="en-US"/>
          </a:p>
        </p:txBody>
      </p:sp>
    </p:spTree>
    <p:extLst>
      <p:ext uri="{BB962C8B-B14F-4D97-AF65-F5344CB8AC3E}">
        <p14:creationId xmlns:p14="http://schemas.microsoft.com/office/powerpoint/2010/main" val="110724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E2848EC-1AF1-4E15-B2B1-5C7291D80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C699D9A9-A4EB-49BA-9784-748B8875B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69442D45-08AC-4111-8CF7-FBC255F872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CB877-C14F-4A5F-AF96-6544073ABCF9}" type="datetime1">
              <a:rPr lang="en-US" smtClean="0"/>
              <a:t>1/18/2024</a:t>
            </a:fld>
            <a:endParaRPr lang="en-US"/>
          </a:p>
        </p:txBody>
      </p:sp>
      <p:sp>
        <p:nvSpPr>
          <p:cNvPr id="5" name="Marcador de Posição do Rodapé 4">
            <a:extLst>
              <a:ext uri="{FF2B5EF4-FFF2-40B4-BE49-F238E27FC236}">
                <a16:creationId xmlns:a16="http://schemas.microsoft.com/office/drawing/2014/main" id="{DFF9D61A-E48F-4626-9AFB-F44BC1898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a:extLst>
              <a:ext uri="{FF2B5EF4-FFF2-40B4-BE49-F238E27FC236}">
                <a16:creationId xmlns:a16="http://schemas.microsoft.com/office/drawing/2014/main" id="{1743FD75-B901-4132-8F57-25E25B933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CF13D-C813-45B7-B10A-AE31558EB89F}" type="slidenum">
              <a:rPr lang="en-US" smtClean="0"/>
              <a:t>‹#›</a:t>
            </a:fld>
            <a:endParaRPr lang="en-US"/>
          </a:p>
        </p:txBody>
      </p:sp>
    </p:spTree>
    <p:extLst>
      <p:ext uri="{BB962C8B-B14F-4D97-AF65-F5344CB8AC3E}">
        <p14:creationId xmlns:p14="http://schemas.microsoft.com/office/powerpoint/2010/main" val="3001274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2.png"/><Relationship Id="rId18" Type="http://schemas.openxmlformats.org/officeDocument/2006/relationships/customXml" Target="../ink/ink8.xml"/><Relationship Id="rId3" Type="http://schemas.openxmlformats.org/officeDocument/2006/relationships/customXml" Target="../ink/ink1.xml"/><Relationship Id="rId7" Type="http://schemas.openxmlformats.org/officeDocument/2006/relationships/image" Target="../media/image19.png"/><Relationship Id="rId12" Type="http://schemas.openxmlformats.org/officeDocument/2006/relationships/customXml" Target="../ink/ink5.xml"/><Relationship Id="rId17" Type="http://schemas.openxmlformats.org/officeDocument/2006/relationships/image" Target="../media/image24.png"/><Relationship Id="rId2" Type="http://schemas.openxmlformats.org/officeDocument/2006/relationships/image" Target="../media/image17.png"/><Relationship Id="rId16" Type="http://schemas.openxmlformats.org/officeDocument/2006/relationships/customXml" Target="../ink/ink7.xml"/><Relationship Id="rId20"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customXml" Target="../ink/ink4.xml"/><Relationship Id="rId19" Type="http://schemas.openxmlformats.org/officeDocument/2006/relationships/image" Target="../media/image25.png"/><Relationship Id="rId9" Type="http://schemas.openxmlformats.org/officeDocument/2006/relationships/image" Target="../media/image20.png"/><Relationship Id="rId14" Type="http://schemas.openxmlformats.org/officeDocument/2006/relationships/customXml" Target="../ink/ink6.xml"/></Relationships>
</file>

<file path=ppt/slides/_rels/slide16.xml.rels><?xml version="1.0" encoding="UTF-8" standalone="yes"?>
<Relationships xmlns="http://schemas.openxmlformats.org/package/2006/relationships"><Relationship Id="rId3" Type="http://schemas.openxmlformats.org/officeDocument/2006/relationships/customXml" Target="../ink/ink9.xml"/><Relationship Id="rId7"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customXml" Target="../ink/ink10.xml"/><Relationship Id="rId5"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115613" y="3425476"/>
            <a:ext cx="10064219" cy="3023265"/>
          </a:xfrm>
        </p:spPr>
        <p:txBody>
          <a:bodyPr vert="horz" lIns="91440" tIns="45720" rIns="91440" bIns="45720" rtlCol="0" anchor="t">
            <a:normAutofit/>
          </a:bodyPr>
          <a:lstStyle/>
          <a:p>
            <a:pPr algn="r"/>
            <a:r>
              <a:rPr lang="en-US" sz="3200" b="0" i="0" dirty="0">
                <a:solidFill>
                  <a:srgbClr val="374151"/>
                </a:solidFill>
                <a:effectLst/>
                <a:latin typeface="Söhne"/>
              </a:rPr>
              <a:t>CAN bus: Reliable Communication in Embedded Networks</a:t>
            </a:r>
          </a:p>
          <a:p>
            <a:pPr algn="r"/>
            <a:r>
              <a:rPr lang="pt-PT" sz="3200" b="1" dirty="0">
                <a:solidFill>
                  <a:srgbClr val="808080"/>
                </a:solidFill>
                <a:latin typeface="Leelawadee"/>
                <a:ea typeface="Ebrima"/>
                <a:cs typeface="Leelawadee"/>
              </a:rPr>
              <a:t> </a:t>
            </a:r>
            <a:r>
              <a:rPr lang="en-US" sz="3200" dirty="0">
                <a:solidFill>
                  <a:srgbClr val="808080"/>
                </a:solidFill>
                <a:latin typeface="Leelawadee"/>
                <a:ea typeface="Ebrima"/>
                <a:cs typeface="Leelawadee"/>
              </a:rPr>
              <a:t> </a:t>
            </a:r>
            <a:endParaRPr lang="en-US" sz="3200" b="1" dirty="0">
              <a:solidFill>
                <a:srgbClr val="808080"/>
              </a:solidFill>
              <a:latin typeface="Leelawadee"/>
              <a:ea typeface="Ebrima"/>
              <a:cs typeface="Leelawadee"/>
            </a:endParaRPr>
          </a:p>
        </p:txBody>
      </p:sp>
      <p:sp>
        <p:nvSpPr>
          <p:cNvPr id="8" name="Retângulo 7">
            <a:extLst>
              <a:ext uri="{FF2B5EF4-FFF2-40B4-BE49-F238E27FC236}">
                <a16:creationId xmlns:a16="http://schemas.microsoft.com/office/drawing/2014/main" id="{DF0550BF-B8A1-425B-AC00-A91F89A6A348}"/>
              </a:ext>
            </a:extLst>
          </p:cNvPr>
          <p:cNvSpPr/>
          <p:nvPr/>
        </p:nvSpPr>
        <p:spPr>
          <a:xfrm>
            <a:off x="1113264" y="2971800"/>
            <a:ext cx="10063974" cy="232317"/>
          </a:xfrm>
          <a:prstGeom prst="rect">
            <a:avLst/>
          </a:prstGeom>
          <a:solidFill>
            <a:srgbClr val="457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9" name="Imagem 9" descr="Uma imagem com escuro, olhar, alto, sentado&#10;&#10;Descrição gerada automaticamente">
            <a:extLst>
              <a:ext uri="{FF2B5EF4-FFF2-40B4-BE49-F238E27FC236}">
                <a16:creationId xmlns:a16="http://schemas.microsoft.com/office/drawing/2014/main" id="{27D05252-B38E-47ED-B114-BF2B68F4894A}"/>
              </a:ext>
            </a:extLst>
          </p:cNvPr>
          <p:cNvPicPr>
            <a:picLocks noChangeAspect="1"/>
          </p:cNvPicPr>
          <p:nvPr/>
        </p:nvPicPr>
        <p:blipFill>
          <a:blip r:embed="rId2"/>
          <a:stretch>
            <a:fillRect/>
          </a:stretch>
        </p:blipFill>
        <p:spPr>
          <a:xfrm>
            <a:off x="7856035" y="3957370"/>
            <a:ext cx="4360126" cy="2930623"/>
          </a:xfrm>
          <a:prstGeom prst="rect">
            <a:avLst/>
          </a:prstGeom>
        </p:spPr>
      </p:pic>
      <p:sp>
        <p:nvSpPr>
          <p:cNvPr id="2" name="Marcador de número de diapositiva 1">
            <a:extLst>
              <a:ext uri="{FF2B5EF4-FFF2-40B4-BE49-F238E27FC236}">
                <a16:creationId xmlns:a16="http://schemas.microsoft.com/office/drawing/2014/main" id="{9BB1498E-982E-ECE1-9762-250DF1D51119}"/>
              </a:ext>
            </a:extLst>
          </p:cNvPr>
          <p:cNvSpPr>
            <a:spLocks noGrp="1"/>
          </p:cNvSpPr>
          <p:nvPr>
            <p:ph type="sldNum" sz="quarter" idx="12"/>
          </p:nvPr>
        </p:nvSpPr>
        <p:spPr/>
        <p:txBody>
          <a:bodyPr/>
          <a:lstStyle/>
          <a:p>
            <a:fld id="{1C3CF13D-C813-45B7-B10A-AE31558EB89F}" type="slidenum">
              <a:rPr lang="en-US" smtClean="0"/>
              <a:t>1</a:t>
            </a:fld>
            <a:endParaRPr lang="en-US"/>
          </a:p>
        </p:txBody>
      </p:sp>
    </p:spTree>
    <p:extLst>
      <p:ext uri="{BB962C8B-B14F-4D97-AF65-F5344CB8AC3E}">
        <p14:creationId xmlns:p14="http://schemas.microsoft.com/office/powerpoint/2010/main" val="381046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4D96D13C-DB38-4002-BD4C-1A13627CE17E}"/>
              </a:ext>
            </a:extLst>
          </p:cNvPr>
          <p:cNvSpPr>
            <a:spLocks noGrp="1"/>
          </p:cNvSpPr>
          <p:nvPr>
            <p:ph type="sldNum" sz="quarter" idx="12"/>
          </p:nvPr>
        </p:nvSpPr>
        <p:spPr/>
        <p:txBody>
          <a:bodyPr/>
          <a:lstStyle/>
          <a:p>
            <a:fld id="{15A16595-07AD-4646-803E-1CCE41789BEC}" type="slidenum">
              <a:rPr lang="pt-PT" smtClean="0"/>
              <a:t>10</a:t>
            </a:fld>
            <a:endParaRPr lang="pt-PT"/>
          </a:p>
        </p:txBody>
      </p:sp>
      <p:pic>
        <p:nvPicPr>
          <p:cNvPr id="12" name="Imagen 11">
            <a:extLst>
              <a:ext uri="{FF2B5EF4-FFF2-40B4-BE49-F238E27FC236}">
                <a16:creationId xmlns:a16="http://schemas.microsoft.com/office/drawing/2014/main" id="{A7C9FEFC-1160-E2DE-48AD-6F58F7080005}"/>
              </a:ext>
            </a:extLst>
          </p:cNvPr>
          <p:cNvPicPr>
            <a:picLocks noChangeAspect="1"/>
          </p:cNvPicPr>
          <p:nvPr/>
        </p:nvPicPr>
        <p:blipFill>
          <a:blip r:embed="rId2"/>
          <a:stretch>
            <a:fillRect/>
          </a:stretch>
        </p:blipFill>
        <p:spPr>
          <a:xfrm>
            <a:off x="1361440" y="2024996"/>
            <a:ext cx="9621521" cy="3484880"/>
          </a:xfrm>
          <a:prstGeom prst="rect">
            <a:avLst/>
          </a:prstGeom>
        </p:spPr>
      </p:pic>
      <p:sp>
        <p:nvSpPr>
          <p:cNvPr id="18" name="CuadroTexto 17">
            <a:extLst>
              <a:ext uri="{FF2B5EF4-FFF2-40B4-BE49-F238E27FC236}">
                <a16:creationId xmlns:a16="http://schemas.microsoft.com/office/drawing/2014/main" id="{B51CF203-C602-5667-8CCC-DD6ECBC226E0}"/>
              </a:ext>
            </a:extLst>
          </p:cNvPr>
          <p:cNvSpPr txBox="1"/>
          <p:nvPr/>
        </p:nvSpPr>
        <p:spPr>
          <a:xfrm>
            <a:off x="2003269" y="997788"/>
            <a:ext cx="8827291" cy="769441"/>
          </a:xfrm>
          <a:prstGeom prst="rect">
            <a:avLst/>
          </a:prstGeom>
          <a:noFill/>
        </p:spPr>
        <p:txBody>
          <a:bodyPr wrap="square">
            <a:spAutoFit/>
          </a:bodyPr>
          <a:lstStyle/>
          <a:p>
            <a:r>
              <a:rPr lang="es-CL" sz="4400" dirty="0" err="1"/>
              <a:t>Signal</a:t>
            </a:r>
            <a:r>
              <a:rPr lang="es-CL" sz="4400" dirty="0"/>
              <a:t> </a:t>
            </a:r>
            <a:r>
              <a:rPr lang="es-CL" sz="4400" dirty="0" err="1"/>
              <a:t>with</a:t>
            </a:r>
            <a:r>
              <a:rPr lang="es-CL" sz="4400" dirty="0"/>
              <a:t> </a:t>
            </a:r>
            <a:r>
              <a:rPr lang="es-CL" sz="4400" dirty="0" err="1"/>
              <a:t>noise</a:t>
            </a:r>
            <a:r>
              <a:rPr lang="es-CL" sz="4400" dirty="0"/>
              <a:t> </a:t>
            </a:r>
            <a:r>
              <a:rPr lang="es-CL" sz="4400" dirty="0" err="1"/>
              <a:t>from</a:t>
            </a:r>
            <a:r>
              <a:rPr lang="es-CL" sz="4400" dirty="0"/>
              <a:t> a CAN bus line</a:t>
            </a:r>
          </a:p>
        </p:txBody>
      </p:sp>
    </p:spTree>
    <p:extLst>
      <p:ext uri="{BB962C8B-B14F-4D97-AF65-F5344CB8AC3E}">
        <p14:creationId xmlns:p14="http://schemas.microsoft.com/office/powerpoint/2010/main" val="392347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4D96D13C-DB38-4002-BD4C-1A13627CE17E}"/>
              </a:ext>
            </a:extLst>
          </p:cNvPr>
          <p:cNvSpPr>
            <a:spLocks noGrp="1"/>
          </p:cNvSpPr>
          <p:nvPr>
            <p:ph type="sldNum" sz="quarter" idx="12"/>
          </p:nvPr>
        </p:nvSpPr>
        <p:spPr/>
        <p:txBody>
          <a:bodyPr/>
          <a:lstStyle/>
          <a:p>
            <a:fld id="{15A16595-07AD-4646-803E-1CCE41789BEC}" type="slidenum">
              <a:rPr lang="pt-PT" smtClean="0"/>
              <a:t>11</a:t>
            </a:fld>
            <a:endParaRPr lang="pt-PT"/>
          </a:p>
        </p:txBody>
      </p:sp>
      <p:sp>
        <p:nvSpPr>
          <p:cNvPr id="5" name="CuadroTexto 4">
            <a:extLst>
              <a:ext uri="{FF2B5EF4-FFF2-40B4-BE49-F238E27FC236}">
                <a16:creationId xmlns:a16="http://schemas.microsoft.com/office/drawing/2014/main" id="{29685B73-D068-8C4A-F438-18FE1142AE6B}"/>
              </a:ext>
            </a:extLst>
          </p:cNvPr>
          <p:cNvSpPr txBox="1"/>
          <p:nvPr/>
        </p:nvSpPr>
        <p:spPr>
          <a:xfrm>
            <a:off x="278562" y="136525"/>
            <a:ext cx="11621418" cy="6463308"/>
          </a:xfrm>
          <a:prstGeom prst="rect">
            <a:avLst/>
          </a:prstGeom>
          <a:noFill/>
        </p:spPr>
        <p:txBody>
          <a:bodyPr wrap="square">
            <a:spAutoFit/>
          </a:bodyPr>
          <a:lstStyle/>
          <a:p>
            <a:pPr algn="l"/>
            <a:endParaRPr lang="en-US" b="1" i="0" dirty="0">
              <a:solidFill>
                <a:srgbClr val="374151"/>
              </a:solidFill>
              <a:effectLst/>
              <a:latin typeface="Söhne"/>
            </a:endParaRPr>
          </a:p>
          <a:p>
            <a:pPr algn="l"/>
            <a:r>
              <a:rPr lang="en-US" b="1" dirty="0">
                <a:solidFill>
                  <a:srgbClr val="374151"/>
                </a:solidFill>
                <a:latin typeface="Söhne"/>
              </a:rPr>
              <a:t>Can Bus Version</a:t>
            </a:r>
          </a:p>
          <a:p>
            <a:pPr algn="l"/>
            <a:endParaRPr lang="en-US" b="1" i="0" dirty="0">
              <a:solidFill>
                <a:srgbClr val="374151"/>
              </a:solidFill>
              <a:effectLst/>
              <a:latin typeface="Söhne"/>
            </a:endParaRPr>
          </a:p>
          <a:p>
            <a:pPr algn="l"/>
            <a:r>
              <a:rPr lang="en-US" b="1" i="0" dirty="0">
                <a:solidFill>
                  <a:srgbClr val="374151"/>
                </a:solidFill>
                <a:effectLst/>
                <a:latin typeface="Söhne"/>
              </a:rPr>
              <a:t>CAN 1.0:</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initial standard of CAN, introduced by Bosch in 1986.</a:t>
            </a:r>
          </a:p>
          <a:p>
            <a:pPr algn="l">
              <a:buFont typeface="Arial" panose="020B0604020202020204" pitchFamily="34" charset="0"/>
              <a:buChar char="•"/>
            </a:pPr>
            <a:r>
              <a:rPr lang="en-US" b="0" i="0" dirty="0">
                <a:solidFill>
                  <a:srgbClr val="374151"/>
                </a:solidFill>
                <a:effectLst/>
                <a:latin typeface="Söhne"/>
              </a:rPr>
              <a:t>Offers a data transfer rate of up to 1 Mbps.</a:t>
            </a:r>
          </a:p>
          <a:p>
            <a:pPr algn="l">
              <a:buFont typeface="Arial" panose="020B0604020202020204" pitchFamily="34" charset="0"/>
              <a:buChar char="•"/>
            </a:pPr>
            <a:r>
              <a:rPr lang="en-US" b="0" i="0" dirty="0">
                <a:solidFill>
                  <a:srgbClr val="374151"/>
                </a:solidFill>
                <a:effectLst/>
                <a:latin typeface="Söhne"/>
              </a:rPr>
              <a:t>Uses an 11-bit message identifier scheme.</a:t>
            </a:r>
          </a:p>
          <a:p>
            <a:pPr algn="l"/>
            <a:r>
              <a:rPr lang="en-US" b="1" i="0" dirty="0">
                <a:solidFill>
                  <a:srgbClr val="374151"/>
                </a:solidFill>
                <a:effectLst/>
                <a:latin typeface="Söhne"/>
              </a:rPr>
              <a:t>CAN 2.0:</a:t>
            </a:r>
            <a:endParaRPr lang="en-US" b="0" i="0" dirty="0">
              <a:solidFill>
                <a:srgbClr val="374151"/>
              </a:solidFill>
              <a:effectLst/>
              <a:latin typeface="Söhne"/>
            </a:endParaRPr>
          </a:p>
          <a:p>
            <a:pPr algn="l"/>
            <a:r>
              <a:rPr lang="en-US" b="0" i="0" dirty="0">
                <a:solidFill>
                  <a:srgbClr val="374151"/>
                </a:solidFill>
                <a:effectLst/>
                <a:latin typeface="Söhne"/>
              </a:rPr>
              <a:t>It's divided into two sub-versions: CAN 2.0A and CAN 2.0B.</a:t>
            </a:r>
          </a:p>
          <a:p>
            <a:pPr algn="l">
              <a:buFont typeface="Arial" panose="020B0604020202020204" pitchFamily="34" charset="0"/>
              <a:buChar char="•"/>
            </a:pPr>
            <a:r>
              <a:rPr lang="en-US" b="1" i="0" dirty="0">
                <a:solidFill>
                  <a:srgbClr val="374151"/>
                </a:solidFill>
                <a:effectLst/>
                <a:latin typeface="Söhne"/>
              </a:rPr>
              <a:t>CAN 2.0A:</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Uses 11-bit message identifiers.</a:t>
            </a:r>
          </a:p>
          <a:p>
            <a:pPr algn="l">
              <a:buFont typeface="Arial" panose="020B0604020202020204" pitchFamily="34" charset="0"/>
              <a:buChar char="•"/>
            </a:pPr>
            <a:r>
              <a:rPr lang="en-US" b="1" i="0" dirty="0">
                <a:solidFill>
                  <a:srgbClr val="374151"/>
                </a:solidFill>
                <a:effectLst/>
                <a:latin typeface="Söhne"/>
              </a:rPr>
              <a:t>CAN 2.0B:</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Allows for extended 29-bit message identifiers.</a:t>
            </a:r>
          </a:p>
          <a:p>
            <a:pPr marL="742950" lvl="1" indent="-285750" algn="l">
              <a:buFont typeface="Arial" panose="020B0604020202020204" pitchFamily="34" charset="0"/>
              <a:buChar char="•"/>
            </a:pPr>
            <a:r>
              <a:rPr lang="en-US" b="0" i="0" dirty="0">
                <a:solidFill>
                  <a:srgbClr val="374151"/>
                </a:solidFill>
                <a:effectLst/>
                <a:latin typeface="Söhne"/>
              </a:rPr>
              <a:t>Greater device and message identification capacity in larger networks.</a:t>
            </a:r>
          </a:p>
          <a:p>
            <a:pPr algn="l"/>
            <a:r>
              <a:rPr lang="en-US" b="0" i="0" dirty="0">
                <a:solidFill>
                  <a:srgbClr val="374151"/>
                </a:solidFill>
                <a:effectLst/>
                <a:latin typeface="Söhne"/>
              </a:rPr>
              <a:t>Both sub-versions maintain a data transfer rate of up to 1 Mbps.</a:t>
            </a:r>
          </a:p>
          <a:p>
            <a:pPr algn="l"/>
            <a:r>
              <a:rPr lang="en-US" b="1" i="0" dirty="0">
                <a:solidFill>
                  <a:srgbClr val="374151"/>
                </a:solidFill>
                <a:effectLst/>
                <a:latin typeface="Söhne"/>
              </a:rPr>
              <a:t>CAN FD (Flexible Data-Rate):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Introduced in 2012 to enhance the speed and flexibility capabilities of the CAN standard.</a:t>
            </a:r>
          </a:p>
          <a:p>
            <a:pPr algn="l">
              <a:buFont typeface="Arial" panose="020B0604020202020204" pitchFamily="34" charset="0"/>
              <a:buChar char="•"/>
            </a:pPr>
            <a:r>
              <a:rPr lang="en-US" b="0" i="0" dirty="0">
                <a:solidFill>
                  <a:srgbClr val="374151"/>
                </a:solidFill>
                <a:effectLst/>
                <a:latin typeface="Söhne"/>
              </a:rPr>
              <a:t>Allows for higher data transfer rates, reaching up to 8 Mbps.</a:t>
            </a:r>
          </a:p>
          <a:p>
            <a:pPr algn="l">
              <a:buFont typeface="Arial" panose="020B0604020202020204" pitchFamily="34" charset="0"/>
              <a:buChar char="•"/>
            </a:pPr>
            <a:r>
              <a:rPr lang="en-US" b="0" i="0" dirty="0">
                <a:solidFill>
                  <a:srgbClr val="374151"/>
                </a:solidFill>
                <a:effectLst/>
                <a:latin typeface="Söhne"/>
              </a:rPr>
              <a:t>Provides a flexible data protocol with larger payload per message and reduced latency.</a:t>
            </a:r>
          </a:p>
          <a:p>
            <a:pPr algn="l">
              <a:buFont typeface="Arial" panose="020B0604020202020204" pitchFamily="34" charset="0"/>
              <a:buChar char="•"/>
            </a:pPr>
            <a:r>
              <a:rPr lang="en-US" b="0" i="0" dirty="0">
                <a:solidFill>
                  <a:srgbClr val="374151"/>
                </a:solidFill>
                <a:effectLst/>
                <a:latin typeface="Söhne"/>
              </a:rPr>
              <a:t>Enables dynamic switching between different transmission speeds.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3120271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4D96D13C-DB38-4002-BD4C-1A13627CE17E}"/>
              </a:ext>
            </a:extLst>
          </p:cNvPr>
          <p:cNvSpPr>
            <a:spLocks noGrp="1"/>
          </p:cNvSpPr>
          <p:nvPr>
            <p:ph type="sldNum" sz="quarter" idx="12"/>
          </p:nvPr>
        </p:nvSpPr>
        <p:spPr/>
        <p:txBody>
          <a:bodyPr/>
          <a:lstStyle/>
          <a:p>
            <a:fld id="{15A16595-07AD-4646-803E-1CCE41789BEC}" type="slidenum">
              <a:rPr lang="pt-PT" smtClean="0"/>
              <a:t>12</a:t>
            </a:fld>
            <a:endParaRPr lang="pt-PT"/>
          </a:p>
        </p:txBody>
      </p:sp>
      <p:sp>
        <p:nvSpPr>
          <p:cNvPr id="4" name="CuadroTexto 3">
            <a:extLst>
              <a:ext uri="{FF2B5EF4-FFF2-40B4-BE49-F238E27FC236}">
                <a16:creationId xmlns:a16="http://schemas.microsoft.com/office/drawing/2014/main" id="{AF7825C9-2FC7-AB81-74BC-DAB7F852D2D5}"/>
              </a:ext>
            </a:extLst>
          </p:cNvPr>
          <p:cNvSpPr txBox="1"/>
          <p:nvPr/>
        </p:nvSpPr>
        <p:spPr>
          <a:xfrm>
            <a:off x="1717040" y="612894"/>
            <a:ext cx="6583680" cy="369332"/>
          </a:xfrm>
          <a:prstGeom prst="rect">
            <a:avLst/>
          </a:prstGeom>
          <a:noFill/>
        </p:spPr>
        <p:txBody>
          <a:bodyPr wrap="square">
            <a:spAutoFit/>
          </a:bodyPr>
          <a:lstStyle/>
          <a:p>
            <a:r>
              <a:rPr lang="en-US" dirty="0"/>
              <a:t>The Bit Fields of Standard CAN and Extended CAN</a:t>
            </a:r>
            <a:endParaRPr lang="es-CL" dirty="0"/>
          </a:p>
        </p:txBody>
      </p:sp>
      <p:pic>
        <p:nvPicPr>
          <p:cNvPr id="6" name="Imagen 5">
            <a:extLst>
              <a:ext uri="{FF2B5EF4-FFF2-40B4-BE49-F238E27FC236}">
                <a16:creationId xmlns:a16="http://schemas.microsoft.com/office/drawing/2014/main" id="{E79BFDA9-0FE5-31AD-161F-6DD576D63825}"/>
              </a:ext>
            </a:extLst>
          </p:cNvPr>
          <p:cNvPicPr>
            <a:picLocks noChangeAspect="1"/>
          </p:cNvPicPr>
          <p:nvPr/>
        </p:nvPicPr>
        <p:blipFill>
          <a:blip r:embed="rId2"/>
          <a:stretch>
            <a:fillRect/>
          </a:stretch>
        </p:blipFill>
        <p:spPr>
          <a:xfrm>
            <a:off x="599440" y="954994"/>
            <a:ext cx="9570719" cy="2025133"/>
          </a:xfrm>
          <a:prstGeom prst="rect">
            <a:avLst/>
          </a:prstGeom>
        </p:spPr>
      </p:pic>
      <p:pic>
        <p:nvPicPr>
          <p:cNvPr id="9" name="Imagen 8">
            <a:extLst>
              <a:ext uri="{FF2B5EF4-FFF2-40B4-BE49-F238E27FC236}">
                <a16:creationId xmlns:a16="http://schemas.microsoft.com/office/drawing/2014/main" id="{ED30A0EE-0A57-2667-64D5-98AF8B4FE81A}"/>
              </a:ext>
            </a:extLst>
          </p:cNvPr>
          <p:cNvPicPr>
            <a:picLocks noChangeAspect="1"/>
          </p:cNvPicPr>
          <p:nvPr/>
        </p:nvPicPr>
        <p:blipFill>
          <a:blip r:embed="rId3"/>
          <a:stretch>
            <a:fillRect/>
          </a:stretch>
        </p:blipFill>
        <p:spPr>
          <a:xfrm>
            <a:off x="692454" y="3563284"/>
            <a:ext cx="11001706" cy="1824016"/>
          </a:xfrm>
          <a:prstGeom prst="rect">
            <a:avLst/>
          </a:prstGeom>
        </p:spPr>
      </p:pic>
      <p:pic>
        <p:nvPicPr>
          <p:cNvPr id="12" name="Imagen 11">
            <a:extLst>
              <a:ext uri="{FF2B5EF4-FFF2-40B4-BE49-F238E27FC236}">
                <a16:creationId xmlns:a16="http://schemas.microsoft.com/office/drawing/2014/main" id="{98B99E51-AD33-CFDD-B9A5-DBE2EB08DE9D}"/>
              </a:ext>
            </a:extLst>
          </p:cNvPr>
          <p:cNvPicPr>
            <a:picLocks noChangeAspect="1"/>
          </p:cNvPicPr>
          <p:nvPr/>
        </p:nvPicPr>
        <p:blipFill>
          <a:blip r:embed="rId4"/>
          <a:stretch>
            <a:fillRect/>
          </a:stretch>
        </p:blipFill>
        <p:spPr>
          <a:xfrm>
            <a:off x="692454" y="3104574"/>
            <a:ext cx="2049172" cy="334263"/>
          </a:xfrm>
          <a:prstGeom prst="rect">
            <a:avLst/>
          </a:prstGeom>
        </p:spPr>
      </p:pic>
    </p:spTree>
    <p:extLst>
      <p:ext uri="{BB962C8B-B14F-4D97-AF65-F5344CB8AC3E}">
        <p14:creationId xmlns:p14="http://schemas.microsoft.com/office/powerpoint/2010/main" val="763273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D44E1D6-3949-D9E2-56C0-AE5725263635}"/>
              </a:ext>
            </a:extLst>
          </p:cNvPr>
          <p:cNvSpPr>
            <a:spLocks noGrp="1"/>
          </p:cNvSpPr>
          <p:nvPr>
            <p:ph type="sldNum" sz="quarter" idx="12"/>
          </p:nvPr>
        </p:nvSpPr>
        <p:spPr/>
        <p:txBody>
          <a:bodyPr/>
          <a:lstStyle/>
          <a:p>
            <a:fld id="{1C3CF13D-C813-45B7-B10A-AE31558EB89F}" type="slidenum">
              <a:rPr lang="en-US" smtClean="0"/>
              <a:t>13</a:t>
            </a:fld>
            <a:endParaRPr lang="en-US"/>
          </a:p>
        </p:txBody>
      </p:sp>
      <p:sp>
        <p:nvSpPr>
          <p:cNvPr id="9" name="CuadroTexto 8">
            <a:extLst>
              <a:ext uri="{FF2B5EF4-FFF2-40B4-BE49-F238E27FC236}">
                <a16:creationId xmlns:a16="http://schemas.microsoft.com/office/drawing/2014/main" id="{3E304C8F-98A4-4729-43F9-B4A03DE70246}"/>
              </a:ext>
            </a:extLst>
          </p:cNvPr>
          <p:cNvSpPr txBox="1"/>
          <p:nvPr/>
        </p:nvSpPr>
        <p:spPr>
          <a:xfrm>
            <a:off x="535709" y="136525"/>
            <a:ext cx="3455291" cy="1200329"/>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Start of Frame (SOF):</a:t>
            </a:r>
            <a:r>
              <a:rPr lang="en-US" b="0" i="0" dirty="0">
                <a:solidFill>
                  <a:srgbClr val="374151"/>
                </a:solidFill>
                <a:effectLst/>
                <a:latin typeface="Söhne"/>
              </a:rPr>
              <a:t> The first bit of the message frame used to synchronize the clocks of devices on the CAN bus.</a:t>
            </a:r>
          </a:p>
        </p:txBody>
      </p:sp>
      <p:pic>
        <p:nvPicPr>
          <p:cNvPr id="14" name="Imagen 13">
            <a:extLst>
              <a:ext uri="{FF2B5EF4-FFF2-40B4-BE49-F238E27FC236}">
                <a16:creationId xmlns:a16="http://schemas.microsoft.com/office/drawing/2014/main" id="{AEBB7188-E9BA-8924-F142-6848B8F2D656}"/>
              </a:ext>
            </a:extLst>
          </p:cNvPr>
          <p:cNvPicPr>
            <a:picLocks noChangeAspect="1"/>
          </p:cNvPicPr>
          <p:nvPr/>
        </p:nvPicPr>
        <p:blipFill>
          <a:blip r:embed="rId2"/>
          <a:stretch>
            <a:fillRect/>
          </a:stretch>
        </p:blipFill>
        <p:spPr>
          <a:xfrm>
            <a:off x="4751812" y="432419"/>
            <a:ext cx="4165599" cy="1955901"/>
          </a:xfrm>
          <a:prstGeom prst="rect">
            <a:avLst/>
          </a:prstGeom>
        </p:spPr>
      </p:pic>
      <p:sp>
        <p:nvSpPr>
          <p:cNvPr id="16" name="CuadroTexto 15">
            <a:extLst>
              <a:ext uri="{FF2B5EF4-FFF2-40B4-BE49-F238E27FC236}">
                <a16:creationId xmlns:a16="http://schemas.microsoft.com/office/drawing/2014/main" id="{514E2376-46E4-7C7F-EEB7-BE423640135C}"/>
              </a:ext>
            </a:extLst>
          </p:cNvPr>
          <p:cNvSpPr txBox="1"/>
          <p:nvPr/>
        </p:nvSpPr>
        <p:spPr>
          <a:xfrm>
            <a:off x="323272" y="2341135"/>
            <a:ext cx="11563928" cy="646331"/>
          </a:xfrm>
          <a:prstGeom prst="rect">
            <a:avLst/>
          </a:prstGeom>
          <a:noFill/>
        </p:spPr>
        <p:txBody>
          <a:bodyPr wrap="square">
            <a:spAutoFit/>
          </a:bodyPr>
          <a:lstStyle/>
          <a:p>
            <a:r>
              <a:rPr lang="en-US" b="1" dirty="0">
                <a:latin typeface="Söhne"/>
              </a:rPr>
              <a:t>2. </a:t>
            </a:r>
            <a:r>
              <a:rPr lang="en-US" b="1" i="0" dirty="0">
                <a:effectLst/>
                <a:latin typeface="Söhne"/>
              </a:rPr>
              <a:t>Identifier (ID):</a:t>
            </a:r>
            <a:r>
              <a:rPr lang="en-US" b="0" i="0" dirty="0">
                <a:solidFill>
                  <a:srgbClr val="374151"/>
                </a:solidFill>
                <a:effectLst/>
                <a:latin typeface="Söhne"/>
              </a:rPr>
              <a:t> An 11 or 29-bit field that identifies the message and determines its priority in the CAN network. The identifier bits can be standard or extended and are used to distinguish between different messages on the CAN bus.</a:t>
            </a:r>
            <a:endParaRPr lang="es-CL" dirty="0"/>
          </a:p>
        </p:txBody>
      </p:sp>
      <p:pic>
        <p:nvPicPr>
          <p:cNvPr id="40" name="Imagen 39">
            <a:extLst>
              <a:ext uri="{FF2B5EF4-FFF2-40B4-BE49-F238E27FC236}">
                <a16:creationId xmlns:a16="http://schemas.microsoft.com/office/drawing/2014/main" id="{506E1E42-FFEB-E6EE-63F9-782B14702872}"/>
              </a:ext>
            </a:extLst>
          </p:cNvPr>
          <p:cNvPicPr>
            <a:picLocks noChangeAspect="1"/>
          </p:cNvPicPr>
          <p:nvPr/>
        </p:nvPicPr>
        <p:blipFill>
          <a:blip r:embed="rId3"/>
          <a:stretch>
            <a:fillRect/>
          </a:stretch>
        </p:blipFill>
        <p:spPr>
          <a:xfrm>
            <a:off x="4421679" y="3379353"/>
            <a:ext cx="3149762" cy="2140060"/>
          </a:xfrm>
          <a:prstGeom prst="rect">
            <a:avLst/>
          </a:prstGeom>
        </p:spPr>
      </p:pic>
      <p:cxnSp>
        <p:nvCxnSpPr>
          <p:cNvPr id="44" name="Conector recto de flecha 43">
            <a:extLst>
              <a:ext uri="{FF2B5EF4-FFF2-40B4-BE49-F238E27FC236}">
                <a16:creationId xmlns:a16="http://schemas.microsoft.com/office/drawing/2014/main" id="{3F5010AD-83A3-2A69-3B8D-465D71EAC766}"/>
              </a:ext>
            </a:extLst>
          </p:cNvPr>
          <p:cNvCxnSpPr>
            <a:cxnSpLocks/>
          </p:cNvCxnSpPr>
          <p:nvPr/>
        </p:nvCxnSpPr>
        <p:spPr>
          <a:xfrm>
            <a:off x="4976024" y="5545578"/>
            <a:ext cx="25954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Rectángulo 46">
            <a:extLst>
              <a:ext uri="{FF2B5EF4-FFF2-40B4-BE49-F238E27FC236}">
                <a16:creationId xmlns:a16="http://schemas.microsoft.com/office/drawing/2014/main" id="{0FADE188-A307-2E69-1FC1-1D1481DC3187}"/>
              </a:ext>
            </a:extLst>
          </p:cNvPr>
          <p:cNvSpPr/>
          <p:nvPr/>
        </p:nvSpPr>
        <p:spPr>
          <a:xfrm rot="10800000" flipV="1">
            <a:off x="4467861" y="5626776"/>
            <a:ext cx="3530829" cy="523220"/>
          </a:xfrm>
          <a:prstGeom prst="rect">
            <a:avLst/>
          </a:prstGeom>
          <a:noFill/>
        </p:spPr>
        <p:txBody>
          <a:bodyPr wrap="square" lIns="91440" tIns="45720" rIns="91440" bIns="45720">
            <a:spAutoFit/>
          </a:bodyPr>
          <a:lstStyle/>
          <a:p>
            <a:pPr algn="ctr"/>
            <a:r>
              <a:rPr lang="es-ES" sz="2800" dirty="0" err="1">
                <a:ln w="0"/>
                <a:effectLst>
                  <a:outerShdw blurRad="38100" dist="19050" dir="2700000" algn="tl" rotWithShape="0">
                    <a:schemeClr val="dk1">
                      <a:alpha val="40000"/>
                    </a:schemeClr>
                  </a:outerShdw>
                </a:effectLst>
              </a:rPr>
              <a:t>Arbitration</a:t>
            </a:r>
            <a:endParaRPr lang="es-ES" sz="2800" b="0" cap="none" spc="0" dirty="0">
              <a:ln w="0"/>
              <a:solidFill>
                <a:schemeClr val="tx1"/>
              </a:solidFill>
              <a:effectLst>
                <a:outerShdw blurRad="38100" dist="19050" dir="2700000" algn="tl" rotWithShape="0">
                  <a:schemeClr val="dk1">
                    <a:alpha val="40000"/>
                  </a:schemeClr>
                </a:outerShdw>
              </a:effectLst>
            </a:endParaRPr>
          </a:p>
        </p:txBody>
      </p:sp>
      <p:sp>
        <p:nvSpPr>
          <p:cNvPr id="49" name="CuadroTexto 48">
            <a:extLst>
              <a:ext uri="{FF2B5EF4-FFF2-40B4-BE49-F238E27FC236}">
                <a16:creationId xmlns:a16="http://schemas.microsoft.com/office/drawing/2014/main" id="{181602FF-2074-955E-6794-4E51FC583BF5}"/>
              </a:ext>
            </a:extLst>
          </p:cNvPr>
          <p:cNvSpPr txBox="1"/>
          <p:nvPr/>
        </p:nvSpPr>
        <p:spPr>
          <a:xfrm>
            <a:off x="8432799" y="3117380"/>
            <a:ext cx="2743199" cy="1477328"/>
          </a:xfrm>
          <a:prstGeom prst="rect">
            <a:avLst/>
          </a:prstGeom>
          <a:noFill/>
        </p:spPr>
        <p:txBody>
          <a:bodyPr wrap="square">
            <a:spAutoFit/>
          </a:bodyPr>
          <a:lstStyle/>
          <a:p>
            <a:br>
              <a:rPr lang="en-US" dirty="0"/>
            </a:br>
            <a:r>
              <a:rPr lang="en-US" b="0" i="0" dirty="0">
                <a:solidFill>
                  <a:srgbClr val="202124"/>
                </a:solidFill>
                <a:effectLst/>
                <a:latin typeface="arial" panose="020B0604020202020204" pitchFamily="34" charset="0"/>
              </a:rPr>
              <a:t>How many identifiers can I create with 11 bit?</a:t>
            </a: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2</a:t>
            </a:r>
            <a:r>
              <a:rPr lang="pt-PT" dirty="0">
                <a:solidFill>
                  <a:srgbClr val="202124"/>
                </a:solidFill>
                <a:latin typeface="arial" panose="020B0604020202020204" pitchFamily="34" charset="0"/>
              </a:rPr>
              <a:t>**11 = 2048</a:t>
            </a:r>
            <a:endParaRPr lang="es-CL" dirty="0"/>
          </a:p>
        </p:txBody>
      </p:sp>
      <p:sp>
        <p:nvSpPr>
          <p:cNvPr id="50" name="CuadroTexto 49">
            <a:extLst>
              <a:ext uri="{FF2B5EF4-FFF2-40B4-BE49-F238E27FC236}">
                <a16:creationId xmlns:a16="http://schemas.microsoft.com/office/drawing/2014/main" id="{A0C9A0E5-8BFC-FCB0-2F6A-24E1924BE2B6}"/>
              </a:ext>
            </a:extLst>
          </p:cNvPr>
          <p:cNvSpPr txBox="1"/>
          <p:nvPr/>
        </p:nvSpPr>
        <p:spPr>
          <a:xfrm>
            <a:off x="369503" y="3072825"/>
            <a:ext cx="3621497" cy="2031325"/>
          </a:xfrm>
          <a:prstGeom prst="rect">
            <a:avLst/>
          </a:prstGeom>
          <a:noFill/>
        </p:spPr>
        <p:txBody>
          <a:bodyPr wrap="square" rtlCol="0">
            <a:spAutoFit/>
          </a:bodyPr>
          <a:lstStyle/>
          <a:p>
            <a:r>
              <a:rPr lang="en-US" b="1" i="0" dirty="0">
                <a:effectLst/>
                <a:latin typeface="Söhne"/>
              </a:rPr>
              <a:t>3. Remote Transmission Request (RTR):</a:t>
            </a:r>
            <a:r>
              <a:rPr lang="en-US" b="0" i="0" dirty="0">
                <a:solidFill>
                  <a:srgbClr val="374151"/>
                </a:solidFill>
                <a:effectLst/>
                <a:latin typeface="Söhne"/>
              </a:rPr>
              <a:t> Indicates if the message is a remote transmission request. When set (1), it signals that the receiving node should send the data associated with the message's identifier.</a:t>
            </a:r>
            <a:endParaRPr lang="es-CL" dirty="0"/>
          </a:p>
        </p:txBody>
      </p:sp>
    </p:spTree>
    <p:extLst>
      <p:ext uri="{BB962C8B-B14F-4D97-AF65-F5344CB8AC3E}">
        <p14:creationId xmlns:p14="http://schemas.microsoft.com/office/powerpoint/2010/main" val="142341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4D96D13C-DB38-4002-BD4C-1A13627CE17E}"/>
              </a:ext>
            </a:extLst>
          </p:cNvPr>
          <p:cNvSpPr>
            <a:spLocks noGrp="1"/>
          </p:cNvSpPr>
          <p:nvPr>
            <p:ph type="sldNum" sz="quarter" idx="12"/>
          </p:nvPr>
        </p:nvSpPr>
        <p:spPr/>
        <p:txBody>
          <a:bodyPr/>
          <a:lstStyle/>
          <a:p>
            <a:fld id="{15A16595-07AD-4646-803E-1CCE41789BEC}" type="slidenum">
              <a:rPr lang="pt-PT" smtClean="0"/>
              <a:t>14</a:t>
            </a:fld>
            <a:endParaRPr lang="pt-PT"/>
          </a:p>
        </p:txBody>
      </p:sp>
      <p:sp>
        <p:nvSpPr>
          <p:cNvPr id="3" name="CuadroTexto 2">
            <a:extLst>
              <a:ext uri="{FF2B5EF4-FFF2-40B4-BE49-F238E27FC236}">
                <a16:creationId xmlns:a16="http://schemas.microsoft.com/office/drawing/2014/main" id="{9663BDEC-3856-4796-1F13-3F5B88A9D93D}"/>
              </a:ext>
            </a:extLst>
          </p:cNvPr>
          <p:cNvSpPr txBox="1"/>
          <p:nvPr/>
        </p:nvSpPr>
        <p:spPr>
          <a:xfrm>
            <a:off x="692727" y="646545"/>
            <a:ext cx="10806546" cy="646331"/>
          </a:xfrm>
          <a:prstGeom prst="rect">
            <a:avLst/>
          </a:prstGeom>
          <a:noFill/>
        </p:spPr>
        <p:txBody>
          <a:bodyPr wrap="square" rtlCol="0">
            <a:spAutoFit/>
          </a:bodyPr>
          <a:lstStyle/>
          <a:p>
            <a:r>
              <a:rPr lang="en-US" b="1" i="0" dirty="0">
                <a:effectLst/>
                <a:latin typeface="Söhne"/>
              </a:rPr>
              <a:t>4. Control (IDE and r0/r1):</a:t>
            </a:r>
            <a:r>
              <a:rPr lang="en-US" b="0" i="0" dirty="0">
                <a:solidFill>
                  <a:srgbClr val="374151"/>
                </a:solidFill>
                <a:effectLst/>
                <a:latin typeface="Söhne"/>
              </a:rPr>
              <a:t> The IDE (Identifier Extension) bit, when set (1), indicates that the message contains an extended identifier (29 bits). The r0 and r1 bits are reserved and used to indicate future reserved use. </a:t>
            </a:r>
            <a:endParaRPr lang="es-CL" dirty="0"/>
          </a:p>
        </p:txBody>
      </p:sp>
      <p:pic>
        <p:nvPicPr>
          <p:cNvPr id="11" name="Imagen 10">
            <a:extLst>
              <a:ext uri="{FF2B5EF4-FFF2-40B4-BE49-F238E27FC236}">
                <a16:creationId xmlns:a16="http://schemas.microsoft.com/office/drawing/2014/main" id="{BAD69042-03A8-C83C-4614-C4000021F7E0}"/>
              </a:ext>
            </a:extLst>
          </p:cNvPr>
          <p:cNvPicPr>
            <a:picLocks noChangeAspect="1"/>
          </p:cNvPicPr>
          <p:nvPr/>
        </p:nvPicPr>
        <p:blipFill>
          <a:blip r:embed="rId2"/>
          <a:stretch>
            <a:fillRect/>
          </a:stretch>
        </p:blipFill>
        <p:spPr>
          <a:xfrm>
            <a:off x="2124363" y="2019521"/>
            <a:ext cx="7002735" cy="2597283"/>
          </a:xfrm>
          <a:prstGeom prst="rect">
            <a:avLst/>
          </a:prstGeom>
        </p:spPr>
      </p:pic>
      <p:sp>
        <p:nvSpPr>
          <p:cNvPr id="13" name="CuadroTexto 12">
            <a:extLst>
              <a:ext uri="{FF2B5EF4-FFF2-40B4-BE49-F238E27FC236}">
                <a16:creationId xmlns:a16="http://schemas.microsoft.com/office/drawing/2014/main" id="{65CAD3C9-C53B-7384-F9DE-57B0291AEAFB}"/>
              </a:ext>
            </a:extLst>
          </p:cNvPr>
          <p:cNvSpPr txBox="1"/>
          <p:nvPr/>
        </p:nvSpPr>
        <p:spPr>
          <a:xfrm>
            <a:off x="618836" y="4616804"/>
            <a:ext cx="10734964" cy="646331"/>
          </a:xfrm>
          <a:prstGeom prst="rect">
            <a:avLst/>
          </a:prstGeom>
          <a:noFill/>
        </p:spPr>
        <p:txBody>
          <a:bodyPr wrap="square" rtlCol="0">
            <a:spAutoFit/>
          </a:bodyPr>
          <a:lstStyle/>
          <a:p>
            <a:r>
              <a:rPr lang="en-US" b="1" i="0" dirty="0">
                <a:effectLst/>
                <a:latin typeface="Söhne"/>
              </a:rPr>
              <a:t>5. Data Length Code (DLC):</a:t>
            </a:r>
            <a:r>
              <a:rPr lang="en-US" b="0" i="0" dirty="0">
                <a:solidFill>
                  <a:srgbClr val="374151"/>
                </a:solidFill>
                <a:effectLst/>
                <a:latin typeface="Söhne"/>
              </a:rPr>
              <a:t> A 4-bit field specifying the number of data bytes being transmitted in the message (ranging from 0 to 8 bytes).</a:t>
            </a:r>
            <a:endParaRPr lang="es-CL" dirty="0"/>
          </a:p>
        </p:txBody>
      </p:sp>
    </p:spTree>
    <p:extLst>
      <p:ext uri="{BB962C8B-B14F-4D97-AF65-F5344CB8AC3E}">
        <p14:creationId xmlns:p14="http://schemas.microsoft.com/office/powerpoint/2010/main" val="177975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4D96D13C-DB38-4002-BD4C-1A13627CE17E}"/>
              </a:ext>
            </a:extLst>
          </p:cNvPr>
          <p:cNvSpPr>
            <a:spLocks noGrp="1"/>
          </p:cNvSpPr>
          <p:nvPr>
            <p:ph type="sldNum" sz="quarter" idx="12"/>
          </p:nvPr>
        </p:nvSpPr>
        <p:spPr/>
        <p:txBody>
          <a:bodyPr/>
          <a:lstStyle/>
          <a:p>
            <a:fld id="{15A16595-07AD-4646-803E-1CCE41789BEC}" type="slidenum">
              <a:rPr lang="pt-PT" smtClean="0"/>
              <a:t>15</a:t>
            </a:fld>
            <a:endParaRPr lang="pt-PT"/>
          </a:p>
        </p:txBody>
      </p:sp>
      <p:sp>
        <p:nvSpPr>
          <p:cNvPr id="3" name="CuadroTexto 2">
            <a:extLst>
              <a:ext uri="{FF2B5EF4-FFF2-40B4-BE49-F238E27FC236}">
                <a16:creationId xmlns:a16="http://schemas.microsoft.com/office/drawing/2014/main" id="{DB36331C-5685-75EA-5B57-2C6FDF216304}"/>
              </a:ext>
            </a:extLst>
          </p:cNvPr>
          <p:cNvSpPr txBox="1"/>
          <p:nvPr/>
        </p:nvSpPr>
        <p:spPr>
          <a:xfrm>
            <a:off x="683491" y="434109"/>
            <a:ext cx="10670309" cy="646331"/>
          </a:xfrm>
          <a:prstGeom prst="rect">
            <a:avLst/>
          </a:prstGeom>
          <a:noFill/>
        </p:spPr>
        <p:txBody>
          <a:bodyPr wrap="square" rtlCol="0">
            <a:spAutoFit/>
          </a:bodyPr>
          <a:lstStyle/>
          <a:p>
            <a:r>
              <a:rPr lang="en-US" b="1" i="0" dirty="0">
                <a:effectLst/>
                <a:latin typeface="Söhne"/>
              </a:rPr>
              <a:t>6. Data Field:</a:t>
            </a:r>
            <a:r>
              <a:rPr lang="en-US" b="0" i="0" dirty="0">
                <a:solidFill>
                  <a:srgbClr val="374151"/>
                </a:solidFill>
                <a:effectLst/>
                <a:latin typeface="Söhne"/>
              </a:rPr>
              <a:t> This field can hold up to 8 bytes of data and represents the information being transmitted between devices on the CAN bus.</a:t>
            </a:r>
            <a:endParaRPr lang="es-CL" dirty="0"/>
          </a:p>
        </p:txBody>
      </p:sp>
      <p:pic>
        <p:nvPicPr>
          <p:cNvPr id="11" name="Imagen 10">
            <a:extLst>
              <a:ext uri="{FF2B5EF4-FFF2-40B4-BE49-F238E27FC236}">
                <a16:creationId xmlns:a16="http://schemas.microsoft.com/office/drawing/2014/main" id="{BC40258E-F162-7FB2-73D9-98A1B70AE554}"/>
              </a:ext>
            </a:extLst>
          </p:cNvPr>
          <p:cNvPicPr>
            <a:picLocks noChangeAspect="1"/>
          </p:cNvPicPr>
          <p:nvPr/>
        </p:nvPicPr>
        <p:blipFill>
          <a:blip r:embed="rId2"/>
          <a:stretch>
            <a:fillRect/>
          </a:stretch>
        </p:blipFill>
        <p:spPr>
          <a:xfrm>
            <a:off x="2003269" y="1244488"/>
            <a:ext cx="7614041" cy="2184512"/>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Entrada de lápiz 13">
                <a:extLst>
                  <a:ext uri="{FF2B5EF4-FFF2-40B4-BE49-F238E27FC236}">
                    <a16:creationId xmlns:a16="http://schemas.microsoft.com/office/drawing/2014/main" id="{B78838A8-DD5E-A3F0-7AD1-B1B70BE36245}"/>
                  </a:ext>
                </a:extLst>
              </p14:cNvPr>
              <p14:cNvContentPartPr/>
              <p14:nvPr/>
            </p14:nvContentPartPr>
            <p14:xfrm>
              <a:off x="4634109" y="2445793"/>
              <a:ext cx="159840" cy="122400"/>
            </p14:xfrm>
          </p:contentPart>
        </mc:Choice>
        <mc:Fallback xmlns="">
          <p:pic>
            <p:nvPicPr>
              <p:cNvPr id="14" name="Entrada de lápiz 13">
                <a:extLst>
                  <a:ext uri="{FF2B5EF4-FFF2-40B4-BE49-F238E27FC236}">
                    <a16:creationId xmlns:a16="http://schemas.microsoft.com/office/drawing/2014/main" id="{B78838A8-DD5E-A3F0-7AD1-B1B70BE36245}"/>
                  </a:ext>
                </a:extLst>
              </p:cNvPr>
              <p:cNvPicPr/>
              <p:nvPr/>
            </p:nvPicPr>
            <p:blipFill>
              <a:blip r:embed="rId5"/>
              <a:stretch>
                <a:fillRect/>
              </a:stretch>
            </p:blipFill>
            <p:spPr>
              <a:xfrm>
                <a:off x="4625109" y="2436793"/>
                <a:ext cx="1774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Entrada de lápiz 15">
                <a:extLst>
                  <a:ext uri="{FF2B5EF4-FFF2-40B4-BE49-F238E27FC236}">
                    <a16:creationId xmlns:a16="http://schemas.microsoft.com/office/drawing/2014/main" id="{DB976CB3-5F15-831E-9F76-5B240AEBAB5A}"/>
                  </a:ext>
                </a:extLst>
              </p14:cNvPr>
              <p14:cNvContentPartPr/>
              <p14:nvPr/>
            </p14:nvContentPartPr>
            <p14:xfrm>
              <a:off x="3055869" y="2334913"/>
              <a:ext cx="3941280" cy="325440"/>
            </p14:xfrm>
          </p:contentPart>
        </mc:Choice>
        <mc:Fallback xmlns="">
          <p:pic>
            <p:nvPicPr>
              <p:cNvPr id="16" name="Entrada de lápiz 15">
                <a:extLst>
                  <a:ext uri="{FF2B5EF4-FFF2-40B4-BE49-F238E27FC236}">
                    <a16:creationId xmlns:a16="http://schemas.microsoft.com/office/drawing/2014/main" id="{DB976CB3-5F15-831E-9F76-5B240AEBAB5A}"/>
                  </a:ext>
                </a:extLst>
              </p:cNvPr>
              <p:cNvPicPr/>
              <p:nvPr/>
            </p:nvPicPr>
            <p:blipFill>
              <a:blip r:embed="rId7"/>
              <a:stretch>
                <a:fillRect/>
              </a:stretch>
            </p:blipFill>
            <p:spPr>
              <a:xfrm>
                <a:off x="3047229" y="2326273"/>
                <a:ext cx="395892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Entrada de lápiz 25">
                <a:extLst>
                  <a:ext uri="{FF2B5EF4-FFF2-40B4-BE49-F238E27FC236}">
                    <a16:creationId xmlns:a16="http://schemas.microsoft.com/office/drawing/2014/main" id="{65FD99F6-20B2-2A69-5B9A-BE6DEFF86FA6}"/>
                  </a:ext>
                </a:extLst>
              </p14:cNvPr>
              <p14:cNvContentPartPr/>
              <p14:nvPr/>
            </p14:nvContentPartPr>
            <p14:xfrm>
              <a:off x="3118509" y="2292433"/>
              <a:ext cx="4238280" cy="192960"/>
            </p14:xfrm>
          </p:contentPart>
        </mc:Choice>
        <mc:Fallback xmlns="">
          <p:pic>
            <p:nvPicPr>
              <p:cNvPr id="26" name="Entrada de lápiz 25">
                <a:extLst>
                  <a:ext uri="{FF2B5EF4-FFF2-40B4-BE49-F238E27FC236}">
                    <a16:creationId xmlns:a16="http://schemas.microsoft.com/office/drawing/2014/main" id="{65FD99F6-20B2-2A69-5B9A-BE6DEFF86FA6}"/>
                  </a:ext>
                </a:extLst>
              </p:cNvPr>
              <p:cNvPicPr/>
              <p:nvPr/>
            </p:nvPicPr>
            <p:blipFill>
              <a:blip r:embed="rId9"/>
              <a:stretch>
                <a:fillRect/>
              </a:stretch>
            </p:blipFill>
            <p:spPr>
              <a:xfrm>
                <a:off x="3109869" y="2283793"/>
                <a:ext cx="4255920" cy="210600"/>
              </a:xfrm>
              <a:prstGeom prst="rect">
                <a:avLst/>
              </a:prstGeom>
            </p:spPr>
          </p:pic>
        </mc:Fallback>
      </mc:AlternateContent>
      <p:grpSp>
        <p:nvGrpSpPr>
          <p:cNvPr id="37" name="Grupo 36">
            <a:extLst>
              <a:ext uri="{FF2B5EF4-FFF2-40B4-BE49-F238E27FC236}">
                <a16:creationId xmlns:a16="http://schemas.microsoft.com/office/drawing/2014/main" id="{28E20FCB-2083-BD1A-F8B4-5EE5E4339975}"/>
              </a:ext>
            </a:extLst>
          </p:cNvPr>
          <p:cNvGrpSpPr/>
          <p:nvPr/>
        </p:nvGrpSpPr>
        <p:grpSpPr>
          <a:xfrm>
            <a:off x="3038949" y="2272273"/>
            <a:ext cx="5138640" cy="379800"/>
            <a:chOff x="3038949" y="2272273"/>
            <a:chExt cx="5138640" cy="379800"/>
          </a:xfrm>
        </p:grpSpPr>
        <mc:AlternateContent xmlns:mc="http://schemas.openxmlformats.org/markup-compatibility/2006" xmlns:p14="http://schemas.microsoft.com/office/powerpoint/2010/main">
          <mc:Choice Requires="p14">
            <p:contentPart p14:bwMode="auto" r:id="rId10">
              <p14:nvContentPartPr>
                <p14:cNvPr id="18" name="Entrada de lápiz 17">
                  <a:extLst>
                    <a:ext uri="{FF2B5EF4-FFF2-40B4-BE49-F238E27FC236}">
                      <a16:creationId xmlns:a16="http://schemas.microsoft.com/office/drawing/2014/main" id="{697E7237-83C7-7488-1156-7B08DF930134}"/>
                    </a:ext>
                  </a:extLst>
                </p14:cNvPr>
                <p14:cNvContentPartPr/>
                <p14:nvPr/>
              </p14:nvContentPartPr>
              <p14:xfrm>
                <a:off x="4582269" y="2539033"/>
                <a:ext cx="461160" cy="86760"/>
              </p14:xfrm>
            </p:contentPart>
          </mc:Choice>
          <mc:Fallback xmlns="">
            <p:pic>
              <p:nvPicPr>
                <p:cNvPr id="18" name="Entrada de lápiz 17">
                  <a:extLst>
                    <a:ext uri="{FF2B5EF4-FFF2-40B4-BE49-F238E27FC236}">
                      <a16:creationId xmlns:a16="http://schemas.microsoft.com/office/drawing/2014/main" id="{697E7237-83C7-7488-1156-7B08DF930134}"/>
                    </a:ext>
                  </a:extLst>
                </p:cNvPr>
                <p:cNvPicPr/>
                <p:nvPr/>
              </p:nvPicPr>
              <p:blipFill>
                <a:blip r:embed="rId11"/>
                <a:stretch>
                  <a:fillRect/>
                </a:stretch>
              </p:blipFill>
              <p:spPr>
                <a:xfrm>
                  <a:off x="4573629" y="2530033"/>
                  <a:ext cx="4788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Entrada de lápiz 21">
                  <a:extLst>
                    <a:ext uri="{FF2B5EF4-FFF2-40B4-BE49-F238E27FC236}">
                      <a16:creationId xmlns:a16="http://schemas.microsoft.com/office/drawing/2014/main" id="{5CC57FBA-DACC-4E14-8077-D3A486360798}"/>
                    </a:ext>
                  </a:extLst>
                </p14:cNvPr>
                <p14:cNvContentPartPr/>
                <p14:nvPr/>
              </p14:nvContentPartPr>
              <p14:xfrm>
                <a:off x="5959989" y="2392153"/>
                <a:ext cx="597600" cy="84960"/>
              </p14:xfrm>
            </p:contentPart>
          </mc:Choice>
          <mc:Fallback xmlns="">
            <p:pic>
              <p:nvPicPr>
                <p:cNvPr id="22" name="Entrada de lápiz 21">
                  <a:extLst>
                    <a:ext uri="{FF2B5EF4-FFF2-40B4-BE49-F238E27FC236}">
                      <a16:creationId xmlns:a16="http://schemas.microsoft.com/office/drawing/2014/main" id="{5CC57FBA-DACC-4E14-8077-D3A486360798}"/>
                    </a:ext>
                  </a:extLst>
                </p:cNvPr>
                <p:cNvPicPr/>
                <p:nvPr/>
              </p:nvPicPr>
              <p:blipFill>
                <a:blip r:embed="rId13"/>
                <a:stretch>
                  <a:fillRect/>
                </a:stretch>
              </p:blipFill>
              <p:spPr>
                <a:xfrm>
                  <a:off x="5951349" y="2383153"/>
                  <a:ext cx="6152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Entrada de lápiz 31">
                  <a:extLst>
                    <a:ext uri="{FF2B5EF4-FFF2-40B4-BE49-F238E27FC236}">
                      <a16:creationId xmlns:a16="http://schemas.microsoft.com/office/drawing/2014/main" id="{BA4279A6-FF83-EC27-5C68-04CA224A4972}"/>
                    </a:ext>
                  </a:extLst>
                </p14:cNvPr>
                <p14:cNvContentPartPr/>
                <p14:nvPr/>
              </p14:nvContentPartPr>
              <p14:xfrm>
                <a:off x="3038949" y="2272273"/>
                <a:ext cx="5138640" cy="379800"/>
              </p14:xfrm>
            </p:contentPart>
          </mc:Choice>
          <mc:Fallback xmlns="">
            <p:pic>
              <p:nvPicPr>
                <p:cNvPr id="32" name="Entrada de lápiz 31">
                  <a:extLst>
                    <a:ext uri="{FF2B5EF4-FFF2-40B4-BE49-F238E27FC236}">
                      <a16:creationId xmlns:a16="http://schemas.microsoft.com/office/drawing/2014/main" id="{BA4279A6-FF83-EC27-5C68-04CA224A4972}"/>
                    </a:ext>
                  </a:extLst>
                </p:cNvPr>
                <p:cNvPicPr/>
                <p:nvPr/>
              </p:nvPicPr>
              <p:blipFill>
                <a:blip r:embed="rId15"/>
                <a:stretch>
                  <a:fillRect/>
                </a:stretch>
              </p:blipFill>
              <p:spPr>
                <a:xfrm>
                  <a:off x="3029949" y="2263273"/>
                  <a:ext cx="51562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4" name="Entrada de lápiz 33">
                  <a:extLst>
                    <a:ext uri="{FF2B5EF4-FFF2-40B4-BE49-F238E27FC236}">
                      <a16:creationId xmlns:a16="http://schemas.microsoft.com/office/drawing/2014/main" id="{683A5E2C-A16D-6FD6-8719-B6C76C754ACF}"/>
                    </a:ext>
                  </a:extLst>
                </p14:cNvPr>
                <p14:cNvContentPartPr/>
                <p14:nvPr/>
              </p14:nvContentPartPr>
              <p14:xfrm>
                <a:off x="5669109" y="2317993"/>
                <a:ext cx="745560" cy="56160"/>
              </p14:xfrm>
            </p:contentPart>
          </mc:Choice>
          <mc:Fallback xmlns="">
            <p:pic>
              <p:nvPicPr>
                <p:cNvPr id="34" name="Entrada de lápiz 33">
                  <a:extLst>
                    <a:ext uri="{FF2B5EF4-FFF2-40B4-BE49-F238E27FC236}">
                      <a16:creationId xmlns:a16="http://schemas.microsoft.com/office/drawing/2014/main" id="{683A5E2C-A16D-6FD6-8719-B6C76C754ACF}"/>
                    </a:ext>
                  </a:extLst>
                </p:cNvPr>
                <p:cNvPicPr/>
                <p:nvPr/>
              </p:nvPicPr>
              <p:blipFill>
                <a:blip r:embed="rId17"/>
                <a:stretch>
                  <a:fillRect/>
                </a:stretch>
              </p:blipFill>
              <p:spPr>
                <a:xfrm>
                  <a:off x="5660109" y="2309353"/>
                  <a:ext cx="7632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Entrada de lápiz 35">
                  <a:extLst>
                    <a:ext uri="{FF2B5EF4-FFF2-40B4-BE49-F238E27FC236}">
                      <a16:creationId xmlns:a16="http://schemas.microsoft.com/office/drawing/2014/main" id="{7E89341C-5044-57C2-9CA2-D4C03737FBEF}"/>
                    </a:ext>
                  </a:extLst>
                </p14:cNvPr>
                <p14:cNvContentPartPr/>
                <p14:nvPr/>
              </p14:nvContentPartPr>
              <p14:xfrm>
                <a:off x="3562029" y="2437873"/>
                <a:ext cx="945360" cy="141480"/>
              </p14:xfrm>
            </p:contentPart>
          </mc:Choice>
          <mc:Fallback xmlns="">
            <p:pic>
              <p:nvPicPr>
                <p:cNvPr id="36" name="Entrada de lápiz 35">
                  <a:extLst>
                    <a:ext uri="{FF2B5EF4-FFF2-40B4-BE49-F238E27FC236}">
                      <a16:creationId xmlns:a16="http://schemas.microsoft.com/office/drawing/2014/main" id="{7E89341C-5044-57C2-9CA2-D4C03737FBEF}"/>
                    </a:ext>
                  </a:extLst>
                </p:cNvPr>
                <p:cNvPicPr/>
                <p:nvPr/>
              </p:nvPicPr>
              <p:blipFill>
                <a:blip r:embed="rId19"/>
                <a:stretch>
                  <a:fillRect/>
                </a:stretch>
              </p:blipFill>
              <p:spPr>
                <a:xfrm>
                  <a:off x="3553389" y="2428873"/>
                  <a:ext cx="963000" cy="159120"/>
                </a:xfrm>
                <a:prstGeom prst="rect">
                  <a:avLst/>
                </a:prstGeom>
              </p:spPr>
            </p:pic>
          </mc:Fallback>
        </mc:AlternateContent>
      </p:grpSp>
      <p:sp>
        <p:nvSpPr>
          <p:cNvPr id="38" name="CuadroTexto 37">
            <a:extLst>
              <a:ext uri="{FF2B5EF4-FFF2-40B4-BE49-F238E27FC236}">
                <a16:creationId xmlns:a16="http://schemas.microsoft.com/office/drawing/2014/main" id="{C134E243-1020-AF3D-3937-B6871811B94D}"/>
              </a:ext>
            </a:extLst>
          </p:cNvPr>
          <p:cNvSpPr txBox="1"/>
          <p:nvPr/>
        </p:nvSpPr>
        <p:spPr>
          <a:xfrm>
            <a:off x="4793949" y="2346073"/>
            <a:ext cx="3383640" cy="369332"/>
          </a:xfrm>
          <a:prstGeom prst="rect">
            <a:avLst/>
          </a:prstGeom>
          <a:noFill/>
        </p:spPr>
        <p:txBody>
          <a:bodyPr wrap="square" rtlCol="0">
            <a:spAutoFit/>
          </a:bodyPr>
          <a:lstStyle/>
          <a:p>
            <a:r>
              <a:rPr lang="pt-PT" dirty="0"/>
              <a:t>DATA  8 bytes</a:t>
            </a:r>
            <a:endParaRPr lang="es-CL" dirty="0"/>
          </a:p>
        </p:txBody>
      </p:sp>
      <p:pic>
        <p:nvPicPr>
          <p:cNvPr id="40" name="Imagen 39">
            <a:extLst>
              <a:ext uri="{FF2B5EF4-FFF2-40B4-BE49-F238E27FC236}">
                <a16:creationId xmlns:a16="http://schemas.microsoft.com/office/drawing/2014/main" id="{B72838C0-110B-01ED-E8E7-94176867D4F3}"/>
              </a:ext>
            </a:extLst>
          </p:cNvPr>
          <p:cNvPicPr>
            <a:picLocks noChangeAspect="1"/>
          </p:cNvPicPr>
          <p:nvPr/>
        </p:nvPicPr>
        <p:blipFill>
          <a:blip r:embed="rId20"/>
          <a:stretch>
            <a:fillRect/>
          </a:stretch>
        </p:blipFill>
        <p:spPr>
          <a:xfrm>
            <a:off x="2334287" y="4249804"/>
            <a:ext cx="7849003" cy="2089257"/>
          </a:xfrm>
          <a:prstGeom prst="rect">
            <a:avLst/>
          </a:prstGeom>
        </p:spPr>
      </p:pic>
      <p:sp>
        <p:nvSpPr>
          <p:cNvPr id="41" name="CuadroTexto 40">
            <a:extLst>
              <a:ext uri="{FF2B5EF4-FFF2-40B4-BE49-F238E27FC236}">
                <a16:creationId xmlns:a16="http://schemas.microsoft.com/office/drawing/2014/main" id="{7FBEC41B-09C2-8C87-8374-92BAB8399018}"/>
              </a:ext>
            </a:extLst>
          </p:cNvPr>
          <p:cNvSpPr txBox="1"/>
          <p:nvPr/>
        </p:nvSpPr>
        <p:spPr>
          <a:xfrm>
            <a:off x="517236" y="3429000"/>
            <a:ext cx="11092873" cy="646331"/>
          </a:xfrm>
          <a:prstGeom prst="rect">
            <a:avLst/>
          </a:prstGeom>
          <a:noFill/>
        </p:spPr>
        <p:txBody>
          <a:bodyPr wrap="square" rtlCol="0">
            <a:spAutoFit/>
          </a:bodyPr>
          <a:lstStyle/>
          <a:p>
            <a:r>
              <a:rPr lang="en-US" b="1" i="0" dirty="0">
                <a:effectLst/>
                <a:latin typeface="Söhne"/>
              </a:rPr>
              <a:t>7. CRC (Cyclic Redundancy Check):</a:t>
            </a:r>
            <a:r>
              <a:rPr lang="en-US" b="0" i="0" dirty="0">
                <a:solidFill>
                  <a:srgbClr val="374151"/>
                </a:solidFill>
                <a:effectLst/>
                <a:latin typeface="Söhne"/>
              </a:rPr>
              <a:t> A 15-bit field used for error detection in the data frame, ensuring the integrity of the transmitted data.</a:t>
            </a:r>
            <a:endParaRPr lang="es-CL" dirty="0"/>
          </a:p>
        </p:txBody>
      </p:sp>
      <p:sp>
        <p:nvSpPr>
          <p:cNvPr id="42" name="CuadroTexto 41">
            <a:extLst>
              <a:ext uri="{FF2B5EF4-FFF2-40B4-BE49-F238E27FC236}">
                <a16:creationId xmlns:a16="http://schemas.microsoft.com/office/drawing/2014/main" id="{09A085E7-E2F2-ED3F-FC35-4B365BEAFDA1}"/>
              </a:ext>
            </a:extLst>
          </p:cNvPr>
          <p:cNvSpPr txBox="1"/>
          <p:nvPr/>
        </p:nvSpPr>
        <p:spPr>
          <a:xfrm>
            <a:off x="3562030" y="3916218"/>
            <a:ext cx="4279644" cy="369332"/>
          </a:xfrm>
          <a:prstGeom prst="rect">
            <a:avLst/>
          </a:prstGeom>
          <a:noFill/>
        </p:spPr>
        <p:txBody>
          <a:bodyPr wrap="square" rtlCol="0">
            <a:spAutoFit/>
          </a:bodyPr>
          <a:lstStyle/>
          <a:p>
            <a:r>
              <a:rPr lang="pt-PT" dirty="0"/>
              <a:t>CRC CODE                               CRC DELIMITER </a:t>
            </a:r>
            <a:endParaRPr lang="es-CL" dirty="0"/>
          </a:p>
        </p:txBody>
      </p:sp>
    </p:spTree>
    <p:extLst>
      <p:ext uri="{BB962C8B-B14F-4D97-AF65-F5344CB8AC3E}">
        <p14:creationId xmlns:p14="http://schemas.microsoft.com/office/powerpoint/2010/main" val="266733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2EADD2DF-E141-3B29-F87E-B159545660D2}"/>
              </a:ext>
            </a:extLst>
          </p:cNvPr>
          <p:cNvSpPr>
            <a:spLocks noGrp="1"/>
          </p:cNvSpPr>
          <p:nvPr>
            <p:ph type="sldNum" sz="quarter" idx="12"/>
          </p:nvPr>
        </p:nvSpPr>
        <p:spPr/>
        <p:txBody>
          <a:bodyPr/>
          <a:lstStyle/>
          <a:p>
            <a:fld id="{1C3CF13D-C813-45B7-B10A-AE31558EB89F}" type="slidenum">
              <a:rPr lang="en-US" smtClean="0"/>
              <a:t>16</a:t>
            </a:fld>
            <a:endParaRPr lang="en-US"/>
          </a:p>
        </p:txBody>
      </p:sp>
      <p:sp>
        <p:nvSpPr>
          <p:cNvPr id="9" name="CuadroTexto 8">
            <a:extLst>
              <a:ext uri="{FF2B5EF4-FFF2-40B4-BE49-F238E27FC236}">
                <a16:creationId xmlns:a16="http://schemas.microsoft.com/office/drawing/2014/main" id="{A7EBE502-34EC-9A37-2E0D-84B3805D2C8D}"/>
              </a:ext>
            </a:extLst>
          </p:cNvPr>
          <p:cNvSpPr txBox="1"/>
          <p:nvPr/>
        </p:nvSpPr>
        <p:spPr>
          <a:xfrm>
            <a:off x="665018" y="489527"/>
            <a:ext cx="10688782" cy="2862322"/>
          </a:xfrm>
          <a:prstGeom prst="rect">
            <a:avLst/>
          </a:prstGeom>
          <a:noFill/>
        </p:spPr>
        <p:txBody>
          <a:bodyPr wrap="square" rtlCol="0">
            <a:spAutoFit/>
          </a:bodyPr>
          <a:lstStyle/>
          <a:p>
            <a:r>
              <a:rPr lang="en-US" b="1" i="0" dirty="0">
                <a:effectLst/>
                <a:latin typeface="Söhne"/>
              </a:rPr>
              <a:t>8. Acknowledgment (ACK):</a:t>
            </a:r>
            <a:r>
              <a:rPr lang="en-US" b="0" i="0" dirty="0">
                <a:solidFill>
                  <a:srgbClr val="374151"/>
                </a:solidFill>
                <a:effectLst/>
                <a:latin typeface="Söhne"/>
              </a:rPr>
              <a:t> Indicates if the message was received correctly. Receiving nodes send an ACK signal to the transmitting node if the message was received without errors.</a:t>
            </a:r>
          </a:p>
          <a:p>
            <a:endParaRPr lang="en-US" dirty="0">
              <a:solidFill>
                <a:srgbClr val="374151"/>
              </a:solidFill>
              <a:latin typeface="Söhne"/>
            </a:endParaRPr>
          </a:p>
          <a:p>
            <a:r>
              <a:rPr lang="en-US" b="1" dirty="0">
                <a:latin typeface="Söhne"/>
              </a:rPr>
              <a:t>9. Interframe Space (IFS) Field:</a:t>
            </a:r>
          </a:p>
          <a:p>
            <a:pPr marL="0" lvl="1"/>
            <a:r>
              <a:rPr lang="en-US" dirty="0">
                <a:solidFill>
                  <a:srgbClr val="374151"/>
                </a:solidFill>
                <a:latin typeface="Söhne"/>
              </a:rPr>
              <a:t>A space between frames to allow other nodes to prepare for the next frame.</a:t>
            </a:r>
          </a:p>
          <a:p>
            <a:r>
              <a:rPr lang="en-US" b="1" dirty="0">
                <a:latin typeface="Söhne"/>
              </a:rPr>
              <a:t>10.End of Frame (EOF) Field:</a:t>
            </a:r>
          </a:p>
          <a:p>
            <a:pPr marL="0" lvl="1"/>
            <a:r>
              <a:rPr lang="en-US" dirty="0">
                <a:solidFill>
                  <a:srgbClr val="374151"/>
                </a:solidFill>
                <a:latin typeface="Söhne"/>
              </a:rPr>
              <a:t>Indicates the end of the frame.</a:t>
            </a: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p:txBody>
      </p:sp>
      <p:pic>
        <p:nvPicPr>
          <p:cNvPr id="4" name="Imagen 3">
            <a:extLst>
              <a:ext uri="{FF2B5EF4-FFF2-40B4-BE49-F238E27FC236}">
                <a16:creationId xmlns:a16="http://schemas.microsoft.com/office/drawing/2014/main" id="{D12CE1DA-D82C-5ED7-1439-B0228EC72C7C}"/>
              </a:ext>
            </a:extLst>
          </p:cNvPr>
          <p:cNvPicPr>
            <a:picLocks noChangeAspect="1"/>
          </p:cNvPicPr>
          <p:nvPr/>
        </p:nvPicPr>
        <p:blipFill>
          <a:blip r:embed="rId2"/>
          <a:stretch>
            <a:fillRect/>
          </a:stretch>
        </p:blipFill>
        <p:spPr>
          <a:xfrm>
            <a:off x="2013568" y="2552364"/>
            <a:ext cx="7683895" cy="292115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Entrada de lápiz 5">
                <a:extLst>
                  <a:ext uri="{FF2B5EF4-FFF2-40B4-BE49-F238E27FC236}">
                    <a16:creationId xmlns:a16="http://schemas.microsoft.com/office/drawing/2014/main" id="{3548FE4A-08D4-62C0-9CE8-2B425418DD7E}"/>
                  </a:ext>
                </a:extLst>
              </p14:cNvPr>
              <p14:cNvContentPartPr/>
              <p14:nvPr/>
            </p14:nvContentPartPr>
            <p14:xfrm>
              <a:off x="7698168" y="2624544"/>
              <a:ext cx="1328400" cy="1400400"/>
            </p14:xfrm>
          </p:contentPart>
        </mc:Choice>
        <mc:Fallback xmlns="">
          <p:pic>
            <p:nvPicPr>
              <p:cNvPr id="6" name="Entrada de lápiz 5">
                <a:extLst>
                  <a:ext uri="{FF2B5EF4-FFF2-40B4-BE49-F238E27FC236}">
                    <a16:creationId xmlns:a16="http://schemas.microsoft.com/office/drawing/2014/main" id="{3548FE4A-08D4-62C0-9CE8-2B425418DD7E}"/>
                  </a:ext>
                </a:extLst>
              </p:cNvPr>
              <p:cNvPicPr/>
              <p:nvPr/>
            </p:nvPicPr>
            <p:blipFill>
              <a:blip r:embed="rId5"/>
              <a:stretch>
                <a:fillRect/>
              </a:stretch>
            </p:blipFill>
            <p:spPr>
              <a:xfrm>
                <a:off x="7692048" y="2618424"/>
                <a:ext cx="1340640" cy="141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Entrada de lápiz 7">
                <a:extLst>
                  <a:ext uri="{FF2B5EF4-FFF2-40B4-BE49-F238E27FC236}">
                    <a16:creationId xmlns:a16="http://schemas.microsoft.com/office/drawing/2014/main" id="{CB7415A2-22A3-E3FA-E7CD-BCD2B44CF94D}"/>
                  </a:ext>
                </a:extLst>
              </p14:cNvPr>
              <p14:cNvContentPartPr/>
              <p14:nvPr/>
            </p14:nvContentPartPr>
            <p14:xfrm>
              <a:off x="8795088" y="4187304"/>
              <a:ext cx="1194840" cy="1592640"/>
            </p14:xfrm>
          </p:contentPart>
        </mc:Choice>
        <mc:Fallback xmlns="">
          <p:pic>
            <p:nvPicPr>
              <p:cNvPr id="8" name="Entrada de lápiz 7">
                <a:extLst>
                  <a:ext uri="{FF2B5EF4-FFF2-40B4-BE49-F238E27FC236}">
                    <a16:creationId xmlns:a16="http://schemas.microsoft.com/office/drawing/2014/main" id="{CB7415A2-22A3-E3FA-E7CD-BCD2B44CF94D}"/>
                  </a:ext>
                </a:extLst>
              </p:cNvPr>
              <p:cNvPicPr/>
              <p:nvPr/>
            </p:nvPicPr>
            <p:blipFill>
              <a:blip r:embed="rId7"/>
              <a:stretch>
                <a:fillRect/>
              </a:stretch>
            </p:blipFill>
            <p:spPr>
              <a:xfrm>
                <a:off x="8788968" y="4181184"/>
                <a:ext cx="1207080" cy="1604880"/>
              </a:xfrm>
              <a:prstGeom prst="rect">
                <a:avLst/>
              </a:prstGeom>
            </p:spPr>
          </p:pic>
        </mc:Fallback>
      </mc:AlternateContent>
    </p:spTree>
    <p:extLst>
      <p:ext uri="{BB962C8B-B14F-4D97-AF65-F5344CB8AC3E}">
        <p14:creationId xmlns:p14="http://schemas.microsoft.com/office/powerpoint/2010/main" val="259107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número de diapositiva 8">
            <a:extLst>
              <a:ext uri="{FF2B5EF4-FFF2-40B4-BE49-F238E27FC236}">
                <a16:creationId xmlns:a16="http://schemas.microsoft.com/office/drawing/2014/main" id="{70894912-54A3-8BA6-D2CE-35F1BF0010D3}"/>
              </a:ext>
            </a:extLst>
          </p:cNvPr>
          <p:cNvSpPr>
            <a:spLocks noGrp="1"/>
          </p:cNvSpPr>
          <p:nvPr>
            <p:ph type="sldNum" sz="quarter" idx="12"/>
          </p:nvPr>
        </p:nvSpPr>
        <p:spPr/>
        <p:txBody>
          <a:bodyPr/>
          <a:lstStyle/>
          <a:p>
            <a:fld id="{1C3CF13D-C813-45B7-B10A-AE31558EB89F}" type="slidenum">
              <a:rPr lang="en-US" smtClean="0"/>
              <a:t>17</a:t>
            </a:fld>
            <a:endParaRPr lang="en-US"/>
          </a:p>
        </p:txBody>
      </p:sp>
      <p:sp>
        <p:nvSpPr>
          <p:cNvPr id="3" name="CuadroTexto 2">
            <a:extLst>
              <a:ext uri="{FF2B5EF4-FFF2-40B4-BE49-F238E27FC236}">
                <a16:creationId xmlns:a16="http://schemas.microsoft.com/office/drawing/2014/main" id="{ABC21191-FA2C-DD99-9410-26EAA32F5C5C}"/>
              </a:ext>
            </a:extLst>
          </p:cNvPr>
          <p:cNvSpPr txBox="1"/>
          <p:nvPr/>
        </p:nvSpPr>
        <p:spPr>
          <a:xfrm>
            <a:off x="466344" y="493776"/>
            <a:ext cx="11146536" cy="5078313"/>
          </a:xfrm>
          <a:prstGeom prst="rect">
            <a:avLst/>
          </a:prstGeom>
          <a:noFill/>
        </p:spPr>
        <p:txBody>
          <a:bodyPr wrap="square">
            <a:spAutoFit/>
          </a:bodyPr>
          <a:lstStyle/>
          <a:p>
            <a:r>
              <a:rPr lang="en-US" sz="3200" b="1" i="0" dirty="0">
                <a:solidFill>
                  <a:srgbClr val="374151"/>
                </a:solidFill>
                <a:effectLst/>
                <a:latin typeface="Arial" panose="020B0604020202020204" pitchFamily="34" charset="0"/>
                <a:cs typeface="Arial" panose="020B0604020202020204" pitchFamily="34" charset="0"/>
              </a:rPr>
              <a:t>Optimizing CAN Bus Networks: Understanding Device Limitations and Performance Considerations in CAN 2.0A and CAN 2.0B Standards.</a:t>
            </a:r>
          </a:p>
          <a:p>
            <a:endParaRPr lang="en-US" sz="3200" b="0" i="0" dirty="0">
              <a:solidFill>
                <a:srgbClr val="374151"/>
              </a:solidFill>
              <a:effectLst/>
              <a:latin typeface="Arial" panose="020B0604020202020204" pitchFamily="34" charset="0"/>
              <a:cs typeface="Arial" panose="020B0604020202020204" pitchFamily="34" charset="0"/>
            </a:endParaRPr>
          </a:p>
          <a:p>
            <a:r>
              <a:rPr lang="en-US" sz="2800" dirty="0">
                <a:solidFill>
                  <a:srgbClr val="374151"/>
                </a:solidFill>
                <a:latin typeface="Söhne"/>
              </a:rPr>
              <a:t>T</a:t>
            </a:r>
            <a:r>
              <a:rPr lang="en-US" sz="2800" b="0" i="0" dirty="0">
                <a:solidFill>
                  <a:srgbClr val="374151"/>
                </a:solidFill>
                <a:effectLst/>
                <a:latin typeface="Söhne"/>
              </a:rPr>
              <a:t>he CAN 2.0A, CAN 2.0B standard allows for up to 127 devices in theory, but the actual number of devices you can effectively connect may vary depending on the specific implementation, network conditions, and performance requirements of your application. It is always advisable to conduct tests and performance analysis to determine the optimal number of devices you can connect to your CAN network without compromising communication efficiency and reliability.</a:t>
            </a:r>
            <a:endParaRPr lang="es-CL" sz="2800" dirty="0"/>
          </a:p>
        </p:txBody>
      </p:sp>
    </p:spTree>
    <p:extLst>
      <p:ext uri="{BB962C8B-B14F-4D97-AF65-F5344CB8AC3E}">
        <p14:creationId xmlns:p14="http://schemas.microsoft.com/office/powerpoint/2010/main" val="4124554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4A212-0434-D0A8-7D3A-478C79CCDDE2}"/>
              </a:ext>
            </a:extLst>
          </p:cNvPr>
          <p:cNvSpPr>
            <a:spLocks noGrp="1"/>
          </p:cNvSpPr>
          <p:nvPr>
            <p:ph type="title"/>
          </p:nvPr>
        </p:nvSpPr>
        <p:spPr>
          <a:xfrm>
            <a:off x="838200" y="365125"/>
            <a:ext cx="10515600" cy="4654931"/>
          </a:xfrm>
        </p:spPr>
        <p:txBody>
          <a:bodyPr>
            <a:normAutofit fontScale="90000"/>
          </a:bodyPr>
          <a:lstStyle/>
          <a:p>
            <a:br>
              <a:rPr lang="en-US" dirty="0"/>
            </a:br>
            <a:r>
              <a:rPr lang="en-US" sz="5300" b="1" i="0" dirty="0">
                <a:solidFill>
                  <a:srgbClr val="374151"/>
                </a:solidFill>
                <a:effectLst/>
                <a:latin typeface="Arial" panose="020B0604020202020204" pitchFamily="34" charset="0"/>
                <a:cs typeface="Arial" panose="020B0604020202020204" pitchFamily="34" charset="0"/>
              </a:rPr>
              <a:t>Arbitration</a:t>
            </a:r>
            <a:r>
              <a:rPr lang="en-US" b="0" i="0" dirty="0">
                <a:solidFill>
                  <a:srgbClr val="374151"/>
                </a:solidFill>
                <a:effectLst/>
                <a:latin typeface="Söhne"/>
              </a:rPr>
              <a:t> on a CAN (Controller Area Network) bus is a process that determines which message will be transmitted when multiple nodes on the network attempt to send data simultaneously. CAN is a multi-master communication protocol, meaning that any node can initiate communication. Arbitration is essential for ensuring that messages are transmitted in a collision-free manner.</a:t>
            </a:r>
            <a:endParaRPr lang="es-CL" dirty="0"/>
          </a:p>
        </p:txBody>
      </p:sp>
      <p:sp>
        <p:nvSpPr>
          <p:cNvPr id="4" name="Marcador de número de diapositiva 3">
            <a:extLst>
              <a:ext uri="{FF2B5EF4-FFF2-40B4-BE49-F238E27FC236}">
                <a16:creationId xmlns:a16="http://schemas.microsoft.com/office/drawing/2014/main" id="{B2E240AF-E207-2035-DF4A-273B003522E9}"/>
              </a:ext>
            </a:extLst>
          </p:cNvPr>
          <p:cNvSpPr>
            <a:spLocks noGrp="1"/>
          </p:cNvSpPr>
          <p:nvPr>
            <p:ph type="sldNum" sz="quarter" idx="12"/>
          </p:nvPr>
        </p:nvSpPr>
        <p:spPr/>
        <p:txBody>
          <a:bodyPr/>
          <a:lstStyle/>
          <a:p>
            <a:fld id="{1C3CF13D-C813-45B7-B10A-AE31558EB89F}" type="slidenum">
              <a:rPr lang="en-US" smtClean="0"/>
              <a:t>18</a:t>
            </a:fld>
            <a:endParaRPr lang="en-US"/>
          </a:p>
        </p:txBody>
      </p:sp>
      <p:pic>
        <p:nvPicPr>
          <p:cNvPr id="7" name="Imagem 4" descr="Uma imagem com símbolo, desenho, prato&#10;&#10;Descrição gerada automaticamente">
            <a:extLst>
              <a:ext uri="{FF2B5EF4-FFF2-40B4-BE49-F238E27FC236}">
                <a16:creationId xmlns:a16="http://schemas.microsoft.com/office/drawing/2014/main" id="{7768A974-0B06-FADC-5C9C-D5C507391087}"/>
              </a:ext>
            </a:extLst>
          </p:cNvPr>
          <p:cNvPicPr>
            <a:picLocks noChangeAspect="1"/>
          </p:cNvPicPr>
          <p:nvPr/>
        </p:nvPicPr>
        <p:blipFill>
          <a:blip r:embed="rId2"/>
          <a:stretch>
            <a:fillRect/>
          </a:stretch>
        </p:blipFill>
        <p:spPr>
          <a:xfrm>
            <a:off x="228600" y="5782103"/>
            <a:ext cx="2851403" cy="710772"/>
          </a:xfrm>
          <a:prstGeom prst="rect">
            <a:avLst/>
          </a:prstGeom>
        </p:spPr>
      </p:pic>
      <p:sp>
        <p:nvSpPr>
          <p:cNvPr id="9" name="CaixaDeTexto 9">
            <a:extLst>
              <a:ext uri="{FF2B5EF4-FFF2-40B4-BE49-F238E27FC236}">
                <a16:creationId xmlns:a16="http://schemas.microsoft.com/office/drawing/2014/main" id="{D5DAAF49-C719-B6C9-0422-202EC2E4714D}"/>
              </a:ext>
            </a:extLst>
          </p:cNvPr>
          <p:cNvSpPr txBox="1"/>
          <p:nvPr/>
        </p:nvSpPr>
        <p:spPr>
          <a:xfrm>
            <a:off x="195055" y="6598364"/>
            <a:ext cx="5660461" cy="246221"/>
          </a:xfrm>
          <a:prstGeom prst="rect">
            <a:avLst/>
          </a:prstGeom>
          <a:noFill/>
        </p:spPr>
        <p:txBody>
          <a:bodyPr wrap="square" lIns="91440" tIns="45720" rIns="91440" bIns="45720" anchor="t">
            <a:spAutoFit/>
          </a:bodyPr>
          <a:lstStyle/>
          <a:p>
            <a:r>
              <a:rPr lang="en-US" sz="1000" b="1" dirty="0">
                <a:solidFill>
                  <a:schemeClr val="accent2"/>
                </a:solidFill>
                <a:ea typeface="+mn-lt"/>
                <a:cs typeface="+mn-lt"/>
              </a:rPr>
              <a:t>Confidential Information – Property of </a:t>
            </a:r>
            <a:r>
              <a:rPr lang="en-US" sz="1000" b="1" dirty="0" err="1">
                <a:solidFill>
                  <a:schemeClr val="accent2"/>
                </a:solidFill>
                <a:ea typeface="+mn-lt"/>
                <a:cs typeface="+mn-lt"/>
              </a:rPr>
              <a:t>Snido</a:t>
            </a:r>
            <a:r>
              <a:rPr lang="en-US" sz="1000" b="1" dirty="0">
                <a:solidFill>
                  <a:schemeClr val="accent2"/>
                </a:solidFill>
                <a:ea typeface="+mn-lt"/>
                <a:cs typeface="+mn-lt"/>
              </a:rPr>
              <a:t> </a:t>
            </a:r>
            <a:r>
              <a:rPr lang="pt-PT" sz="1000" b="1" dirty="0">
                <a:solidFill>
                  <a:schemeClr val="accent2"/>
                </a:solidFill>
                <a:ea typeface="+mn-lt"/>
                <a:cs typeface="+mn-lt"/>
              </a:rPr>
              <a:t>Unipessoal</a:t>
            </a:r>
            <a:r>
              <a:rPr lang="en-US" sz="1000" b="1" dirty="0">
                <a:solidFill>
                  <a:schemeClr val="accent2"/>
                </a:solidFill>
                <a:ea typeface="+mn-lt"/>
                <a:cs typeface="+mn-lt"/>
              </a:rPr>
              <a:t> </a:t>
            </a:r>
            <a:r>
              <a:rPr lang="en-US" sz="1000" b="1" dirty="0" err="1">
                <a:solidFill>
                  <a:schemeClr val="accent2"/>
                </a:solidFill>
                <a:ea typeface="+mn-lt"/>
                <a:cs typeface="+mn-lt"/>
              </a:rPr>
              <a:t>Lda</a:t>
            </a:r>
            <a:r>
              <a:rPr lang="en-US" sz="1000" b="1" dirty="0">
                <a:solidFill>
                  <a:schemeClr val="accent2"/>
                </a:solidFill>
                <a:ea typeface="+mn-lt"/>
                <a:cs typeface="+mn-lt"/>
              </a:rPr>
              <a:t> – Private document – DO NOT SHARE</a:t>
            </a:r>
            <a:endParaRPr lang="pt-PT" b="1" dirty="0">
              <a:solidFill>
                <a:schemeClr val="accent2"/>
              </a:solidFill>
            </a:endParaRPr>
          </a:p>
        </p:txBody>
      </p:sp>
    </p:spTree>
    <p:extLst>
      <p:ext uri="{BB962C8B-B14F-4D97-AF65-F5344CB8AC3E}">
        <p14:creationId xmlns:p14="http://schemas.microsoft.com/office/powerpoint/2010/main" val="184501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3C001-AA8A-BD34-8171-E7B560614FFC}"/>
              </a:ext>
            </a:extLst>
          </p:cNvPr>
          <p:cNvSpPr>
            <a:spLocks noGrp="1"/>
          </p:cNvSpPr>
          <p:nvPr>
            <p:ph type="title"/>
          </p:nvPr>
        </p:nvSpPr>
        <p:spPr/>
        <p:txBody>
          <a:bodyPr/>
          <a:lstStyle/>
          <a:p>
            <a:endParaRPr lang="es-CL"/>
          </a:p>
        </p:txBody>
      </p:sp>
      <p:pic>
        <p:nvPicPr>
          <p:cNvPr id="6" name="Marcador de contenido 5">
            <a:extLst>
              <a:ext uri="{FF2B5EF4-FFF2-40B4-BE49-F238E27FC236}">
                <a16:creationId xmlns:a16="http://schemas.microsoft.com/office/drawing/2014/main" id="{18251769-C058-9B67-AD52-3D910F6F7F02}"/>
              </a:ext>
            </a:extLst>
          </p:cNvPr>
          <p:cNvPicPr>
            <a:picLocks noGrp="1" noChangeAspect="1"/>
          </p:cNvPicPr>
          <p:nvPr>
            <p:ph idx="1"/>
          </p:nvPr>
        </p:nvPicPr>
        <p:blipFill>
          <a:blip r:embed="rId2"/>
          <a:stretch>
            <a:fillRect/>
          </a:stretch>
        </p:blipFill>
        <p:spPr>
          <a:xfrm>
            <a:off x="467360" y="237745"/>
            <a:ext cx="11145520" cy="5401934"/>
          </a:xfrm>
        </p:spPr>
      </p:pic>
      <p:sp>
        <p:nvSpPr>
          <p:cNvPr id="4" name="Marcador de número de diapositiva 3">
            <a:extLst>
              <a:ext uri="{FF2B5EF4-FFF2-40B4-BE49-F238E27FC236}">
                <a16:creationId xmlns:a16="http://schemas.microsoft.com/office/drawing/2014/main" id="{B41801E5-948B-AA95-EE74-7AADCEE5B116}"/>
              </a:ext>
            </a:extLst>
          </p:cNvPr>
          <p:cNvSpPr>
            <a:spLocks noGrp="1"/>
          </p:cNvSpPr>
          <p:nvPr>
            <p:ph type="sldNum" sz="quarter" idx="12"/>
          </p:nvPr>
        </p:nvSpPr>
        <p:spPr/>
        <p:txBody>
          <a:bodyPr/>
          <a:lstStyle/>
          <a:p>
            <a:fld id="{1C3CF13D-C813-45B7-B10A-AE31558EB89F}" type="slidenum">
              <a:rPr lang="en-US" smtClean="0"/>
              <a:t>19</a:t>
            </a:fld>
            <a:endParaRPr lang="en-US"/>
          </a:p>
        </p:txBody>
      </p:sp>
    </p:spTree>
    <p:extLst>
      <p:ext uri="{BB962C8B-B14F-4D97-AF65-F5344CB8AC3E}">
        <p14:creationId xmlns:p14="http://schemas.microsoft.com/office/powerpoint/2010/main" val="150516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ubtítulo 2">
            <a:extLst>
              <a:ext uri="{FF2B5EF4-FFF2-40B4-BE49-F238E27FC236}">
                <a16:creationId xmlns:a16="http://schemas.microsoft.com/office/drawing/2014/main" id="{2BB8BA00-F547-47DB-9022-2D400B10CEF7}"/>
              </a:ext>
            </a:extLst>
          </p:cNvPr>
          <p:cNvSpPr txBox="1">
            <a:spLocks/>
          </p:cNvSpPr>
          <p:nvPr/>
        </p:nvSpPr>
        <p:spPr>
          <a:xfrm>
            <a:off x="434432" y="400940"/>
            <a:ext cx="11757568" cy="57820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0" dirty="0">
                <a:solidFill>
                  <a:srgbClr val="374151"/>
                </a:solidFill>
                <a:effectLst/>
                <a:latin typeface="Söhne"/>
              </a:rPr>
              <a:t>Introduction to CAN Bus</a:t>
            </a:r>
            <a:endParaRPr lang="en-US" b="0" i="0" dirty="0">
              <a:solidFill>
                <a:srgbClr val="374151"/>
              </a:solidFill>
              <a:effectLst/>
              <a:latin typeface="Söhne"/>
            </a:endParaRPr>
          </a:p>
          <a:p>
            <a:pPr algn="l"/>
            <a:r>
              <a:rPr lang="en-US" b="0" i="0" dirty="0">
                <a:solidFill>
                  <a:srgbClr val="374151"/>
                </a:solidFill>
                <a:effectLst/>
                <a:latin typeface="Söhne"/>
              </a:rPr>
              <a:t>Controller Area Network (CAN) bus is a robust and widely used communication protocol in the realm of embedded systems and automotive applications. Initially developed by Bosch in the mid-1980s, CAN bus was specifically designed to allow microcontrollers and devices within a vehicle to communicate with one another without needing a host computer.</a:t>
            </a:r>
          </a:p>
          <a:p>
            <a:pPr algn="l"/>
            <a:r>
              <a:rPr lang="en-US" b="0" i="0" dirty="0">
                <a:solidFill>
                  <a:srgbClr val="374151"/>
                </a:solidFill>
                <a:effectLst/>
                <a:latin typeface="Söhne"/>
              </a:rPr>
              <a:t>CAN bus facilitates reliable and efficient communication among various electronic control units (ECUs) in vehicles, enabling them to transmit data and control signals swiftly and securely. Its design prioritizes high reliability, real-time capabilities, and fault tolerance, making it a fundamental technology in modern vehicles and many other industrial applications.</a:t>
            </a:r>
          </a:p>
          <a:p>
            <a:pPr algn="l"/>
            <a:r>
              <a:rPr lang="en-US" b="0" i="0" dirty="0">
                <a:solidFill>
                  <a:srgbClr val="374151"/>
                </a:solidFill>
                <a:effectLst/>
                <a:latin typeface="Söhne"/>
              </a:rPr>
              <a:t>The protocol operates on a multi-master serial bus structure, utilizing twisted pair wiring to form a network where multiple ECUs can simultaneously send and receive messages. This communication method allows for a robust and decentralized system, where different components can exchange critical information, such as engine management data, safety system signals, and more, in a highly efficient manner.</a:t>
            </a:r>
          </a:p>
          <a:p>
            <a:pPr algn="l"/>
            <a:endParaRPr lang="en-US" dirty="0"/>
          </a:p>
        </p:txBody>
      </p:sp>
      <p:sp>
        <p:nvSpPr>
          <p:cNvPr id="2" name="Marcador de número de diapositiva 1">
            <a:extLst>
              <a:ext uri="{FF2B5EF4-FFF2-40B4-BE49-F238E27FC236}">
                <a16:creationId xmlns:a16="http://schemas.microsoft.com/office/drawing/2014/main" id="{D88C9BB4-3353-3144-5D02-54747707496E}"/>
              </a:ext>
            </a:extLst>
          </p:cNvPr>
          <p:cNvSpPr>
            <a:spLocks noGrp="1"/>
          </p:cNvSpPr>
          <p:nvPr>
            <p:ph type="sldNum" sz="quarter" idx="12"/>
          </p:nvPr>
        </p:nvSpPr>
        <p:spPr/>
        <p:txBody>
          <a:bodyPr/>
          <a:lstStyle/>
          <a:p>
            <a:fld id="{1C3CF13D-C813-45B7-B10A-AE31558EB89F}" type="slidenum">
              <a:rPr lang="en-US" smtClean="0"/>
              <a:t>2</a:t>
            </a:fld>
            <a:endParaRPr lang="en-US"/>
          </a:p>
        </p:txBody>
      </p:sp>
    </p:spTree>
    <p:extLst>
      <p:ext uri="{BB962C8B-B14F-4D97-AF65-F5344CB8AC3E}">
        <p14:creationId xmlns:p14="http://schemas.microsoft.com/office/powerpoint/2010/main" val="120674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2A0B8-A104-86B9-C0C1-EA9059B12D7E}"/>
              </a:ext>
            </a:extLst>
          </p:cNvPr>
          <p:cNvSpPr>
            <a:spLocks noGrp="1"/>
          </p:cNvSpPr>
          <p:nvPr>
            <p:ph type="title"/>
          </p:nvPr>
        </p:nvSpPr>
        <p:spPr/>
        <p:txBody>
          <a:bodyPr/>
          <a:lstStyle/>
          <a:p>
            <a:endParaRPr lang="es-CL"/>
          </a:p>
        </p:txBody>
      </p:sp>
      <p:pic>
        <p:nvPicPr>
          <p:cNvPr id="6" name="Marcador de contenido 5">
            <a:extLst>
              <a:ext uri="{FF2B5EF4-FFF2-40B4-BE49-F238E27FC236}">
                <a16:creationId xmlns:a16="http://schemas.microsoft.com/office/drawing/2014/main" id="{849B06C2-1BD3-84CE-DE65-806417F6525D}"/>
              </a:ext>
            </a:extLst>
          </p:cNvPr>
          <p:cNvPicPr>
            <a:picLocks noGrp="1" noChangeAspect="1"/>
          </p:cNvPicPr>
          <p:nvPr>
            <p:ph idx="1"/>
          </p:nvPr>
        </p:nvPicPr>
        <p:blipFill>
          <a:blip r:embed="rId2"/>
          <a:stretch>
            <a:fillRect/>
          </a:stretch>
        </p:blipFill>
        <p:spPr>
          <a:xfrm>
            <a:off x="497840" y="136525"/>
            <a:ext cx="11379200" cy="5431155"/>
          </a:xfrm>
        </p:spPr>
      </p:pic>
      <p:sp>
        <p:nvSpPr>
          <p:cNvPr id="4" name="Marcador de número de diapositiva 3">
            <a:extLst>
              <a:ext uri="{FF2B5EF4-FFF2-40B4-BE49-F238E27FC236}">
                <a16:creationId xmlns:a16="http://schemas.microsoft.com/office/drawing/2014/main" id="{879671C5-41D6-8E2E-B329-53EE1A192054}"/>
              </a:ext>
            </a:extLst>
          </p:cNvPr>
          <p:cNvSpPr>
            <a:spLocks noGrp="1"/>
          </p:cNvSpPr>
          <p:nvPr>
            <p:ph type="sldNum" sz="quarter" idx="12"/>
          </p:nvPr>
        </p:nvSpPr>
        <p:spPr/>
        <p:txBody>
          <a:bodyPr/>
          <a:lstStyle/>
          <a:p>
            <a:fld id="{1C3CF13D-C813-45B7-B10A-AE31558EB89F}" type="slidenum">
              <a:rPr lang="en-US" smtClean="0"/>
              <a:t>20</a:t>
            </a:fld>
            <a:endParaRPr lang="en-US"/>
          </a:p>
        </p:txBody>
      </p:sp>
    </p:spTree>
    <p:extLst>
      <p:ext uri="{BB962C8B-B14F-4D97-AF65-F5344CB8AC3E}">
        <p14:creationId xmlns:p14="http://schemas.microsoft.com/office/powerpoint/2010/main" val="71686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3195C-7500-5667-486F-F131C389C853}"/>
              </a:ext>
            </a:extLst>
          </p:cNvPr>
          <p:cNvSpPr>
            <a:spLocks noGrp="1"/>
          </p:cNvSpPr>
          <p:nvPr>
            <p:ph type="title"/>
          </p:nvPr>
        </p:nvSpPr>
        <p:spPr/>
        <p:txBody>
          <a:bodyPr/>
          <a:lstStyle/>
          <a:p>
            <a:endParaRPr lang="es-CL"/>
          </a:p>
        </p:txBody>
      </p:sp>
      <p:pic>
        <p:nvPicPr>
          <p:cNvPr id="6" name="Marcador de contenido 5">
            <a:extLst>
              <a:ext uri="{FF2B5EF4-FFF2-40B4-BE49-F238E27FC236}">
                <a16:creationId xmlns:a16="http://schemas.microsoft.com/office/drawing/2014/main" id="{5A0318C7-14E5-BD2D-54E2-BF48A35F335A}"/>
              </a:ext>
            </a:extLst>
          </p:cNvPr>
          <p:cNvPicPr>
            <a:picLocks noGrp="1" noChangeAspect="1"/>
          </p:cNvPicPr>
          <p:nvPr>
            <p:ph idx="1"/>
          </p:nvPr>
        </p:nvPicPr>
        <p:blipFill>
          <a:blip r:embed="rId2"/>
          <a:stretch>
            <a:fillRect/>
          </a:stretch>
        </p:blipFill>
        <p:spPr>
          <a:xfrm>
            <a:off x="630936" y="136525"/>
            <a:ext cx="11206479" cy="5492115"/>
          </a:xfrm>
        </p:spPr>
      </p:pic>
      <p:sp>
        <p:nvSpPr>
          <p:cNvPr id="4" name="Marcador de número de diapositiva 3">
            <a:extLst>
              <a:ext uri="{FF2B5EF4-FFF2-40B4-BE49-F238E27FC236}">
                <a16:creationId xmlns:a16="http://schemas.microsoft.com/office/drawing/2014/main" id="{03A217FD-EE44-9694-AE21-935E91AF9F93}"/>
              </a:ext>
            </a:extLst>
          </p:cNvPr>
          <p:cNvSpPr>
            <a:spLocks noGrp="1"/>
          </p:cNvSpPr>
          <p:nvPr>
            <p:ph type="sldNum" sz="quarter" idx="12"/>
          </p:nvPr>
        </p:nvSpPr>
        <p:spPr/>
        <p:txBody>
          <a:bodyPr/>
          <a:lstStyle/>
          <a:p>
            <a:fld id="{1C3CF13D-C813-45B7-B10A-AE31558EB89F}" type="slidenum">
              <a:rPr lang="en-US" smtClean="0"/>
              <a:t>21</a:t>
            </a:fld>
            <a:endParaRPr lang="en-US"/>
          </a:p>
        </p:txBody>
      </p:sp>
    </p:spTree>
    <p:extLst>
      <p:ext uri="{BB962C8B-B14F-4D97-AF65-F5344CB8AC3E}">
        <p14:creationId xmlns:p14="http://schemas.microsoft.com/office/powerpoint/2010/main" val="73020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130F487-88D4-DC7C-CB76-E14500100D46}"/>
              </a:ext>
            </a:extLst>
          </p:cNvPr>
          <p:cNvSpPr>
            <a:spLocks noGrp="1"/>
          </p:cNvSpPr>
          <p:nvPr>
            <p:ph type="sldNum" sz="quarter" idx="12"/>
          </p:nvPr>
        </p:nvSpPr>
        <p:spPr/>
        <p:txBody>
          <a:bodyPr/>
          <a:lstStyle/>
          <a:p>
            <a:fld id="{1C3CF13D-C813-45B7-B10A-AE31558EB89F}" type="slidenum">
              <a:rPr lang="en-US" smtClean="0"/>
              <a:t>22</a:t>
            </a:fld>
            <a:endParaRPr lang="en-US"/>
          </a:p>
        </p:txBody>
      </p:sp>
      <p:pic>
        <p:nvPicPr>
          <p:cNvPr id="6" name="Marcador de contenido 5">
            <a:extLst>
              <a:ext uri="{FF2B5EF4-FFF2-40B4-BE49-F238E27FC236}">
                <a16:creationId xmlns:a16="http://schemas.microsoft.com/office/drawing/2014/main" id="{8B9A9F3F-3304-4DA4-284D-CD958EA72777}"/>
              </a:ext>
            </a:extLst>
          </p:cNvPr>
          <p:cNvPicPr>
            <a:picLocks noChangeAspect="1"/>
          </p:cNvPicPr>
          <p:nvPr/>
        </p:nvPicPr>
        <p:blipFill>
          <a:blip r:embed="rId2"/>
          <a:stretch>
            <a:fillRect/>
          </a:stretch>
        </p:blipFill>
        <p:spPr>
          <a:xfrm>
            <a:off x="609600" y="365125"/>
            <a:ext cx="8525256" cy="5172075"/>
          </a:xfrm>
          <a:prstGeom prst="rect">
            <a:avLst/>
          </a:prstGeom>
        </p:spPr>
      </p:pic>
      <p:pic>
        <p:nvPicPr>
          <p:cNvPr id="5" name="Imagem 4" descr="Uma imagem com símbolo, desenho, prato&#10;&#10;Descrição gerada automaticamente">
            <a:extLst>
              <a:ext uri="{FF2B5EF4-FFF2-40B4-BE49-F238E27FC236}">
                <a16:creationId xmlns:a16="http://schemas.microsoft.com/office/drawing/2014/main" id="{A11359E0-AFC8-F6D1-4754-CD710D4F731D}"/>
              </a:ext>
            </a:extLst>
          </p:cNvPr>
          <p:cNvPicPr>
            <a:picLocks noChangeAspect="1"/>
          </p:cNvPicPr>
          <p:nvPr/>
        </p:nvPicPr>
        <p:blipFill>
          <a:blip r:embed="rId3"/>
          <a:stretch>
            <a:fillRect/>
          </a:stretch>
        </p:blipFill>
        <p:spPr>
          <a:xfrm>
            <a:off x="228600" y="5782103"/>
            <a:ext cx="2851403" cy="710772"/>
          </a:xfrm>
          <a:prstGeom prst="rect">
            <a:avLst/>
          </a:prstGeom>
        </p:spPr>
      </p:pic>
    </p:spTree>
    <p:extLst>
      <p:ext uri="{BB962C8B-B14F-4D97-AF65-F5344CB8AC3E}">
        <p14:creationId xmlns:p14="http://schemas.microsoft.com/office/powerpoint/2010/main" val="1477003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A11FA-AE34-06C4-16FC-B1EB732F3623}"/>
              </a:ext>
            </a:extLst>
          </p:cNvPr>
          <p:cNvSpPr>
            <a:spLocks noGrp="1"/>
          </p:cNvSpPr>
          <p:nvPr>
            <p:ph type="title"/>
          </p:nvPr>
        </p:nvSpPr>
        <p:spPr/>
        <p:txBody>
          <a:bodyPr/>
          <a:lstStyle/>
          <a:p>
            <a:endParaRPr lang="es-CL"/>
          </a:p>
        </p:txBody>
      </p:sp>
      <p:sp>
        <p:nvSpPr>
          <p:cNvPr id="4" name="Marcador de número de diapositiva 3">
            <a:extLst>
              <a:ext uri="{FF2B5EF4-FFF2-40B4-BE49-F238E27FC236}">
                <a16:creationId xmlns:a16="http://schemas.microsoft.com/office/drawing/2014/main" id="{DAF2F2F6-9554-CDF0-A917-272160B244F3}"/>
              </a:ext>
            </a:extLst>
          </p:cNvPr>
          <p:cNvSpPr>
            <a:spLocks noGrp="1"/>
          </p:cNvSpPr>
          <p:nvPr>
            <p:ph type="sldNum" sz="quarter" idx="12"/>
          </p:nvPr>
        </p:nvSpPr>
        <p:spPr/>
        <p:txBody>
          <a:bodyPr/>
          <a:lstStyle/>
          <a:p>
            <a:fld id="{1C3CF13D-C813-45B7-B10A-AE31558EB89F}" type="slidenum">
              <a:rPr lang="en-US" smtClean="0"/>
              <a:t>23</a:t>
            </a:fld>
            <a:endParaRPr lang="en-US"/>
          </a:p>
        </p:txBody>
      </p:sp>
      <p:pic>
        <p:nvPicPr>
          <p:cNvPr id="6" name="Imagen 5">
            <a:extLst>
              <a:ext uri="{FF2B5EF4-FFF2-40B4-BE49-F238E27FC236}">
                <a16:creationId xmlns:a16="http://schemas.microsoft.com/office/drawing/2014/main" id="{B1C43493-251F-D083-2C84-BD8E144DD4C9}"/>
              </a:ext>
            </a:extLst>
          </p:cNvPr>
          <p:cNvPicPr>
            <a:picLocks noChangeAspect="1"/>
          </p:cNvPicPr>
          <p:nvPr/>
        </p:nvPicPr>
        <p:blipFill>
          <a:blip r:embed="rId3"/>
          <a:stretch>
            <a:fillRect/>
          </a:stretch>
        </p:blipFill>
        <p:spPr>
          <a:xfrm>
            <a:off x="329184" y="237745"/>
            <a:ext cx="11091672" cy="5175504"/>
          </a:xfrm>
          <a:prstGeom prst="rect">
            <a:avLst/>
          </a:prstGeom>
        </p:spPr>
      </p:pic>
    </p:spTree>
    <p:extLst>
      <p:ext uri="{BB962C8B-B14F-4D97-AF65-F5344CB8AC3E}">
        <p14:creationId xmlns:p14="http://schemas.microsoft.com/office/powerpoint/2010/main" val="288733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AC2D5-76BE-97CB-731B-7B0EC58E2C06}"/>
              </a:ext>
            </a:extLst>
          </p:cNvPr>
          <p:cNvSpPr>
            <a:spLocks noGrp="1"/>
          </p:cNvSpPr>
          <p:nvPr>
            <p:ph type="title"/>
          </p:nvPr>
        </p:nvSpPr>
        <p:spPr/>
        <p:txBody>
          <a:bodyPr/>
          <a:lstStyle/>
          <a:p>
            <a:endParaRPr lang="es-CL" dirty="0"/>
          </a:p>
        </p:txBody>
      </p:sp>
      <p:pic>
        <p:nvPicPr>
          <p:cNvPr id="6" name="Marcador de contenido 5">
            <a:extLst>
              <a:ext uri="{FF2B5EF4-FFF2-40B4-BE49-F238E27FC236}">
                <a16:creationId xmlns:a16="http://schemas.microsoft.com/office/drawing/2014/main" id="{B5F214B7-9D31-3540-1A53-2A223D8C3E43}"/>
              </a:ext>
            </a:extLst>
          </p:cNvPr>
          <p:cNvPicPr>
            <a:picLocks noGrp="1" noChangeAspect="1"/>
          </p:cNvPicPr>
          <p:nvPr>
            <p:ph idx="1"/>
          </p:nvPr>
        </p:nvPicPr>
        <p:blipFill>
          <a:blip r:embed="rId2"/>
          <a:stretch>
            <a:fillRect/>
          </a:stretch>
        </p:blipFill>
        <p:spPr>
          <a:xfrm>
            <a:off x="375920" y="136525"/>
            <a:ext cx="11582400" cy="5712715"/>
          </a:xfrm>
        </p:spPr>
      </p:pic>
      <p:sp>
        <p:nvSpPr>
          <p:cNvPr id="4" name="Marcador de número de diapositiva 3">
            <a:extLst>
              <a:ext uri="{FF2B5EF4-FFF2-40B4-BE49-F238E27FC236}">
                <a16:creationId xmlns:a16="http://schemas.microsoft.com/office/drawing/2014/main" id="{031B9FA3-11BB-3606-A79F-D7983A25D10F}"/>
              </a:ext>
            </a:extLst>
          </p:cNvPr>
          <p:cNvSpPr>
            <a:spLocks noGrp="1"/>
          </p:cNvSpPr>
          <p:nvPr>
            <p:ph type="sldNum" sz="quarter" idx="12"/>
          </p:nvPr>
        </p:nvSpPr>
        <p:spPr/>
        <p:txBody>
          <a:bodyPr/>
          <a:lstStyle/>
          <a:p>
            <a:fld id="{1C3CF13D-C813-45B7-B10A-AE31558EB89F}" type="slidenum">
              <a:rPr lang="en-US" smtClean="0"/>
              <a:t>24</a:t>
            </a:fld>
            <a:endParaRPr lang="en-US"/>
          </a:p>
        </p:txBody>
      </p:sp>
    </p:spTree>
    <p:extLst>
      <p:ext uri="{BB962C8B-B14F-4D97-AF65-F5344CB8AC3E}">
        <p14:creationId xmlns:p14="http://schemas.microsoft.com/office/powerpoint/2010/main" val="3900386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069BC-0844-7CD7-7351-6F0F0F38EBF7}"/>
              </a:ext>
            </a:extLst>
          </p:cNvPr>
          <p:cNvSpPr>
            <a:spLocks noGrp="1"/>
          </p:cNvSpPr>
          <p:nvPr>
            <p:ph type="title"/>
          </p:nvPr>
        </p:nvSpPr>
        <p:spPr/>
        <p:txBody>
          <a:bodyPr/>
          <a:lstStyle/>
          <a:p>
            <a:endParaRPr lang="es-CL"/>
          </a:p>
        </p:txBody>
      </p:sp>
      <p:pic>
        <p:nvPicPr>
          <p:cNvPr id="6" name="Marcador de contenido 5">
            <a:extLst>
              <a:ext uri="{FF2B5EF4-FFF2-40B4-BE49-F238E27FC236}">
                <a16:creationId xmlns:a16="http://schemas.microsoft.com/office/drawing/2014/main" id="{1004B1E0-F0DC-AAE6-AA39-BB10606988E8}"/>
              </a:ext>
            </a:extLst>
          </p:cNvPr>
          <p:cNvPicPr>
            <a:picLocks noGrp="1" noChangeAspect="1"/>
          </p:cNvPicPr>
          <p:nvPr>
            <p:ph idx="1"/>
          </p:nvPr>
        </p:nvPicPr>
        <p:blipFill>
          <a:blip r:embed="rId2"/>
          <a:stretch>
            <a:fillRect/>
          </a:stretch>
        </p:blipFill>
        <p:spPr>
          <a:xfrm>
            <a:off x="676656" y="136525"/>
            <a:ext cx="11210544" cy="5563235"/>
          </a:xfrm>
        </p:spPr>
      </p:pic>
      <p:sp>
        <p:nvSpPr>
          <p:cNvPr id="4" name="Marcador de número de diapositiva 3">
            <a:extLst>
              <a:ext uri="{FF2B5EF4-FFF2-40B4-BE49-F238E27FC236}">
                <a16:creationId xmlns:a16="http://schemas.microsoft.com/office/drawing/2014/main" id="{906F1A51-0399-A56A-8AA7-610F6C00848F}"/>
              </a:ext>
            </a:extLst>
          </p:cNvPr>
          <p:cNvSpPr>
            <a:spLocks noGrp="1"/>
          </p:cNvSpPr>
          <p:nvPr>
            <p:ph type="sldNum" sz="quarter" idx="12"/>
          </p:nvPr>
        </p:nvSpPr>
        <p:spPr/>
        <p:txBody>
          <a:bodyPr/>
          <a:lstStyle/>
          <a:p>
            <a:fld id="{1C3CF13D-C813-45B7-B10A-AE31558EB89F}" type="slidenum">
              <a:rPr lang="en-US" smtClean="0"/>
              <a:t>25</a:t>
            </a:fld>
            <a:endParaRPr lang="en-US"/>
          </a:p>
        </p:txBody>
      </p:sp>
    </p:spTree>
    <p:extLst>
      <p:ext uri="{BB962C8B-B14F-4D97-AF65-F5344CB8AC3E}">
        <p14:creationId xmlns:p14="http://schemas.microsoft.com/office/powerpoint/2010/main" val="875628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100EB-5537-6F0D-267A-359A483C1DEF}"/>
              </a:ext>
            </a:extLst>
          </p:cNvPr>
          <p:cNvSpPr>
            <a:spLocks noGrp="1"/>
          </p:cNvSpPr>
          <p:nvPr>
            <p:ph type="title"/>
          </p:nvPr>
        </p:nvSpPr>
        <p:spPr>
          <a:xfrm>
            <a:off x="838200" y="365125"/>
            <a:ext cx="10515600" cy="695579"/>
          </a:xfrm>
        </p:spPr>
        <p:txBody>
          <a:bodyPr/>
          <a:lstStyle/>
          <a:p>
            <a:r>
              <a:rPr lang="es-CL" dirty="0"/>
              <a:t>				</a:t>
            </a:r>
            <a:r>
              <a:rPr lang="es-CL" b="1" dirty="0" err="1"/>
              <a:t>Stuff</a:t>
            </a:r>
            <a:r>
              <a:rPr lang="es-CL" b="1" dirty="0"/>
              <a:t> bits</a:t>
            </a:r>
          </a:p>
        </p:txBody>
      </p:sp>
      <p:sp>
        <p:nvSpPr>
          <p:cNvPr id="4" name="Marcador de número de diapositiva 3">
            <a:extLst>
              <a:ext uri="{FF2B5EF4-FFF2-40B4-BE49-F238E27FC236}">
                <a16:creationId xmlns:a16="http://schemas.microsoft.com/office/drawing/2014/main" id="{44000932-02BE-E789-592C-A7E6CD656C0A}"/>
              </a:ext>
            </a:extLst>
          </p:cNvPr>
          <p:cNvSpPr>
            <a:spLocks noGrp="1"/>
          </p:cNvSpPr>
          <p:nvPr>
            <p:ph type="sldNum" sz="quarter" idx="12"/>
          </p:nvPr>
        </p:nvSpPr>
        <p:spPr/>
        <p:txBody>
          <a:bodyPr/>
          <a:lstStyle/>
          <a:p>
            <a:fld id="{1C3CF13D-C813-45B7-B10A-AE31558EB89F}" type="slidenum">
              <a:rPr lang="en-US" smtClean="0"/>
              <a:t>26</a:t>
            </a:fld>
            <a:endParaRPr lang="en-US"/>
          </a:p>
        </p:txBody>
      </p:sp>
      <p:pic>
        <p:nvPicPr>
          <p:cNvPr id="6" name="Imagen 5">
            <a:extLst>
              <a:ext uri="{FF2B5EF4-FFF2-40B4-BE49-F238E27FC236}">
                <a16:creationId xmlns:a16="http://schemas.microsoft.com/office/drawing/2014/main" id="{39C0BF44-A64D-8C48-4079-B4BE6CA6D3DD}"/>
              </a:ext>
            </a:extLst>
          </p:cNvPr>
          <p:cNvPicPr>
            <a:picLocks noChangeAspect="1"/>
          </p:cNvPicPr>
          <p:nvPr/>
        </p:nvPicPr>
        <p:blipFill>
          <a:blip r:embed="rId2"/>
          <a:stretch>
            <a:fillRect/>
          </a:stretch>
        </p:blipFill>
        <p:spPr>
          <a:xfrm>
            <a:off x="228600" y="1243584"/>
            <a:ext cx="11457432" cy="4553712"/>
          </a:xfrm>
          <a:prstGeom prst="rect">
            <a:avLst/>
          </a:prstGeom>
        </p:spPr>
      </p:pic>
      <p:sp>
        <p:nvSpPr>
          <p:cNvPr id="5" name="Content Placeholder 4">
            <a:extLst>
              <a:ext uri="{FF2B5EF4-FFF2-40B4-BE49-F238E27FC236}">
                <a16:creationId xmlns:a16="http://schemas.microsoft.com/office/drawing/2014/main" id="{539F5565-B079-32C5-2803-0DCD7921AF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8470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15D82E-7CC1-DEE9-C3C1-65F3EE3B2B7A}"/>
              </a:ext>
            </a:extLst>
          </p:cNvPr>
          <p:cNvSpPr>
            <a:spLocks noGrp="1"/>
          </p:cNvSpPr>
          <p:nvPr>
            <p:ph type="title"/>
          </p:nvPr>
        </p:nvSpPr>
        <p:spPr/>
        <p:txBody>
          <a:bodyPr/>
          <a:lstStyle/>
          <a:p>
            <a:endParaRPr lang="es-CL" dirty="0"/>
          </a:p>
        </p:txBody>
      </p:sp>
      <p:sp>
        <p:nvSpPr>
          <p:cNvPr id="4" name="Marcador de número de diapositiva 3">
            <a:extLst>
              <a:ext uri="{FF2B5EF4-FFF2-40B4-BE49-F238E27FC236}">
                <a16:creationId xmlns:a16="http://schemas.microsoft.com/office/drawing/2014/main" id="{8DB82D10-DFAE-C5CA-7EC7-C4A70AB78502}"/>
              </a:ext>
            </a:extLst>
          </p:cNvPr>
          <p:cNvSpPr>
            <a:spLocks noGrp="1"/>
          </p:cNvSpPr>
          <p:nvPr>
            <p:ph type="sldNum" sz="quarter" idx="12"/>
          </p:nvPr>
        </p:nvSpPr>
        <p:spPr/>
        <p:txBody>
          <a:bodyPr/>
          <a:lstStyle/>
          <a:p>
            <a:fld id="{1C3CF13D-C813-45B7-B10A-AE31558EB89F}" type="slidenum">
              <a:rPr lang="en-US" smtClean="0"/>
              <a:t>27</a:t>
            </a:fld>
            <a:endParaRPr lang="en-US"/>
          </a:p>
        </p:txBody>
      </p:sp>
      <p:pic>
        <p:nvPicPr>
          <p:cNvPr id="10" name="Imagen 9">
            <a:extLst>
              <a:ext uri="{FF2B5EF4-FFF2-40B4-BE49-F238E27FC236}">
                <a16:creationId xmlns:a16="http://schemas.microsoft.com/office/drawing/2014/main" id="{D1388CD5-592D-F485-ADAF-BD7B8007F8E9}"/>
              </a:ext>
            </a:extLst>
          </p:cNvPr>
          <p:cNvPicPr>
            <a:picLocks noChangeAspect="1"/>
          </p:cNvPicPr>
          <p:nvPr/>
        </p:nvPicPr>
        <p:blipFill>
          <a:blip r:embed="rId2"/>
          <a:stretch>
            <a:fillRect/>
          </a:stretch>
        </p:blipFill>
        <p:spPr>
          <a:xfrm>
            <a:off x="270541" y="136526"/>
            <a:ext cx="11650918" cy="5569330"/>
          </a:xfrm>
          <a:prstGeom prst="rect">
            <a:avLst/>
          </a:prstGeom>
        </p:spPr>
      </p:pic>
      <p:sp>
        <p:nvSpPr>
          <p:cNvPr id="7" name="Content Placeholder 6">
            <a:extLst>
              <a:ext uri="{FF2B5EF4-FFF2-40B4-BE49-F238E27FC236}">
                <a16:creationId xmlns:a16="http://schemas.microsoft.com/office/drawing/2014/main" id="{D41974BF-3D38-64DE-A697-5CD3825943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3917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E1C04-73E4-6517-A9A1-81AE07F4A63D}"/>
              </a:ext>
            </a:extLst>
          </p:cNvPr>
          <p:cNvSpPr>
            <a:spLocks noGrp="1"/>
          </p:cNvSpPr>
          <p:nvPr>
            <p:ph type="title"/>
          </p:nvPr>
        </p:nvSpPr>
        <p:spPr/>
        <p:txBody>
          <a:bodyPr/>
          <a:lstStyle/>
          <a:p>
            <a:r>
              <a:rPr lang="es-CL" dirty="0"/>
              <a:t>BAUT RATE: </a:t>
            </a:r>
            <a:r>
              <a:rPr lang="es-CL" dirty="0" err="1"/>
              <a:t>Example</a:t>
            </a:r>
            <a:endParaRPr lang="es-CL" dirty="0"/>
          </a:p>
        </p:txBody>
      </p:sp>
      <p:sp>
        <p:nvSpPr>
          <p:cNvPr id="3" name="Marcador de contenido 2">
            <a:extLst>
              <a:ext uri="{FF2B5EF4-FFF2-40B4-BE49-F238E27FC236}">
                <a16:creationId xmlns:a16="http://schemas.microsoft.com/office/drawing/2014/main" id="{7E650316-67F3-26B6-116D-B6A5D9B855B6}"/>
              </a:ext>
            </a:extLst>
          </p:cNvPr>
          <p:cNvSpPr>
            <a:spLocks noGrp="1"/>
          </p:cNvSpPr>
          <p:nvPr>
            <p:ph idx="1"/>
          </p:nvPr>
        </p:nvSpPr>
        <p:spPr>
          <a:xfrm>
            <a:off x="838200" y="1344168"/>
            <a:ext cx="10515600" cy="4832795"/>
          </a:xfrm>
        </p:spPr>
        <p:txBody>
          <a:bodyPr>
            <a:normAutofit fontScale="85000" lnSpcReduction="20000"/>
          </a:bodyPr>
          <a:lstStyle/>
          <a:p>
            <a:r>
              <a:rPr lang="en-US" b="0" i="0" dirty="0">
                <a:effectLst/>
                <a:latin typeface="-apple-system"/>
              </a:rPr>
              <a:t>The CAN bus to move at 500kbps, or 500,000 bps. One bit's time is 1/500000 seconds, or 2000 nanoseconds. To obtain the necessary 2000ns in the Time for one Bit section, we must therefore modify </a:t>
            </a:r>
            <a:r>
              <a:rPr lang="en-US" b="0" i="0" dirty="0" err="1">
                <a:effectLst/>
                <a:latin typeface="-apple-system"/>
              </a:rPr>
              <a:t>Prescaler</a:t>
            </a:r>
            <a:r>
              <a:rPr lang="en-US" b="0" i="0" dirty="0">
                <a:effectLst/>
                <a:latin typeface="-apple-system"/>
              </a:rPr>
              <a:t>, Time Quanta in Bit Segment 1 and Time Quanta in Bit Segment 2.</a:t>
            </a:r>
          </a:p>
          <a:p>
            <a:pPr algn="l" fontAlgn="auto"/>
            <a:r>
              <a:rPr lang="en-US" b="0" i="0" dirty="0">
                <a:effectLst/>
                <a:latin typeface="-apple-system"/>
              </a:rPr>
              <a:t>Since </a:t>
            </a:r>
            <a:r>
              <a:rPr lang="en-US" b="0" i="0" dirty="0" err="1">
                <a:effectLst/>
                <a:latin typeface="-apple-system"/>
              </a:rPr>
              <a:t>Prescaler</a:t>
            </a:r>
            <a:r>
              <a:rPr lang="en-US" b="0" i="0" dirty="0">
                <a:effectLst/>
                <a:latin typeface="-apple-system"/>
              </a:rPr>
              <a:t> provides a rounded value of 250.0 ns in The clock quantum, I use it with a 9.</a:t>
            </a:r>
          </a:p>
          <a:p>
            <a:pPr fontAlgn="auto">
              <a:buFont typeface="Arial" panose="020B0604020202020204" pitchFamily="34" charset="0"/>
              <a:buChar char="•"/>
            </a:pPr>
            <a:r>
              <a:rPr lang="en-US" dirty="0" err="1">
                <a:effectLst/>
              </a:rPr>
              <a:t>Prescaler</a:t>
            </a:r>
            <a:r>
              <a:rPr lang="en-US" dirty="0">
                <a:effectLst/>
              </a:rPr>
              <a:t> = 9</a:t>
            </a:r>
          </a:p>
          <a:p>
            <a:pPr fontAlgn="auto">
              <a:buFont typeface="Arial" panose="020B0604020202020204" pitchFamily="34" charset="0"/>
              <a:buChar char="•"/>
            </a:pPr>
            <a:r>
              <a:rPr lang="en-US" dirty="0">
                <a:effectLst/>
              </a:rPr>
              <a:t>Time Quantum = 250.0</a:t>
            </a:r>
          </a:p>
          <a:p>
            <a:pPr fontAlgn="auto">
              <a:buFont typeface="Arial" panose="020B0604020202020204" pitchFamily="34" charset="0"/>
              <a:buChar char="•"/>
            </a:pPr>
            <a:r>
              <a:rPr lang="en-US" dirty="0">
                <a:effectLst/>
              </a:rPr>
              <a:t>Time Quanta in Bit Segment 1 = 3 Times</a:t>
            </a:r>
          </a:p>
          <a:p>
            <a:pPr fontAlgn="auto">
              <a:buFont typeface="Arial" panose="020B0604020202020204" pitchFamily="34" charset="0"/>
              <a:buChar char="•"/>
            </a:pPr>
            <a:r>
              <a:rPr lang="en-US" dirty="0">
                <a:effectLst/>
              </a:rPr>
              <a:t>Time Quanta in Bit Segment 2 = 4 Times</a:t>
            </a:r>
          </a:p>
          <a:p>
            <a:pPr fontAlgn="auto">
              <a:buFont typeface="Arial" panose="020B0604020202020204" pitchFamily="34" charset="0"/>
              <a:buChar char="•"/>
            </a:pPr>
            <a:r>
              <a:rPr lang="en-US" b="1" dirty="0">
                <a:effectLst/>
              </a:rPr>
              <a:t>Time for 1 Bit = TQ + (TQ </a:t>
            </a:r>
            <a:r>
              <a:rPr lang="en-US" b="1" i="1" dirty="0" err="1">
                <a:effectLst/>
              </a:rPr>
              <a:t>TQ</a:t>
            </a:r>
            <a:r>
              <a:rPr lang="en-US" b="1" i="1" dirty="0">
                <a:effectLst/>
              </a:rPr>
              <a:t> Bit 1) + (TQ </a:t>
            </a:r>
            <a:r>
              <a:rPr lang="en-US" b="1" dirty="0" err="1">
                <a:effectLst/>
              </a:rPr>
              <a:t>TQ</a:t>
            </a:r>
            <a:r>
              <a:rPr lang="en-US" b="1" dirty="0">
                <a:effectLst/>
              </a:rPr>
              <a:t> Bit 2)</a:t>
            </a:r>
            <a:endParaRPr lang="en-US" dirty="0">
              <a:effectLst/>
            </a:endParaRPr>
          </a:p>
          <a:p>
            <a:pPr fontAlgn="auto">
              <a:buFont typeface="Arial" panose="020B0604020202020204" pitchFamily="34" charset="0"/>
              <a:buChar char="•"/>
            </a:pPr>
            <a:r>
              <a:rPr lang="en-US" dirty="0">
                <a:effectLst/>
              </a:rPr>
              <a:t>Time For 1 Bit = 250 + (250* 3) + (250*4)</a:t>
            </a:r>
          </a:p>
          <a:p>
            <a:pPr fontAlgn="auto">
              <a:buFont typeface="Arial" panose="020B0604020202020204" pitchFamily="34" charset="0"/>
              <a:buChar char="•"/>
            </a:pPr>
            <a:r>
              <a:rPr lang="en-US" dirty="0">
                <a:effectLst/>
              </a:rPr>
              <a:t>Time For 1 Bit = 250 + 750 +1000 = 2000ns</a:t>
            </a:r>
          </a:p>
          <a:p>
            <a:endParaRPr lang="en-US" b="0" i="0" dirty="0">
              <a:effectLst/>
              <a:latin typeface="-apple-system"/>
            </a:endParaRPr>
          </a:p>
          <a:p>
            <a:endParaRPr lang="es-CL" dirty="0"/>
          </a:p>
        </p:txBody>
      </p:sp>
      <p:sp>
        <p:nvSpPr>
          <p:cNvPr id="4" name="Marcador de número de diapositiva 3">
            <a:extLst>
              <a:ext uri="{FF2B5EF4-FFF2-40B4-BE49-F238E27FC236}">
                <a16:creationId xmlns:a16="http://schemas.microsoft.com/office/drawing/2014/main" id="{523D35A0-9DB3-D38B-A6C0-99D7ACBA14C0}"/>
              </a:ext>
            </a:extLst>
          </p:cNvPr>
          <p:cNvSpPr>
            <a:spLocks noGrp="1"/>
          </p:cNvSpPr>
          <p:nvPr>
            <p:ph type="sldNum" sz="quarter" idx="12"/>
          </p:nvPr>
        </p:nvSpPr>
        <p:spPr/>
        <p:txBody>
          <a:bodyPr/>
          <a:lstStyle/>
          <a:p>
            <a:fld id="{1C3CF13D-C813-45B7-B10A-AE31558EB89F}" type="slidenum">
              <a:rPr lang="en-US" smtClean="0"/>
              <a:t>28</a:t>
            </a:fld>
            <a:endParaRPr lang="en-US"/>
          </a:p>
        </p:txBody>
      </p:sp>
    </p:spTree>
    <p:extLst>
      <p:ext uri="{BB962C8B-B14F-4D97-AF65-F5344CB8AC3E}">
        <p14:creationId xmlns:p14="http://schemas.microsoft.com/office/powerpoint/2010/main" val="3289155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62980C9-07DF-7477-35D9-FFC37CBCF56E}"/>
              </a:ext>
            </a:extLst>
          </p:cNvPr>
          <p:cNvSpPr>
            <a:spLocks noGrp="1"/>
          </p:cNvSpPr>
          <p:nvPr>
            <p:ph type="sldNum" sz="quarter" idx="12"/>
          </p:nvPr>
        </p:nvSpPr>
        <p:spPr/>
        <p:txBody>
          <a:bodyPr/>
          <a:lstStyle/>
          <a:p>
            <a:fld id="{1C3CF13D-C813-45B7-B10A-AE31558EB89F}" type="slidenum">
              <a:rPr lang="en-US" smtClean="0"/>
              <a:t>29</a:t>
            </a:fld>
            <a:endParaRPr lang="en-US"/>
          </a:p>
        </p:txBody>
      </p:sp>
      <p:pic>
        <p:nvPicPr>
          <p:cNvPr id="10" name="Imagen 9">
            <a:extLst>
              <a:ext uri="{FF2B5EF4-FFF2-40B4-BE49-F238E27FC236}">
                <a16:creationId xmlns:a16="http://schemas.microsoft.com/office/drawing/2014/main" id="{F4565B1B-D24A-423B-E332-81DE70931D13}"/>
              </a:ext>
            </a:extLst>
          </p:cNvPr>
          <p:cNvPicPr>
            <a:picLocks noChangeAspect="1"/>
          </p:cNvPicPr>
          <p:nvPr/>
        </p:nvPicPr>
        <p:blipFill>
          <a:blip r:embed="rId2"/>
          <a:stretch>
            <a:fillRect/>
          </a:stretch>
        </p:blipFill>
        <p:spPr>
          <a:xfrm>
            <a:off x="1252728" y="530352"/>
            <a:ext cx="9235440" cy="4791455"/>
          </a:xfrm>
          <a:prstGeom prst="rect">
            <a:avLst/>
          </a:prstGeom>
        </p:spPr>
      </p:pic>
      <p:pic>
        <p:nvPicPr>
          <p:cNvPr id="11" name="Imagem 4" descr="Uma imagem com símbolo, desenho, prato&#10;&#10;Descrição gerada automaticamente">
            <a:extLst>
              <a:ext uri="{FF2B5EF4-FFF2-40B4-BE49-F238E27FC236}">
                <a16:creationId xmlns:a16="http://schemas.microsoft.com/office/drawing/2014/main" id="{42CD679B-A4C6-D4BA-049E-FD6DE66743F0}"/>
              </a:ext>
            </a:extLst>
          </p:cNvPr>
          <p:cNvPicPr>
            <a:picLocks noGrp="1" noChangeAspect="1"/>
          </p:cNvPicPr>
          <p:nvPr>
            <p:ph idx="1"/>
          </p:nvPr>
        </p:nvPicPr>
        <p:blipFill>
          <a:blip r:embed="rId3"/>
          <a:stretch>
            <a:fillRect/>
          </a:stretch>
        </p:blipFill>
        <p:spPr>
          <a:xfrm>
            <a:off x="228600" y="5782103"/>
            <a:ext cx="2851403" cy="710772"/>
          </a:xfrm>
          <a:prstGeom prst="rect">
            <a:avLst/>
          </a:prstGeom>
        </p:spPr>
      </p:pic>
      <p:sp>
        <p:nvSpPr>
          <p:cNvPr id="13" name="CaixaDeTexto 9">
            <a:extLst>
              <a:ext uri="{FF2B5EF4-FFF2-40B4-BE49-F238E27FC236}">
                <a16:creationId xmlns:a16="http://schemas.microsoft.com/office/drawing/2014/main" id="{89FCD078-A536-2FD9-DB15-72878B9FBD62}"/>
              </a:ext>
            </a:extLst>
          </p:cNvPr>
          <p:cNvSpPr txBox="1"/>
          <p:nvPr/>
        </p:nvSpPr>
        <p:spPr>
          <a:xfrm>
            <a:off x="94471" y="6611779"/>
            <a:ext cx="5660461" cy="246221"/>
          </a:xfrm>
          <a:prstGeom prst="rect">
            <a:avLst/>
          </a:prstGeom>
          <a:noFill/>
        </p:spPr>
        <p:txBody>
          <a:bodyPr wrap="square" lIns="91440" tIns="45720" rIns="91440" bIns="45720" anchor="t">
            <a:spAutoFit/>
          </a:bodyPr>
          <a:lstStyle/>
          <a:p>
            <a:r>
              <a:rPr lang="en-US" sz="1000" b="1" dirty="0">
                <a:solidFill>
                  <a:schemeClr val="accent2"/>
                </a:solidFill>
                <a:ea typeface="+mn-lt"/>
                <a:cs typeface="+mn-lt"/>
              </a:rPr>
              <a:t>Confidential Information – Property of </a:t>
            </a:r>
            <a:r>
              <a:rPr lang="en-US" sz="1000" b="1" dirty="0" err="1">
                <a:solidFill>
                  <a:schemeClr val="accent2"/>
                </a:solidFill>
                <a:ea typeface="+mn-lt"/>
                <a:cs typeface="+mn-lt"/>
              </a:rPr>
              <a:t>Snido</a:t>
            </a:r>
            <a:r>
              <a:rPr lang="en-US" sz="1000" b="1" dirty="0">
                <a:solidFill>
                  <a:schemeClr val="accent2"/>
                </a:solidFill>
                <a:ea typeface="+mn-lt"/>
                <a:cs typeface="+mn-lt"/>
              </a:rPr>
              <a:t> </a:t>
            </a:r>
            <a:r>
              <a:rPr lang="pt-PT" sz="1000" b="1" dirty="0">
                <a:solidFill>
                  <a:schemeClr val="accent2"/>
                </a:solidFill>
                <a:ea typeface="+mn-lt"/>
                <a:cs typeface="+mn-lt"/>
              </a:rPr>
              <a:t>Unipessoal</a:t>
            </a:r>
            <a:r>
              <a:rPr lang="en-US" sz="1000" b="1" dirty="0">
                <a:solidFill>
                  <a:schemeClr val="accent2"/>
                </a:solidFill>
                <a:ea typeface="+mn-lt"/>
                <a:cs typeface="+mn-lt"/>
              </a:rPr>
              <a:t> </a:t>
            </a:r>
            <a:r>
              <a:rPr lang="en-US" sz="1000" b="1" dirty="0" err="1">
                <a:solidFill>
                  <a:schemeClr val="accent2"/>
                </a:solidFill>
                <a:ea typeface="+mn-lt"/>
                <a:cs typeface="+mn-lt"/>
              </a:rPr>
              <a:t>Lda</a:t>
            </a:r>
            <a:r>
              <a:rPr lang="en-US" sz="1000" b="1" dirty="0">
                <a:solidFill>
                  <a:schemeClr val="accent2"/>
                </a:solidFill>
                <a:ea typeface="+mn-lt"/>
                <a:cs typeface="+mn-lt"/>
              </a:rPr>
              <a:t> – Private document – DO NOT SHARE</a:t>
            </a:r>
            <a:endParaRPr lang="pt-PT" b="1" dirty="0">
              <a:solidFill>
                <a:schemeClr val="accent2"/>
              </a:solidFill>
            </a:endParaRPr>
          </a:p>
        </p:txBody>
      </p:sp>
    </p:spTree>
    <p:extLst>
      <p:ext uri="{BB962C8B-B14F-4D97-AF65-F5344CB8AC3E}">
        <p14:creationId xmlns:p14="http://schemas.microsoft.com/office/powerpoint/2010/main" val="133378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Marcador de Posição do Número do Diapositivo 1">
            <a:extLst>
              <a:ext uri="{FF2B5EF4-FFF2-40B4-BE49-F238E27FC236}">
                <a16:creationId xmlns:a16="http://schemas.microsoft.com/office/drawing/2014/main" id="{2C1B9EC7-D531-4E38-B259-14503D899CC4}"/>
              </a:ext>
            </a:extLst>
          </p:cNvPr>
          <p:cNvSpPr>
            <a:spLocks noGrp="1"/>
          </p:cNvSpPr>
          <p:nvPr>
            <p:ph type="sldNum" sz="quarter" idx="12"/>
          </p:nvPr>
        </p:nvSpPr>
        <p:spPr>
          <a:xfrm>
            <a:off x="8610600" y="6356350"/>
            <a:ext cx="2743200" cy="365125"/>
          </a:xfrm>
        </p:spPr>
        <p:txBody>
          <a:bodyPr/>
          <a:lstStyle/>
          <a:p>
            <a:fld id="{15A16595-07AD-4646-803E-1CCE41789BEC}" type="slidenum">
              <a:rPr lang="pt-PT" smtClean="0"/>
              <a:t>3</a:t>
            </a:fld>
            <a:endParaRPr lang="pt-PT"/>
          </a:p>
        </p:txBody>
      </p:sp>
      <p:sp>
        <p:nvSpPr>
          <p:cNvPr id="32" name="Subtítulo 2">
            <a:extLst>
              <a:ext uri="{FF2B5EF4-FFF2-40B4-BE49-F238E27FC236}">
                <a16:creationId xmlns:a16="http://schemas.microsoft.com/office/drawing/2014/main" id="{2BB8BA00-F547-47DB-9022-2D400B10CEF7}"/>
              </a:ext>
            </a:extLst>
          </p:cNvPr>
          <p:cNvSpPr txBox="1">
            <a:spLocks/>
          </p:cNvSpPr>
          <p:nvPr/>
        </p:nvSpPr>
        <p:spPr>
          <a:xfrm>
            <a:off x="434432" y="254271"/>
            <a:ext cx="11615328" cy="5928732"/>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400" b="1" i="0" dirty="0">
                <a:solidFill>
                  <a:srgbClr val="374151"/>
                </a:solidFill>
                <a:effectLst/>
                <a:latin typeface="Söhne"/>
              </a:rPr>
              <a:t>What is CAN Bus?</a:t>
            </a:r>
            <a:endParaRPr lang="en-US" sz="2400" b="0" i="0" dirty="0">
              <a:solidFill>
                <a:srgbClr val="374151"/>
              </a:solidFill>
              <a:effectLst/>
              <a:latin typeface="Söhne"/>
            </a:endParaRPr>
          </a:p>
          <a:p>
            <a:pPr algn="l">
              <a:buFont typeface="Arial" panose="020B0604020202020204" pitchFamily="34" charset="0"/>
              <a:buChar char="•"/>
            </a:pPr>
            <a:r>
              <a:rPr lang="en-US" sz="2400" b="0" i="0" dirty="0">
                <a:solidFill>
                  <a:srgbClr val="374151"/>
                </a:solidFill>
                <a:effectLst/>
                <a:latin typeface="Söhne"/>
              </a:rPr>
              <a:t>Controller Area Network (CAN) bus: a robust communication protocol for embedded systems and automotive applications.</a:t>
            </a:r>
            <a:endParaRPr lang="es-CL" sz="3200" b="1" i="0" dirty="0">
              <a:effectLst/>
              <a:latin typeface="Söhne"/>
            </a:endParaRPr>
          </a:p>
          <a:p>
            <a:pPr algn="l"/>
            <a:r>
              <a:rPr lang="en-US" sz="2400" b="1" i="0" dirty="0">
                <a:solidFill>
                  <a:srgbClr val="374151"/>
                </a:solidFill>
                <a:effectLst/>
                <a:latin typeface="Söhne"/>
              </a:rPr>
              <a:t>Key Features:</a:t>
            </a:r>
            <a:endParaRPr lang="en-US" sz="2400" b="0" i="0" dirty="0">
              <a:solidFill>
                <a:srgbClr val="374151"/>
              </a:solidFill>
              <a:effectLst/>
              <a:latin typeface="Söhne"/>
            </a:endParaRPr>
          </a:p>
          <a:p>
            <a:pPr algn="l">
              <a:buFont typeface="Arial" panose="020B0604020202020204" pitchFamily="34" charset="0"/>
              <a:buChar char="•"/>
            </a:pPr>
            <a:r>
              <a:rPr lang="en-US" sz="2400" b="0" i="0" dirty="0">
                <a:solidFill>
                  <a:srgbClr val="374151"/>
                </a:solidFill>
                <a:effectLst/>
                <a:latin typeface="Söhne"/>
              </a:rPr>
              <a:t>Facilitates reliable, real-time communication among electronic control units (ECUs) .</a:t>
            </a:r>
          </a:p>
          <a:p>
            <a:pPr algn="l">
              <a:buFont typeface="Arial" panose="020B0604020202020204" pitchFamily="34" charset="0"/>
              <a:buChar char="•"/>
            </a:pPr>
            <a:r>
              <a:rPr lang="en-US" sz="2400" b="0" i="0" dirty="0">
                <a:solidFill>
                  <a:srgbClr val="374151"/>
                </a:solidFill>
                <a:effectLst/>
                <a:latin typeface="Söhne"/>
              </a:rPr>
              <a:t>Multi-master serial bus structure using twisted pair wiring.</a:t>
            </a:r>
          </a:p>
          <a:p>
            <a:pPr algn="l">
              <a:buFont typeface="Arial" panose="020B0604020202020204" pitchFamily="34" charset="0"/>
              <a:buChar char="•"/>
            </a:pPr>
            <a:r>
              <a:rPr lang="en-US" sz="2400" b="0" i="0" dirty="0">
                <a:solidFill>
                  <a:srgbClr val="374151"/>
                </a:solidFill>
                <a:effectLst/>
                <a:latin typeface="Söhne"/>
              </a:rPr>
              <a:t>Resilient to electromagnetic interference, ensuring communication integrity.</a:t>
            </a:r>
          </a:p>
          <a:p>
            <a:pPr algn="l"/>
            <a:r>
              <a:rPr lang="en-US" b="1" i="0" dirty="0">
                <a:solidFill>
                  <a:srgbClr val="374151"/>
                </a:solidFill>
                <a:effectLst/>
                <a:latin typeface="Söhne"/>
              </a:rPr>
              <a:t>Applications: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Widely used in automobiles for transmitting critical data between ECUs.</a:t>
            </a:r>
          </a:p>
          <a:p>
            <a:pPr algn="l">
              <a:buFont typeface="Arial" panose="020B0604020202020204" pitchFamily="34" charset="0"/>
              <a:buChar char="•"/>
            </a:pPr>
            <a:r>
              <a:rPr lang="en-US" b="0" i="0" dirty="0">
                <a:solidFill>
                  <a:srgbClr val="374151"/>
                </a:solidFill>
                <a:effectLst/>
                <a:latin typeface="Söhne"/>
              </a:rPr>
              <a:t>Extends beyond automotive: employed in aerospace, medical devices, industrial automation, and more.</a:t>
            </a:r>
          </a:p>
          <a:p>
            <a:pPr algn="l"/>
            <a:r>
              <a:rPr lang="en-US" b="1" i="0" dirty="0">
                <a:solidFill>
                  <a:srgbClr val="374151"/>
                </a:solidFill>
                <a:effectLst/>
                <a:latin typeface="Söhne"/>
              </a:rPr>
              <a:t>Significance: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Fundamental technology enabling efficient and secure data exchange in interconnected systems.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sz="2400" b="0" i="0" dirty="0">
              <a:solidFill>
                <a:srgbClr val="374151"/>
              </a:solidFill>
              <a:effectLst/>
              <a:latin typeface="Söhne"/>
            </a:endParaRPr>
          </a:p>
          <a:p>
            <a:pPr algn="l"/>
            <a:endParaRPr lang="es-CL" sz="3200" b="1" i="0" dirty="0">
              <a:effectLst/>
              <a:latin typeface="Söhne"/>
            </a:endParaRPr>
          </a:p>
          <a:p>
            <a:pPr algn="l"/>
            <a:endParaRPr lang="en-US" sz="3200" dirty="0"/>
          </a:p>
        </p:txBody>
      </p:sp>
    </p:spTree>
    <p:extLst>
      <p:ext uri="{BB962C8B-B14F-4D97-AF65-F5344CB8AC3E}">
        <p14:creationId xmlns:p14="http://schemas.microsoft.com/office/powerpoint/2010/main" val="3917905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13E3BFD-0509-66A4-2F77-C0172CA1B2D7}"/>
              </a:ext>
            </a:extLst>
          </p:cNvPr>
          <p:cNvSpPr>
            <a:spLocks noGrp="1"/>
          </p:cNvSpPr>
          <p:nvPr>
            <p:ph type="sldNum" sz="quarter" idx="12"/>
          </p:nvPr>
        </p:nvSpPr>
        <p:spPr/>
        <p:txBody>
          <a:bodyPr/>
          <a:lstStyle/>
          <a:p>
            <a:fld id="{1C3CF13D-C813-45B7-B10A-AE31558EB89F}" type="slidenum">
              <a:rPr lang="en-US" smtClean="0"/>
              <a:t>30</a:t>
            </a:fld>
            <a:endParaRPr lang="en-US"/>
          </a:p>
        </p:txBody>
      </p:sp>
      <p:sp>
        <p:nvSpPr>
          <p:cNvPr id="6" name="CuadroTexto 5">
            <a:extLst>
              <a:ext uri="{FF2B5EF4-FFF2-40B4-BE49-F238E27FC236}">
                <a16:creationId xmlns:a16="http://schemas.microsoft.com/office/drawing/2014/main" id="{C9FA317D-F990-3CD7-CBFC-35B560F43570}"/>
              </a:ext>
            </a:extLst>
          </p:cNvPr>
          <p:cNvSpPr txBox="1"/>
          <p:nvPr/>
        </p:nvSpPr>
        <p:spPr>
          <a:xfrm>
            <a:off x="621792" y="1166843"/>
            <a:ext cx="10305288" cy="4093428"/>
          </a:xfrm>
          <a:prstGeom prst="rect">
            <a:avLst/>
          </a:prstGeom>
          <a:noFill/>
        </p:spPr>
        <p:txBody>
          <a:bodyPr wrap="square">
            <a:spAutoFit/>
          </a:bodyPr>
          <a:lstStyle/>
          <a:p>
            <a:pPr algn="l">
              <a:buFont typeface="+mj-lt"/>
              <a:buAutoNum type="arabicPeriod"/>
            </a:pPr>
            <a:r>
              <a:rPr lang="en-US" sz="2000" b="1" i="0" dirty="0">
                <a:solidFill>
                  <a:srgbClr val="374151"/>
                </a:solidFill>
                <a:effectLst/>
                <a:latin typeface="Söhne"/>
              </a:rPr>
              <a:t>Time Quantum = 250.0:</a:t>
            </a:r>
            <a:r>
              <a:rPr lang="en-US" sz="2000" b="0" i="0" dirty="0">
                <a:solidFill>
                  <a:srgbClr val="374151"/>
                </a:solidFill>
                <a:effectLst/>
                <a:latin typeface="Söhne"/>
              </a:rPr>
              <a:t> This value signifies the fundamental time unit or quantum of time within the system, and it is set at 250.0 nanoseconds. The Time Quantum serves as a foundational unit for measuring and adjusting various temporal parameters within the CAN protocol.</a:t>
            </a:r>
          </a:p>
          <a:p>
            <a:pPr algn="l">
              <a:buFont typeface="+mj-lt"/>
              <a:buAutoNum type="arabicPeriod"/>
            </a:pPr>
            <a:r>
              <a:rPr lang="en-US" sz="2000" b="1" i="0" dirty="0">
                <a:solidFill>
                  <a:srgbClr val="374151"/>
                </a:solidFill>
                <a:effectLst/>
                <a:latin typeface="Söhne"/>
              </a:rPr>
              <a:t>Time Quanta in Bit Segment 1 = 3 Times:</a:t>
            </a:r>
            <a:r>
              <a:rPr lang="en-US" sz="2000" b="0" i="0" dirty="0">
                <a:solidFill>
                  <a:srgbClr val="374151"/>
                </a:solidFill>
                <a:effectLst/>
                <a:latin typeface="Söhne"/>
              </a:rPr>
              <a:t> The Bit Segment 1 represents a portion of the overall time frame for a bit in the CAN protocol. The designation "3 Times" implies that this specific phase of the bit is subdivided into three time segments, each quantified by the value of the Time Quantum. Each of these segments contributes to defining the total time of a bit, influencing the synchronization and communication timing.</a:t>
            </a:r>
          </a:p>
          <a:p>
            <a:pPr algn="l">
              <a:buFont typeface="+mj-lt"/>
              <a:buAutoNum type="arabicPeriod"/>
            </a:pPr>
            <a:r>
              <a:rPr lang="en-US" sz="2000" b="1" i="0" dirty="0">
                <a:solidFill>
                  <a:srgbClr val="374151"/>
                </a:solidFill>
                <a:effectLst/>
                <a:latin typeface="Söhne"/>
              </a:rPr>
              <a:t>Time Quanta in Bit Segment 2 = 4 Times:</a:t>
            </a:r>
            <a:r>
              <a:rPr lang="en-US" sz="2000" b="0" i="0" dirty="0">
                <a:solidFill>
                  <a:srgbClr val="374151"/>
                </a:solidFill>
                <a:effectLst/>
                <a:latin typeface="Söhne"/>
              </a:rPr>
              <a:t> Similar to Bit Segment 1, Bit Segment 2 is another component of the time frame for a bit. In this case, "4 Times" indicates that this phase is subdivided into four time segments, all quantified by the Time Quantum value. The segmentation in both Bit Segment 1 and Bit Segment 2 is crucial for shaping the temporal characteristics of a bit and, consequently, the overall communication on the CAN bus.</a:t>
            </a:r>
          </a:p>
        </p:txBody>
      </p:sp>
    </p:spTree>
    <p:extLst>
      <p:ext uri="{BB962C8B-B14F-4D97-AF65-F5344CB8AC3E}">
        <p14:creationId xmlns:p14="http://schemas.microsoft.com/office/powerpoint/2010/main" val="950687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41B7D-396D-EE0C-4568-29F388D45930}"/>
              </a:ext>
            </a:extLst>
          </p:cNvPr>
          <p:cNvSpPr>
            <a:spLocks noGrp="1"/>
          </p:cNvSpPr>
          <p:nvPr>
            <p:ph type="title"/>
          </p:nvPr>
        </p:nvSpPr>
        <p:spPr/>
        <p:txBody>
          <a:bodyPr/>
          <a:lstStyle/>
          <a:p>
            <a:r>
              <a:rPr lang="en-US" b="0" i="0" dirty="0">
                <a:solidFill>
                  <a:srgbClr val="374151"/>
                </a:solidFill>
                <a:effectLst/>
                <a:latin typeface="Söhne"/>
              </a:rPr>
              <a:t>Conclusion on CAN Bus Protocol:</a:t>
            </a:r>
            <a:br>
              <a:rPr lang="en-US" b="0" i="0" dirty="0">
                <a:solidFill>
                  <a:srgbClr val="374151"/>
                </a:solidFill>
                <a:effectLst/>
                <a:latin typeface="Söhne"/>
              </a:rPr>
            </a:br>
            <a:endParaRPr lang="es-CL" dirty="0"/>
          </a:p>
        </p:txBody>
      </p:sp>
      <p:sp>
        <p:nvSpPr>
          <p:cNvPr id="3" name="Marcador de contenido 2">
            <a:extLst>
              <a:ext uri="{FF2B5EF4-FFF2-40B4-BE49-F238E27FC236}">
                <a16:creationId xmlns:a16="http://schemas.microsoft.com/office/drawing/2014/main" id="{6FB2D222-990A-9723-5365-D4E783A47FB7}"/>
              </a:ext>
            </a:extLst>
          </p:cNvPr>
          <p:cNvSpPr>
            <a:spLocks noGrp="1"/>
          </p:cNvSpPr>
          <p:nvPr>
            <p:ph idx="1"/>
          </p:nvPr>
        </p:nvSpPr>
        <p:spPr>
          <a:xfrm>
            <a:off x="838200" y="1426464"/>
            <a:ext cx="10515600" cy="4750499"/>
          </a:xfrm>
        </p:spPr>
        <p:txBody>
          <a:bodyPr/>
          <a:lstStyle/>
          <a:p>
            <a:pPr algn="l"/>
            <a:r>
              <a:rPr lang="en-US" b="0" i="0" dirty="0">
                <a:solidFill>
                  <a:srgbClr val="374151"/>
                </a:solidFill>
                <a:effectLst/>
                <a:latin typeface="Söhne"/>
              </a:rPr>
              <a:t>The CAN Bus protocol has proven to be a robust and widely adopted communication standard, offering a range of benefits for various applications. Its ability to facilitate reliable and real-time data exchange among multiple devices has made it a cornerstone in automotive, industrial, and other embedded systems.</a:t>
            </a:r>
          </a:p>
          <a:p>
            <a:pPr algn="l"/>
            <a:r>
              <a:rPr lang="en-US" b="0" i="0" dirty="0">
                <a:solidFill>
                  <a:srgbClr val="374151"/>
                </a:solidFill>
                <a:effectLst/>
                <a:latin typeface="Söhne"/>
              </a:rPr>
              <a:t>The decentralized nature of CAN, allowing multiple nodes to communicate without a central master, enhances system flexibility. The protocol's prioritization mechanism, based on message identifiers, ensures efficient data transmission in scenarios with varying levels of criticality.</a:t>
            </a:r>
          </a:p>
          <a:p>
            <a:endParaRPr lang="es-CL" dirty="0"/>
          </a:p>
        </p:txBody>
      </p:sp>
      <p:sp>
        <p:nvSpPr>
          <p:cNvPr id="4" name="Marcador de número de diapositiva 3">
            <a:extLst>
              <a:ext uri="{FF2B5EF4-FFF2-40B4-BE49-F238E27FC236}">
                <a16:creationId xmlns:a16="http://schemas.microsoft.com/office/drawing/2014/main" id="{924FD83C-2B60-CCC3-0686-298420B1F5AA}"/>
              </a:ext>
            </a:extLst>
          </p:cNvPr>
          <p:cNvSpPr>
            <a:spLocks noGrp="1"/>
          </p:cNvSpPr>
          <p:nvPr>
            <p:ph type="sldNum" sz="quarter" idx="12"/>
          </p:nvPr>
        </p:nvSpPr>
        <p:spPr/>
        <p:txBody>
          <a:bodyPr/>
          <a:lstStyle/>
          <a:p>
            <a:fld id="{1C3CF13D-C813-45B7-B10A-AE31558EB89F}" type="slidenum">
              <a:rPr lang="en-US" smtClean="0"/>
              <a:t>31</a:t>
            </a:fld>
            <a:endParaRPr lang="en-US"/>
          </a:p>
        </p:txBody>
      </p:sp>
    </p:spTree>
    <p:extLst>
      <p:ext uri="{BB962C8B-B14F-4D97-AF65-F5344CB8AC3E}">
        <p14:creationId xmlns:p14="http://schemas.microsoft.com/office/powerpoint/2010/main" val="3672640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8C3276F-9FF2-35C7-2D2F-16930CB1D831}"/>
              </a:ext>
            </a:extLst>
          </p:cNvPr>
          <p:cNvSpPr>
            <a:spLocks noGrp="1"/>
          </p:cNvSpPr>
          <p:nvPr>
            <p:ph idx="1"/>
          </p:nvPr>
        </p:nvSpPr>
        <p:spPr>
          <a:xfrm>
            <a:off x="838200" y="685800"/>
            <a:ext cx="10515600" cy="5491163"/>
          </a:xfrm>
        </p:spPr>
        <p:txBody>
          <a:bodyPr>
            <a:normAutofit/>
          </a:bodyPr>
          <a:lstStyle/>
          <a:p>
            <a:pPr algn="l"/>
            <a:r>
              <a:rPr lang="en-US" b="0" i="0" dirty="0">
                <a:solidFill>
                  <a:srgbClr val="374151"/>
                </a:solidFill>
                <a:effectLst/>
                <a:latin typeface="Söhne"/>
              </a:rPr>
              <a:t>However, while CAN Bus provides a solid foundation for communication, its effectiveness depends on careful network design, considering factors such as the number of devices, data rates, and application requirements. Testing and performance analysis are crucial to identifying potential bottlenecks and optimizing network efficiency.</a:t>
            </a:r>
          </a:p>
          <a:p>
            <a:pPr algn="l"/>
            <a:r>
              <a:rPr lang="en-US" b="0" i="0" dirty="0">
                <a:solidFill>
                  <a:srgbClr val="374151"/>
                </a:solidFill>
                <a:effectLst/>
                <a:latin typeface="Söhne"/>
              </a:rPr>
              <a:t>As technology evolves, newer protocols may offer enhanced features, but CAN remains a reliable and widely supported choice, especially in environments where real-time communication and fault tolerance are paramount. Continuous monitoring and adaptation to changing conditions are key practices for maintaining the protocol's efficiency in dynamic operational scenarios."</a:t>
            </a:r>
          </a:p>
          <a:p>
            <a:endParaRPr lang="es-CL" dirty="0"/>
          </a:p>
        </p:txBody>
      </p:sp>
      <p:sp>
        <p:nvSpPr>
          <p:cNvPr id="4" name="Marcador de número de diapositiva 3">
            <a:extLst>
              <a:ext uri="{FF2B5EF4-FFF2-40B4-BE49-F238E27FC236}">
                <a16:creationId xmlns:a16="http://schemas.microsoft.com/office/drawing/2014/main" id="{D739D1D0-D873-3892-1DB6-6D90E1521630}"/>
              </a:ext>
            </a:extLst>
          </p:cNvPr>
          <p:cNvSpPr>
            <a:spLocks noGrp="1"/>
          </p:cNvSpPr>
          <p:nvPr>
            <p:ph type="sldNum" sz="quarter" idx="12"/>
          </p:nvPr>
        </p:nvSpPr>
        <p:spPr/>
        <p:txBody>
          <a:bodyPr/>
          <a:lstStyle/>
          <a:p>
            <a:fld id="{1C3CF13D-C813-45B7-B10A-AE31558EB89F}" type="slidenum">
              <a:rPr lang="en-US" smtClean="0"/>
              <a:t>32</a:t>
            </a:fld>
            <a:endParaRPr lang="en-US"/>
          </a:p>
        </p:txBody>
      </p:sp>
    </p:spTree>
    <p:extLst>
      <p:ext uri="{BB962C8B-B14F-4D97-AF65-F5344CB8AC3E}">
        <p14:creationId xmlns:p14="http://schemas.microsoft.com/office/powerpoint/2010/main" val="41557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Marcador de Posição do Número do Diapositivo 1">
            <a:extLst>
              <a:ext uri="{FF2B5EF4-FFF2-40B4-BE49-F238E27FC236}">
                <a16:creationId xmlns:a16="http://schemas.microsoft.com/office/drawing/2014/main" id="{2C1B9EC7-D531-4E38-B259-14503D899CC4}"/>
              </a:ext>
            </a:extLst>
          </p:cNvPr>
          <p:cNvSpPr>
            <a:spLocks noGrp="1"/>
          </p:cNvSpPr>
          <p:nvPr>
            <p:ph type="sldNum" sz="quarter" idx="12"/>
          </p:nvPr>
        </p:nvSpPr>
        <p:spPr>
          <a:xfrm>
            <a:off x="8610600" y="6356350"/>
            <a:ext cx="2743200" cy="365125"/>
          </a:xfrm>
        </p:spPr>
        <p:txBody>
          <a:bodyPr/>
          <a:lstStyle/>
          <a:p>
            <a:fld id="{15A16595-07AD-4646-803E-1CCE41789BEC}" type="slidenum">
              <a:rPr lang="pt-PT" smtClean="0"/>
              <a:t>4</a:t>
            </a:fld>
            <a:endParaRPr lang="pt-PT"/>
          </a:p>
        </p:txBody>
      </p:sp>
      <p:sp>
        <p:nvSpPr>
          <p:cNvPr id="9" name="CuadroTexto 8">
            <a:extLst>
              <a:ext uri="{FF2B5EF4-FFF2-40B4-BE49-F238E27FC236}">
                <a16:creationId xmlns:a16="http://schemas.microsoft.com/office/drawing/2014/main" id="{439E93C1-B4FD-40F6-117B-19EF645FA518}"/>
              </a:ext>
            </a:extLst>
          </p:cNvPr>
          <p:cNvSpPr txBox="1"/>
          <p:nvPr/>
        </p:nvSpPr>
        <p:spPr>
          <a:xfrm>
            <a:off x="145596" y="254270"/>
            <a:ext cx="11793745" cy="5970865"/>
          </a:xfrm>
          <a:prstGeom prst="rect">
            <a:avLst/>
          </a:prstGeom>
          <a:noFill/>
        </p:spPr>
        <p:txBody>
          <a:bodyPr wrap="square" lIns="91440" tIns="45720" rIns="91440" bIns="45720" anchor="t">
            <a:spAutoFit/>
          </a:bodyPr>
          <a:lstStyle/>
          <a:p>
            <a:pPr algn="l"/>
            <a:r>
              <a:rPr lang="en-US" sz="4000" b="1" i="0" dirty="0">
                <a:solidFill>
                  <a:srgbClr val="374151"/>
                </a:solidFill>
                <a:effectLst/>
                <a:latin typeface="Söhne"/>
              </a:rPr>
              <a:t>CAN Bus Architecture:</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Controller and Interface Controller:</a:t>
            </a:r>
            <a:r>
              <a:rPr lang="en-US" b="0" i="0" dirty="0">
                <a:solidFill>
                  <a:srgbClr val="374151"/>
                </a:solidFill>
                <a:effectLst/>
                <a:latin typeface="Söhne"/>
              </a:rPr>
              <a:t> Each device on the CAN network has a controller that manages communication and an interface controller that physically connects to the CAN bus.</a:t>
            </a:r>
          </a:p>
          <a:p>
            <a:pPr algn="l">
              <a:buFont typeface="Arial" panose="020B0604020202020204" pitchFamily="34" charset="0"/>
              <a:buChar char="•"/>
            </a:pPr>
            <a:r>
              <a:rPr lang="en-US" b="1" i="0" dirty="0">
                <a:solidFill>
                  <a:srgbClr val="374151"/>
                </a:solidFill>
                <a:effectLst/>
                <a:latin typeface="Söhne"/>
              </a:rPr>
              <a:t>Twisted Pair Wiring:</a:t>
            </a:r>
            <a:r>
              <a:rPr lang="en-US" b="0" i="0" dirty="0">
                <a:solidFill>
                  <a:srgbClr val="374151"/>
                </a:solidFill>
                <a:effectLst/>
                <a:latin typeface="Söhne"/>
              </a:rPr>
              <a:t> It uses twisted pair cables for data transmission, with two wires (CAN-High and CAN-Low) used for sending and receiving information.</a:t>
            </a:r>
          </a:p>
          <a:p>
            <a:pPr algn="l"/>
            <a:r>
              <a:rPr lang="en-US" b="1" i="0" dirty="0">
                <a:solidFill>
                  <a:srgbClr val="374151"/>
                </a:solidFill>
                <a:effectLst/>
                <a:latin typeface="Söhne"/>
              </a:rPr>
              <a:t>Communication Protocol: </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 Standardized Frame:</a:t>
            </a:r>
            <a:r>
              <a:rPr lang="en-US" b="0" i="0" dirty="0">
                <a:solidFill>
                  <a:srgbClr val="374151"/>
                </a:solidFill>
                <a:effectLst/>
                <a:latin typeface="Söhne"/>
              </a:rPr>
              <a:t> Data is sent in packets called "frames," containing a unique identifier, data, and control bits for error detection and correction.</a:t>
            </a:r>
          </a:p>
          <a:p>
            <a:pPr algn="l">
              <a:buFont typeface="Arial" panose="020B0604020202020204" pitchFamily="34" charset="0"/>
              <a:buChar char="•"/>
            </a:pPr>
            <a:r>
              <a:rPr lang="en-US" b="1" i="0" dirty="0">
                <a:solidFill>
                  <a:srgbClr val="374151"/>
                </a:solidFill>
                <a:effectLst/>
                <a:latin typeface="Söhne"/>
              </a:rPr>
              <a:t>Frame Types:</a:t>
            </a:r>
            <a:r>
              <a:rPr lang="en-US" b="0" i="0" dirty="0">
                <a:solidFill>
                  <a:srgbClr val="374151"/>
                </a:solidFill>
                <a:effectLst/>
                <a:latin typeface="Söhne"/>
              </a:rPr>
              <a:t> CAN bus employs two main frame types: Data Frames and Remote Frames. Data Frames transmit information, while Remote Frames request data without sending it.</a:t>
            </a:r>
          </a:p>
          <a:p>
            <a:pPr algn="l">
              <a:buFont typeface="Arial" panose="020B0604020202020204" pitchFamily="34" charset="0"/>
              <a:buChar char="•"/>
            </a:pPr>
            <a:r>
              <a:rPr lang="en-US" b="1" i="0" dirty="0">
                <a:solidFill>
                  <a:srgbClr val="374151"/>
                </a:solidFill>
                <a:effectLst/>
                <a:latin typeface="Söhne"/>
              </a:rPr>
              <a:t>Network Topology:</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Multi-Master Bus:</a:t>
            </a:r>
            <a:r>
              <a:rPr lang="en-US" b="0" i="0" dirty="0">
                <a:solidFill>
                  <a:srgbClr val="374151"/>
                </a:solidFill>
                <a:effectLst/>
                <a:latin typeface="Söhne"/>
              </a:rPr>
              <a:t> CAN network topology allows multiple devices (ECUs) to send and receive data simultaneously.</a:t>
            </a:r>
          </a:p>
          <a:p>
            <a:pPr marL="742950" lvl="1" indent="-285750" algn="l">
              <a:buFont typeface="Arial" panose="020B0604020202020204" pitchFamily="34" charset="0"/>
              <a:buChar char="•"/>
            </a:pPr>
            <a:r>
              <a:rPr lang="en-US" b="1" i="0" dirty="0">
                <a:solidFill>
                  <a:srgbClr val="374151"/>
                </a:solidFill>
                <a:effectLst/>
                <a:latin typeface="Söhne"/>
              </a:rPr>
              <a:t>Decentralized Control:</a:t>
            </a:r>
            <a:r>
              <a:rPr lang="en-US" b="0" i="0" dirty="0">
                <a:solidFill>
                  <a:srgbClr val="374151"/>
                </a:solidFill>
                <a:effectLst/>
                <a:latin typeface="Söhne"/>
              </a:rPr>
              <a:t> There is no central control coordinating communications. Each device can send data at any time, enabling decentralized communication.</a:t>
            </a:r>
          </a:p>
          <a:p>
            <a:pPr algn="l">
              <a:buFont typeface="Arial" panose="020B0604020202020204" pitchFamily="34" charset="0"/>
              <a:buChar char="•"/>
            </a:pPr>
            <a:r>
              <a:rPr lang="en-US" b="1" i="0" dirty="0">
                <a:solidFill>
                  <a:srgbClr val="374151"/>
                </a:solidFill>
                <a:effectLst/>
                <a:latin typeface="Söhne"/>
              </a:rPr>
              <a:t>Data Transmission: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Medium Access:</a:t>
            </a:r>
            <a:r>
              <a:rPr lang="en-US" b="0" i="0" dirty="0">
                <a:solidFill>
                  <a:srgbClr val="374151"/>
                </a:solidFill>
                <a:effectLst/>
                <a:latin typeface="Söhne"/>
              </a:rPr>
              <a:t> Before transmitting data, devices listen to the bus to avoid collisions. They use a method called "message arbitration" to determine which message has priority on the bus.</a:t>
            </a:r>
          </a:p>
          <a:p>
            <a:pPr marL="742950" lvl="1" indent="-285750" algn="l">
              <a:buFont typeface="Arial" panose="020B0604020202020204" pitchFamily="34" charset="0"/>
              <a:buChar char="•"/>
            </a:pPr>
            <a:r>
              <a:rPr lang="en-US" b="1" i="0" dirty="0">
                <a:solidFill>
                  <a:srgbClr val="374151"/>
                </a:solidFill>
                <a:effectLst/>
                <a:latin typeface="Söhne"/>
              </a:rPr>
              <a:t>Error Detection and Retransmission:</a:t>
            </a:r>
            <a:r>
              <a:rPr lang="en-US" b="0" i="0" dirty="0">
                <a:solidFill>
                  <a:srgbClr val="374151"/>
                </a:solidFill>
                <a:effectLst/>
                <a:latin typeface="Söhne"/>
              </a:rPr>
              <a:t> CAN bus has error detection and correction mechanisms. If an error is detected, retransmissions are performed to ensure data integrity.</a:t>
            </a:r>
          </a:p>
          <a:p>
            <a:pPr algn="l">
              <a:buFont typeface="Arial" panose="020B0604020202020204" pitchFamily="34" charset="0"/>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185967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BEE9F01-EEC7-00DE-DADA-776F77F2B797}"/>
              </a:ext>
            </a:extLst>
          </p:cNvPr>
          <p:cNvPicPr>
            <a:picLocks noChangeAspect="1"/>
          </p:cNvPicPr>
          <p:nvPr/>
        </p:nvPicPr>
        <p:blipFill>
          <a:blip r:embed="rId2"/>
          <a:stretch>
            <a:fillRect/>
          </a:stretch>
        </p:blipFill>
        <p:spPr>
          <a:xfrm>
            <a:off x="0" y="335280"/>
            <a:ext cx="11877040" cy="6197600"/>
          </a:xfrm>
          <a:prstGeom prst="rect">
            <a:avLst/>
          </a:prstGeom>
        </p:spPr>
      </p:pic>
      <p:sp>
        <p:nvSpPr>
          <p:cNvPr id="7" name="Marcador de número de diapositiva 6">
            <a:extLst>
              <a:ext uri="{FF2B5EF4-FFF2-40B4-BE49-F238E27FC236}">
                <a16:creationId xmlns:a16="http://schemas.microsoft.com/office/drawing/2014/main" id="{A17242A7-0C5F-DF30-8C6F-9B5FB2F13179}"/>
              </a:ext>
            </a:extLst>
          </p:cNvPr>
          <p:cNvSpPr>
            <a:spLocks noGrp="1"/>
          </p:cNvSpPr>
          <p:nvPr>
            <p:ph type="sldNum" sz="quarter" idx="12"/>
          </p:nvPr>
        </p:nvSpPr>
        <p:spPr/>
        <p:txBody>
          <a:bodyPr/>
          <a:lstStyle/>
          <a:p>
            <a:fld id="{1C3CF13D-C813-45B7-B10A-AE31558EB89F}" type="slidenum">
              <a:rPr lang="en-US" smtClean="0"/>
              <a:t>5</a:t>
            </a:fld>
            <a:endParaRPr lang="en-US"/>
          </a:p>
        </p:txBody>
      </p:sp>
    </p:spTree>
    <p:extLst>
      <p:ext uri="{BB962C8B-B14F-4D97-AF65-F5344CB8AC3E}">
        <p14:creationId xmlns:p14="http://schemas.microsoft.com/office/powerpoint/2010/main" val="67328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4D96D13C-DB38-4002-BD4C-1A13627CE17E}"/>
              </a:ext>
            </a:extLst>
          </p:cNvPr>
          <p:cNvSpPr>
            <a:spLocks noGrp="1"/>
          </p:cNvSpPr>
          <p:nvPr>
            <p:ph type="sldNum" sz="quarter" idx="12"/>
          </p:nvPr>
        </p:nvSpPr>
        <p:spPr>
          <a:xfrm>
            <a:off x="7523480" y="5470637"/>
            <a:ext cx="2743200" cy="365125"/>
          </a:xfrm>
        </p:spPr>
        <p:txBody>
          <a:bodyPr/>
          <a:lstStyle/>
          <a:p>
            <a:fld id="{15A16595-07AD-4646-803E-1CCE41789BEC}" type="slidenum">
              <a:rPr lang="pt-PT" smtClean="0"/>
              <a:t>6</a:t>
            </a:fld>
            <a:endParaRPr lang="pt-PT"/>
          </a:p>
        </p:txBody>
      </p:sp>
      <p:pic>
        <p:nvPicPr>
          <p:cNvPr id="5" name="Imagen 4">
            <a:extLst>
              <a:ext uri="{FF2B5EF4-FFF2-40B4-BE49-F238E27FC236}">
                <a16:creationId xmlns:a16="http://schemas.microsoft.com/office/drawing/2014/main" id="{18F6EC49-AC30-2518-E407-99442204653A}"/>
              </a:ext>
            </a:extLst>
          </p:cNvPr>
          <p:cNvPicPr>
            <a:picLocks noChangeAspect="1"/>
          </p:cNvPicPr>
          <p:nvPr/>
        </p:nvPicPr>
        <p:blipFill>
          <a:blip r:embed="rId2"/>
          <a:stretch>
            <a:fillRect/>
          </a:stretch>
        </p:blipFill>
        <p:spPr>
          <a:xfrm>
            <a:off x="1198880" y="1310640"/>
            <a:ext cx="10124902" cy="3789679"/>
          </a:xfrm>
          <a:prstGeom prst="rect">
            <a:avLst/>
          </a:prstGeom>
        </p:spPr>
      </p:pic>
    </p:spTree>
    <p:extLst>
      <p:ext uri="{BB962C8B-B14F-4D97-AF65-F5344CB8AC3E}">
        <p14:creationId xmlns:p14="http://schemas.microsoft.com/office/powerpoint/2010/main" val="387017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m 4" descr="Uma imagem com símbolo, desenho, prato&#10;&#10;Descrição gerada automaticamente">
            <a:extLst>
              <a:ext uri="{FF2B5EF4-FFF2-40B4-BE49-F238E27FC236}">
                <a16:creationId xmlns:a16="http://schemas.microsoft.com/office/drawing/2014/main" id="{31596B6D-2977-4051-AA9A-8F76C697C8B2}"/>
              </a:ext>
            </a:extLst>
          </p:cNvPr>
          <p:cNvPicPr>
            <a:picLocks noChangeAspect="1"/>
          </p:cNvPicPr>
          <p:nvPr/>
        </p:nvPicPr>
        <p:blipFill>
          <a:blip r:embed="rId3"/>
          <a:stretch>
            <a:fillRect/>
          </a:stretch>
        </p:blipFill>
        <p:spPr>
          <a:xfrm>
            <a:off x="292020" y="6183003"/>
            <a:ext cx="1711249" cy="420727"/>
          </a:xfrm>
          <a:prstGeom prst="rect">
            <a:avLst/>
          </a:prstGeom>
        </p:spPr>
      </p:pic>
      <p:sp>
        <p:nvSpPr>
          <p:cNvPr id="28" name="Marcador de Posição do Número do Diapositivo 1">
            <a:extLst>
              <a:ext uri="{FF2B5EF4-FFF2-40B4-BE49-F238E27FC236}">
                <a16:creationId xmlns:a16="http://schemas.microsoft.com/office/drawing/2014/main" id="{2C1B9EC7-D531-4E38-B259-14503D899CC4}"/>
              </a:ext>
            </a:extLst>
          </p:cNvPr>
          <p:cNvSpPr>
            <a:spLocks noGrp="1"/>
          </p:cNvSpPr>
          <p:nvPr>
            <p:ph type="sldNum" sz="quarter" idx="12"/>
          </p:nvPr>
        </p:nvSpPr>
        <p:spPr>
          <a:xfrm>
            <a:off x="8610600" y="6356350"/>
            <a:ext cx="2743200" cy="365125"/>
          </a:xfrm>
        </p:spPr>
        <p:txBody>
          <a:bodyPr/>
          <a:lstStyle/>
          <a:p>
            <a:fld id="{15A16595-07AD-4646-803E-1CCE41789BEC}" type="slidenum">
              <a:rPr lang="pt-PT" smtClean="0"/>
              <a:t>7</a:t>
            </a:fld>
            <a:endParaRPr lang="pt-PT"/>
          </a:p>
        </p:txBody>
      </p:sp>
      <p:sp>
        <p:nvSpPr>
          <p:cNvPr id="10" name="CaixaDeTexto 9">
            <a:extLst>
              <a:ext uri="{FF2B5EF4-FFF2-40B4-BE49-F238E27FC236}">
                <a16:creationId xmlns:a16="http://schemas.microsoft.com/office/drawing/2014/main" id="{218D3CE6-9AB7-4167-94FC-E076CA64CB6C}"/>
              </a:ext>
            </a:extLst>
          </p:cNvPr>
          <p:cNvSpPr txBox="1"/>
          <p:nvPr/>
        </p:nvSpPr>
        <p:spPr>
          <a:xfrm>
            <a:off x="195055" y="6598364"/>
            <a:ext cx="5660461" cy="246221"/>
          </a:xfrm>
          <a:prstGeom prst="rect">
            <a:avLst/>
          </a:prstGeom>
          <a:noFill/>
        </p:spPr>
        <p:txBody>
          <a:bodyPr wrap="square" lIns="91440" tIns="45720" rIns="91440" bIns="45720" anchor="t">
            <a:spAutoFit/>
          </a:bodyPr>
          <a:lstStyle/>
          <a:p>
            <a:r>
              <a:rPr lang="en-US" sz="1000" b="1">
                <a:solidFill>
                  <a:schemeClr val="accent2"/>
                </a:solidFill>
                <a:ea typeface="+mn-lt"/>
                <a:cs typeface="+mn-lt"/>
              </a:rPr>
              <a:t>Confidential Information – Property of Snido </a:t>
            </a:r>
            <a:r>
              <a:rPr lang="pt-PT" sz="1000" b="1">
                <a:solidFill>
                  <a:schemeClr val="accent2"/>
                </a:solidFill>
                <a:ea typeface="+mn-lt"/>
                <a:cs typeface="+mn-lt"/>
              </a:rPr>
              <a:t>Unipessoal</a:t>
            </a:r>
            <a:r>
              <a:rPr lang="en-US" sz="1000" b="1">
                <a:solidFill>
                  <a:schemeClr val="accent2"/>
                </a:solidFill>
                <a:ea typeface="+mn-lt"/>
                <a:cs typeface="+mn-lt"/>
              </a:rPr>
              <a:t> Lda – Private document – DO NOT SHARE</a:t>
            </a:r>
            <a:endParaRPr lang="pt-PT" b="1">
              <a:solidFill>
                <a:schemeClr val="accent2"/>
              </a:solidFill>
            </a:endParaRPr>
          </a:p>
        </p:txBody>
      </p:sp>
      <p:pic>
        <p:nvPicPr>
          <p:cNvPr id="4" name="Imagen 3">
            <a:extLst>
              <a:ext uri="{FF2B5EF4-FFF2-40B4-BE49-F238E27FC236}">
                <a16:creationId xmlns:a16="http://schemas.microsoft.com/office/drawing/2014/main" id="{AC1E578A-FBDE-41A2-AAC9-EB2AC83252DF}"/>
              </a:ext>
            </a:extLst>
          </p:cNvPr>
          <p:cNvPicPr>
            <a:picLocks noChangeAspect="1"/>
          </p:cNvPicPr>
          <p:nvPr/>
        </p:nvPicPr>
        <p:blipFill>
          <a:blip r:embed="rId4"/>
          <a:stretch>
            <a:fillRect/>
          </a:stretch>
        </p:blipFill>
        <p:spPr>
          <a:xfrm>
            <a:off x="656873" y="780742"/>
            <a:ext cx="11226799" cy="4795520"/>
          </a:xfrm>
          <a:prstGeom prst="rect">
            <a:avLst/>
          </a:prstGeom>
        </p:spPr>
      </p:pic>
      <p:pic>
        <p:nvPicPr>
          <p:cNvPr id="8" name="Imagen 7">
            <a:extLst>
              <a:ext uri="{FF2B5EF4-FFF2-40B4-BE49-F238E27FC236}">
                <a16:creationId xmlns:a16="http://schemas.microsoft.com/office/drawing/2014/main" id="{352F62AF-F69C-3C7F-3A18-42D3CDC8D9A1}"/>
              </a:ext>
            </a:extLst>
          </p:cNvPr>
          <p:cNvPicPr>
            <a:picLocks noChangeAspect="1"/>
          </p:cNvPicPr>
          <p:nvPr/>
        </p:nvPicPr>
        <p:blipFill>
          <a:blip r:embed="rId5"/>
          <a:stretch>
            <a:fillRect/>
          </a:stretch>
        </p:blipFill>
        <p:spPr>
          <a:xfrm>
            <a:off x="571438" y="539887"/>
            <a:ext cx="2299854" cy="1143059"/>
          </a:xfrm>
          <a:prstGeom prst="rect">
            <a:avLst/>
          </a:prstGeom>
        </p:spPr>
      </p:pic>
    </p:spTree>
    <p:extLst>
      <p:ext uri="{BB962C8B-B14F-4D97-AF65-F5344CB8AC3E}">
        <p14:creationId xmlns:p14="http://schemas.microsoft.com/office/powerpoint/2010/main" val="304605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4D96D13C-DB38-4002-BD4C-1A13627CE17E}"/>
              </a:ext>
            </a:extLst>
          </p:cNvPr>
          <p:cNvSpPr>
            <a:spLocks noGrp="1"/>
          </p:cNvSpPr>
          <p:nvPr>
            <p:ph type="sldNum" sz="quarter" idx="12"/>
          </p:nvPr>
        </p:nvSpPr>
        <p:spPr/>
        <p:txBody>
          <a:bodyPr/>
          <a:lstStyle/>
          <a:p>
            <a:fld id="{15A16595-07AD-4646-803E-1CCE41789BEC}" type="slidenum">
              <a:rPr lang="pt-PT" smtClean="0"/>
              <a:t>8</a:t>
            </a:fld>
            <a:endParaRPr lang="pt-PT"/>
          </a:p>
        </p:txBody>
      </p:sp>
      <p:pic>
        <p:nvPicPr>
          <p:cNvPr id="4" name="Imagen 3">
            <a:extLst>
              <a:ext uri="{FF2B5EF4-FFF2-40B4-BE49-F238E27FC236}">
                <a16:creationId xmlns:a16="http://schemas.microsoft.com/office/drawing/2014/main" id="{ECCE3BAC-EFD9-2937-54E5-EA930DE7639F}"/>
              </a:ext>
            </a:extLst>
          </p:cNvPr>
          <p:cNvPicPr>
            <a:picLocks noChangeAspect="1"/>
          </p:cNvPicPr>
          <p:nvPr/>
        </p:nvPicPr>
        <p:blipFill>
          <a:blip r:embed="rId2"/>
          <a:stretch>
            <a:fillRect/>
          </a:stretch>
        </p:blipFill>
        <p:spPr>
          <a:xfrm>
            <a:off x="721360" y="979056"/>
            <a:ext cx="10353040" cy="4963092"/>
          </a:xfrm>
          <a:prstGeom prst="rect">
            <a:avLst/>
          </a:prstGeom>
        </p:spPr>
      </p:pic>
      <p:sp>
        <p:nvSpPr>
          <p:cNvPr id="16" name="Rectangle 2">
            <a:extLst>
              <a:ext uri="{FF2B5EF4-FFF2-40B4-BE49-F238E27FC236}">
                <a16:creationId xmlns:a16="http://schemas.microsoft.com/office/drawing/2014/main" id="{E60AB7DE-C7AD-AB61-4B75-44A7958B455A}"/>
              </a:ext>
            </a:extLst>
          </p:cNvPr>
          <p:cNvSpPr>
            <a:spLocks noChangeArrowheads="1"/>
          </p:cNvSpPr>
          <p:nvPr/>
        </p:nvSpPr>
        <p:spPr bwMode="auto">
          <a:xfrm>
            <a:off x="2458720" y="426412"/>
            <a:ext cx="7630160" cy="47000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109" rIns="0" bIns="-1110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CL" altLang="es-CL" sz="2100" dirty="0">
                <a:solidFill>
                  <a:srgbClr val="202124"/>
                </a:solidFill>
                <a:latin typeface="inherit"/>
              </a:rPr>
              <a:t>                           </a:t>
            </a:r>
            <a:r>
              <a:rPr lang="es-CL" altLang="es-CL" sz="3200" dirty="0" err="1">
                <a:solidFill>
                  <a:srgbClr val="202124"/>
                </a:solidFill>
                <a:latin typeface="inherit"/>
              </a:rPr>
              <a:t>T</a:t>
            </a:r>
            <a:r>
              <a:rPr kumimoji="0" lang="es-CL" altLang="es-CL" sz="3200" b="0" i="0" u="none" strike="noStrike" cap="none" normalizeH="0" baseline="0" dirty="0" err="1">
                <a:ln>
                  <a:noFill/>
                </a:ln>
                <a:solidFill>
                  <a:srgbClr val="202124"/>
                </a:solidFill>
                <a:effectLst/>
                <a:latin typeface="inherit"/>
              </a:rPr>
              <a:t>ension</a:t>
            </a:r>
            <a:r>
              <a:rPr kumimoji="0" lang="es-CL" altLang="es-CL" sz="3200" b="0" i="0" u="none" strike="noStrike" cap="none" normalizeH="0" baseline="0" dirty="0">
                <a:ln>
                  <a:noFill/>
                </a:ln>
                <a:solidFill>
                  <a:srgbClr val="202124"/>
                </a:solidFill>
                <a:effectLst/>
                <a:latin typeface="inherit"/>
              </a:rPr>
              <a:t> </a:t>
            </a:r>
            <a:r>
              <a:rPr kumimoji="0" lang="es-CL" altLang="es-CL" sz="3200" b="0" i="0" u="none" strike="noStrike" cap="none" normalizeH="0" baseline="0" dirty="0" err="1">
                <a:ln>
                  <a:noFill/>
                </a:ln>
                <a:solidFill>
                  <a:srgbClr val="202124"/>
                </a:solidFill>
                <a:effectLst/>
                <a:latin typeface="inherit"/>
              </a:rPr>
              <a:t>levels</a:t>
            </a:r>
            <a:r>
              <a:rPr kumimoji="0" lang="es-CL" altLang="es-CL" sz="3200" b="0" i="0" u="none" strike="noStrike" cap="none" normalizeH="0" baseline="0" dirty="0">
                <a:ln>
                  <a:noFill/>
                </a:ln>
                <a:solidFill>
                  <a:schemeClr val="tx1"/>
                </a:solidFill>
                <a:effectLst/>
              </a:rPr>
              <a:t>  CAN BUS</a:t>
            </a:r>
            <a:endParaRPr kumimoji="0" lang="es-CL" altLang="es-CL"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797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4D96D13C-DB38-4002-BD4C-1A13627CE17E}"/>
              </a:ext>
            </a:extLst>
          </p:cNvPr>
          <p:cNvSpPr>
            <a:spLocks noGrp="1"/>
          </p:cNvSpPr>
          <p:nvPr>
            <p:ph type="sldNum" sz="quarter" idx="12"/>
          </p:nvPr>
        </p:nvSpPr>
        <p:spPr/>
        <p:txBody>
          <a:bodyPr/>
          <a:lstStyle/>
          <a:p>
            <a:fld id="{15A16595-07AD-4646-803E-1CCE41789BEC}" type="slidenum">
              <a:rPr lang="pt-PT" smtClean="0"/>
              <a:t>9</a:t>
            </a:fld>
            <a:endParaRPr lang="pt-PT"/>
          </a:p>
        </p:txBody>
      </p:sp>
      <p:pic>
        <p:nvPicPr>
          <p:cNvPr id="9" name="Imagen 8">
            <a:extLst>
              <a:ext uri="{FF2B5EF4-FFF2-40B4-BE49-F238E27FC236}">
                <a16:creationId xmlns:a16="http://schemas.microsoft.com/office/drawing/2014/main" id="{BD018CB6-4E3B-7783-BB76-E5C2962D7576}"/>
              </a:ext>
            </a:extLst>
          </p:cNvPr>
          <p:cNvPicPr>
            <a:picLocks noChangeAspect="1"/>
          </p:cNvPicPr>
          <p:nvPr/>
        </p:nvPicPr>
        <p:blipFill>
          <a:blip r:embed="rId2"/>
          <a:stretch>
            <a:fillRect/>
          </a:stretch>
        </p:blipFill>
        <p:spPr>
          <a:xfrm>
            <a:off x="948236" y="975759"/>
            <a:ext cx="10004244" cy="2305921"/>
          </a:xfrm>
          <a:prstGeom prst="rect">
            <a:avLst/>
          </a:prstGeom>
        </p:spPr>
      </p:pic>
      <p:pic>
        <p:nvPicPr>
          <p:cNvPr id="13" name="Imagen 12">
            <a:extLst>
              <a:ext uri="{FF2B5EF4-FFF2-40B4-BE49-F238E27FC236}">
                <a16:creationId xmlns:a16="http://schemas.microsoft.com/office/drawing/2014/main" id="{8CFF41F7-313A-33CA-156F-274CDABEC122}"/>
              </a:ext>
            </a:extLst>
          </p:cNvPr>
          <p:cNvPicPr>
            <a:picLocks noChangeAspect="1"/>
          </p:cNvPicPr>
          <p:nvPr/>
        </p:nvPicPr>
        <p:blipFill>
          <a:blip r:embed="rId3"/>
          <a:stretch>
            <a:fillRect/>
          </a:stretch>
        </p:blipFill>
        <p:spPr>
          <a:xfrm>
            <a:off x="948237" y="3576321"/>
            <a:ext cx="10004244" cy="2414904"/>
          </a:xfrm>
          <a:prstGeom prst="rect">
            <a:avLst/>
          </a:prstGeom>
        </p:spPr>
      </p:pic>
      <p:sp>
        <p:nvSpPr>
          <p:cNvPr id="15" name="Rectangle 3">
            <a:extLst>
              <a:ext uri="{FF2B5EF4-FFF2-40B4-BE49-F238E27FC236}">
                <a16:creationId xmlns:a16="http://schemas.microsoft.com/office/drawing/2014/main" id="{A8FBC449-70C3-9609-ED73-2ACFB53932F2}"/>
              </a:ext>
            </a:extLst>
          </p:cNvPr>
          <p:cNvSpPr>
            <a:spLocks noChangeArrowheads="1"/>
          </p:cNvSpPr>
          <p:nvPr/>
        </p:nvSpPr>
        <p:spPr bwMode="auto">
          <a:xfrm>
            <a:off x="3261360" y="202182"/>
            <a:ext cx="6705600" cy="40845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109" rIns="0" bIns="-1110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CL" altLang="es-CL" sz="2800" dirty="0">
                <a:solidFill>
                  <a:srgbClr val="202124"/>
                </a:solidFill>
                <a:latin typeface="inherit"/>
              </a:rPr>
              <a:t>N</a:t>
            </a:r>
            <a:r>
              <a:rPr kumimoji="0" lang="es-CL" altLang="es-CL" sz="2800" b="0" i="0" u="none" strike="noStrike" cap="none" normalizeH="0" baseline="0" dirty="0">
                <a:ln>
                  <a:noFill/>
                </a:ln>
                <a:solidFill>
                  <a:srgbClr val="202124"/>
                </a:solidFill>
                <a:effectLst/>
                <a:latin typeface="inherit"/>
              </a:rPr>
              <a:t>ormal </a:t>
            </a:r>
            <a:r>
              <a:rPr lang="es-CL" altLang="es-CL" sz="2800" dirty="0" err="1">
                <a:solidFill>
                  <a:srgbClr val="202124"/>
                </a:solidFill>
                <a:latin typeface="inherit"/>
              </a:rPr>
              <a:t>S</a:t>
            </a:r>
            <a:r>
              <a:rPr kumimoji="0" lang="es-CL" altLang="es-CL" sz="2800" b="0" i="0" u="none" strike="noStrike" cap="none" normalizeH="0" baseline="0" dirty="0" err="1">
                <a:ln>
                  <a:noFill/>
                </a:ln>
                <a:solidFill>
                  <a:srgbClr val="202124"/>
                </a:solidFill>
                <a:effectLst/>
                <a:latin typeface="inherit"/>
              </a:rPr>
              <a:t>ignal</a:t>
            </a:r>
            <a:r>
              <a:rPr kumimoji="0" lang="es-CL" altLang="es-CL" sz="2800" b="0" i="0" u="none" strike="noStrike" cap="none" normalizeH="0" baseline="0" dirty="0">
                <a:ln>
                  <a:noFill/>
                </a:ln>
                <a:solidFill>
                  <a:srgbClr val="202124"/>
                </a:solidFill>
                <a:effectLst/>
                <a:latin typeface="inherit"/>
              </a:rPr>
              <a:t> </a:t>
            </a:r>
            <a:r>
              <a:rPr kumimoji="0" lang="es-CL" altLang="es-CL" sz="2800" b="0" i="0" u="none" strike="noStrike" cap="none" normalizeH="0" baseline="0" dirty="0" err="1">
                <a:ln>
                  <a:noFill/>
                </a:ln>
                <a:solidFill>
                  <a:srgbClr val="202124"/>
                </a:solidFill>
                <a:effectLst/>
                <a:latin typeface="inherit"/>
              </a:rPr>
              <a:t>from</a:t>
            </a:r>
            <a:r>
              <a:rPr kumimoji="0" lang="es-CL" altLang="es-CL" sz="2800" b="0" i="0" u="none" strike="noStrike" cap="none" normalizeH="0" baseline="0" dirty="0">
                <a:ln>
                  <a:noFill/>
                </a:ln>
                <a:solidFill>
                  <a:srgbClr val="202124"/>
                </a:solidFill>
                <a:effectLst/>
                <a:latin typeface="inherit"/>
              </a:rPr>
              <a:t> a CAN bus line</a:t>
            </a:r>
            <a:r>
              <a:rPr kumimoji="0" lang="es-CL" altLang="es-CL" sz="2800" b="0" i="0" u="none" strike="noStrike" cap="none" normalizeH="0" baseline="0" dirty="0">
                <a:ln>
                  <a:noFill/>
                </a:ln>
                <a:solidFill>
                  <a:schemeClr val="tx1"/>
                </a:solidFill>
                <a:effectLst/>
              </a:rPr>
              <a:t> </a:t>
            </a:r>
            <a:endParaRPr kumimoji="0" lang="es-CL" altLang="es-CL"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8558868"/>
      </p:ext>
    </p:extLst>
  </p:cSld>
  <p:clrMapOvr>
    <a:masterClrMapping/>
  </p:clrMapOvr>
</p:sld>
</file>

<file path=ppt/theme/theme1.xml><?xml version="1.0" encoding="utf-8"?>
<a:theme xmlns:a="http://schemas.openxmlformats.org/drawingml/2006/main" name="Tema do Office">
  <a:themeElements>
    <a:clrScheme name="Snido">
      <a:dk1>
        <a:sysClr val="windowText" lastClr="000000"/>
      </a:dk1>
      <a:lt1>
        <a:sysClr val="window" lastClr="FFFFFF"/>
      </a:lt1>
      <a:dk2>
        <a:srgbClr val="457AAD"/>
      </a:dk2>
      <a:lt2>
        <a:srgbClr val="808080"/>
      </a:lt2>
      <a:accent1>
        <a:srgbClr val="9DC428"/>
      </a:accent1>
      <a:accent2>
        <a:srgbClr val="ED7D31"/>
      </a:accent2>
      <a:accent3>
        <a:srgbClr val="D8D8D8"/>
      </a:accent3>
      <a:accent4>
        <a:srgbClr val="99B8D7"/>
      </a:accent4>
      <a:accent5>
        <a:srgbClr val="CCE682"/>
      </a:accent5>
      <a:accent6>
        <a:srgbClr val="F4B183"/>
      </a:accent6>
      <a:hlink>
        <a:srgbClr val="0563C1"/>
      </a:hlink>
      <a:folHlink>
        <a:srgbClr val="7030A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97DC65F29DE948AEB0DFC418EF636B" ma:contentTypeVersion="18" ma:contentTypeDescription="Create a new document." ma:contentTypeScope="" ma:versionID="8b50377e21d849a99844814350190304">
  <xsd:schema xmlns:xsd="http://www.w3.org/2001/XMLSchema" xmlns:xs="http://www.w3.org/2001/XMLSchema" xmlns:p="http://schemas.microsoft.com/office/2006/metadata/properties" xmlns:ns2="52f825ae-8304-47b6-9434-bf4e59a82436" xmlns:ns3="c3c825cc-e532-491b-9a40-e864a685c10c" targetNamespace="http://schemas.microsoft.com/office/2006/metadata/properties" ma:root="true" ma:fieldsID="04528a3c8ad4a8962077591f0eec99ba" ns2:_="" ns3:_="">
    <xsd:import namespace="52f825ae-8304-47b6-9434-bf4e59a82436"/>
    <xsd:import namespace="c3c825cc-e532-491b-9a40-e864a685c10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lcf76f155ced4ddcb4097134ff3c332f" minOccurs="0"/>
                <xsd:element ref="ns2:TaxCatchAll" minOccurs="0"/>
                <xsd:element ref="ns3:MediaLengthInSeconds" minOccurs="0"/>
                <xsd:element ref="ns3:MediaServiceLocation" minOccurs="0"/>
                <xsd:element ref="ns3:Info"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f825ae-8304-47b6-9434-bf4e59a824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930c8dc0-3960-48a0-8de2-62ff73089d57}" ma:internalName="TaxCatchAll" ma:showField="CatchAllData" ma:web="52f825ae-8304-47b6-9434-bf4e59a8243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3c825cc-e532-491b-9a40-e864a685c10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4409d43-ddb7-4015-827c-d3bdf77a3b14"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Info" ma:index="24" nillable="true" ma:displayName="Info" ma:description="These regs are used in USA" ma:format="Dropdown" ma:internalName="Info">
      <xsd:simpleType>
        <xsd:restriction base="dms:Text">
          <xsd:maxLength value="255"/>
        </xsd:restriction>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3c825cc-e532-491b-9a40-e864a685c10c">
      <Terms xmlns="http://schemas.microsoft.com/office/infopath/2007/PartnerControls"/>
    </lcf76f155ced4ddcb4097134ff3c332f>
    <TaxCatchAll xmlns="52f825ae-8304-47b6-9434-bf4e59a82436" xsi:nil="true"/>
    <Info xmlns="c3c825cc-e532-491b-9a40-e864a685c10c" xsi:nil="true"/>
  </documentManagement>
</p:properties>
</file>

<file path=customXml/itemProps1.xml><?xml version="1.0" encoding="utf-8"?>
<ds:datastoreItem xmlns:ds="http://schemas.openxmlformats.org/officeDocument/2006/customXml" ds:itemID="{F6A892EE-DDD7-484D-A145-BB9A760D66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f825ae-8304-47b6-9434-bf4e59a82436"/>
    <ds:schemaRef ds:uri="c3c825cc-e532-491b-9a40-e864a685c1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0C0E2E-5821-46BC-AFB6-AAD2CACC3FE6}">
  <ds:schemaRefs>
    <ds:schemaRef ds:uri="http://schemas.microsoft.com/sharepoint/v3/contenttype/forms"/>
  </ds:schemaRefs>
</ds:datastoreItem>
</file>

<file path=customXml/itemProps3.xml><?xml version="1.0" encoding="utf-8"?>
<ds:datastoreItem xmlns:ds="http://schemas.openxmlformats.org/officeDocument/2006/customXml" ds:itemID="{17E1FA80-70FB-4F10-8D54-3BDCC992EC1C}">
  <ds:schemaRefs>
    <ds:schemaRef ds:uri="http://purl.org/dc/terms/"/>
    <ds:schemaRef ds:uri="http://schemas.microsoft.com/office/2006/documentManagement/types"/>
    <ds:schemaRef ds:uri="http://www.w3.org/XML/1998/namespace"/>
    <ds:schemaRef ds:uri="http://purl.org/dc/dcmitype/"/>
    <ds:schemaRef ds:uri="http://schemas.microsoft.com/office/2006/metadata/properties"/>
    <ds:schemaRef ds:uri="http://purl.org/dc/elements/1.1/"/>
    <ds:schemaRef ds:uri="c3c825cc-e532-491b-9a40-e864a685c10c"/>
    <ds:schemaRef ds:uri="52f825ae-8304-47b6-9434-bf4e59a82436"/>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0</TotalTime>
  <Words>2301</Words>
  <Application>Microsoft Office PowerPoint</Application>
  <PresentationFormat>Widescreen</PresentationFormat>
  <Paragraphs>169</Paragraphs>
  <Slides>32</Slides>
  <Notes>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Arbitration on a CAN (Controller Area Network) bus is a process that determines which message will be transmitted when multiple nodes on the network attempt to send data simultaneously. CAN is a multi-master communication protocol, meaning that any node can initiate communication. Arbitration is essential for ensuring that messages are transmitted in a collision-free manner.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Stuff bits</vt:lpstr>
      <vt:lpstr>PowerPoint Presentation</vt:lpstr>
      <vt:lpstr>BAUT RATE: Example</vt:lpstr>
      <vt:lpstr>PowerPoint Presentation</vt:lpstr>
      <vt:lpstr>PowerPoint Presentation</vt:lpstr>
      <vt:lpstr>Conclusion on CAN Bus Protocol: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João Duarte</dc:creator>
  <cp:lastModifiedBy>Sebastián López</cp:lastModifiedBy>
  <cp:revision>37</cp:revision>
  <dcterms:created xsi:type="dcterms:W3CDTF">2022-04-29T08:25:40Z</dcterms:created>
  <dcterms:modified xsi:type="dcterms:W3CDTF">2024-01-18T15:49:11Z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0x010100BE97DC65F29DE948AEB0DFC418EF636B</vt:lpwstr>
  </property>
</Properties>
</file>