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BFC62-70E1-4B1C-8CA1-D636107B55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B5314-D716-4060-A10C-3C2FA3E0CF69}">
      <dgm:prSet/>
      <dgm:spPr/>
      <dgm:t>
        <a:bodyPr/>
        <a:lstStyle/>
        <a:p>
          <a:r>
            <a:rPr lang="en-US" dirty="0"/>
            <a:t>Program.py: 3 lines</a:t>
          </a:r>
        </a:p>
      </dgm:t>
    </dgm:pt>
    <dgm:pt modelId="{C7FD866E-166A-4919-BAA9-0CD38516CBB4}" type="parTrans" cxnId="{DBA2D480-AC4E-4824-A58F-D01E327227CC}">
      <dgm:prSet/>
      <dgm:spPr/>
      <dgm:t>
        <a:bodyPr/>
        <a:lstStyle/>
        <a:p>
          <a:endParaRPr lang="en-US"/>
        </a:p>
      </dgm:t>
    </dgm:pt>
    <dgm:pt modelId="{3F527EEE-D3C0-47BD-89EB-CD77E25B3C09}" type="sibTrans" cxnId="{DBA2D480-AC4E-4824-A58F-D01E327227CC}">
      <dgm:prSet/>
      <dgm:spPr/>
      <dgm:t>
        <a:bodyPr/>
        <a:lstStyle/>
        <a:p>
          <a:endParaRPr lang="en-US"/>
        </a:p>
      </dgm:t>
    </dgm:pt>
    <dgm:pt modelId="{6A7FFD65-FB34-4C9C-B3E1-41CF54BC7E50}">
      <dgm:prSet/>
      <dgm:spPr/>
      <dgm:t>
        <a:bodyPr/>
        <a:lstStyle/>
        <a:p>
          <a:r>
            <a:rPr lang="en-US" dirty="0"/>
            <a:t>App: 42 lines</a:t>
          </a:r>
        </a:p>
      </dgm:t>
    </dgm:pt>
    <dgm:pt modelId="{D2F8A6A9-D3D8-45B6-BB1F-CCEC4365395D}" type="parTrans" cxnId="{5FFC1A11-5FC4-4553-ADD8-BD6D3C23019F}">
      <dgm:prSet/>
      <dgm:spPr/>
      <dgm:t>
        <a:bodyPr/>
        <a:lstStyle/>
        <a:p>
          <a:endParaRPr lang="en-US"/>
        </a:p>
      </dgm:t>
    </dgm:pt>
    <dgm:pt modelId="{B4B4817D-4F7D-46E1-B555-5F6D88071711}" type="sibTrans" cxnId="{5FFC1A11-5FC4-4553-ADD8-BD6D3C23019F}">
      <dgm:prSet/>
      <dgm:spPr/>
      <dgm:t>
        <a:bodyPr/>
        <a:lstStyle/>
        <a:p>
          <a:endParaRPr lang="en-US"/>
        </a:p>
      </dgm:t>
    </dgm:pt>
    <dgm:pt modelId="{98634A2C-4BB7-4B21-B5FD-2BEAB599BBC5}">
      <dgm:prSet/>
      <dgm:spPr/>
      <dgm:t>
        <a:bodyPr/>
        <a:lstStyle/>
        <a:p>
          <a:r>
            <a:rPr lang="en-US" dirty="0" err="1"/>
            <a:t>TimeTracker</a:t>
          </a:r>
          <a:r>
            <a:rPr lang="en-US" dirty="0"/>
            <a:t>: 49 lines</a:t>
          </a:r>
        </a:p>
      </dgm:t>
    </dgm:pt>
    <dgm:pt modelId="{03E84EF4-FEC5-43B6-B3CF-22006E01D014}" type="parTrans" cxnId="{D64FAD4A-2984-43C1-928F-931B832E158A}">
      <dgm:prSet/>
      <dgm:spPr/>
      <dgm:t>
        <a:bodyPr/>
        <a:lstStyle/>
        <a:p>
          <a:endParaRPr lang="en-US"/>
        </a:p>
      </dgm:t>
    </dgm:pt>
    <dgm:pt modelId="{236FA7D2-5B0F-4FB8-BD69-1704AD1F1B53}" type="sibTrans" cxnId="{D64FAD4A-2984-43C1-928F-931B832E158A}">
      <dgm:prSet/>
      <dgm:spPr/>
      <dgm:t>
        <a:bodyPr/>
        <a:lstStyle/>
        <a:p>
          <a:endParaRPr lang="en-US"/>
        </a:p>
      </dgm:t>
    </dgm:pt>
    <dgm:pt modelId="{D1FD0BA2-6C48-438F-8465-40A7AF9EF8ED}">
      <dgm:prSet/>
      <dgm:spPr/>
      <dgm:t>
        <a:bodyPr/>
        <a:lstStyle/>
        <a:p>
          <a:r>
            <a:rPr lang="en-US" dirty="0" err="1"/>
            <a:t>DatabaseManager</a:t>
          </a:r>
          <a:r>
            <a:rPr lang="en-US" dirty="0"/>
            <a:t>: 11 lines</a:t>
          </a:r>
        </a:p>
      </dgm:t>
    </dgm:pt>
    <dgm:pt modelId="{2E3AA337-3540-4E21-8AA4-D9A908093667}" type="parTrans" cxnId="{8D1115D4-8158-4E3E-858F-2CFAC9FA6398}">
      <dgm:prSet/>
      <dgm:spPr/>
      <dgm:t>
        <a:bodyPr/>
        <a:lstStyle/>
        <a:p>
          <a:endParaRPr lang="en-US"/>
        </a:p>
      </dgm:t>
    </dgm:pt>
    <dgm:pt modelId="{4B1983A3-773C-49F2-AE96-88A73E03504A}" type="sibTrans" cxnId="{8D1115D4-8158-4E3E-858F-2CFAC9FA6398}">
      <dgm:prSet/>
      <dgm:spPr/>
      <dgm:t>
        <a:bodyPr/>
        <a:lstStyle/>
        <a:p>
          <a:endParaRPr lang="en-US"/>
        </a:p>
      </dgm:t>
    </dgm:pt>
    <dgm:pt modelId="{34FB9FA3-6E99-4BEF-8DEF-EB3C8BDE40AD}">
      <dgm:prSet/>
      <dgm:spPr/>
      <dgm:t>
        <a:bodyPr/>
        <a:lstStyle/>
        <a:p>
          <a:r>
            <a:rPr lang="en-US" dirty="0"/>
            <a:t>Tests: 110 lines</a:t>
          </a:r>
        </a:p>
      </dgm:t>
    </dgm:pt>
    <dgm:pt modelId="{5789756D-B27A-4E92-8E9B-2A0002E00C35}" type="parTrans" cxnId="{A57177BE-9384-426C-8C5C-35B7B4E4805F}">
      <dgm:prSet/>
      <dgm:spPr/>
      <dgm:t>
        <a:bodyPr/>
        <a:lstStyle/>
        <a:p>
          <a:endParaRPr lang="en-US"/>
        </a:p>
      </dgm:t>
    </dgm:pt>
    <dgm:pt modelId="{AF8B5F3F-5571-4A93-92B0-5D9EB1C84CC0}" type="sibTrans" cxnId="{A57177BE-9384-426C-8C5C-35B7B4E4805F}">
      <dgm:prSet/>
      <dgm:spPr/>
      <dgm:t>
        <a:bodyPr/>
        <a:lstStyle/>
        <a:p>
          <a:endParaRPr lang="en-US"/>
        </a:p>
      </dgm:t>
    </dgm:pt>
    <dgm:pt modelId="{B7EB1B56-D258-48D6-96FC-5EB7EDA1D656}" type="pres">
      <dgm:prSet presAssocID="{FF1BFC62-70E1-4B1C-8CA1-D636107B5540}" presName="linear" presStyleCnt="0">
        <dgm:presLayoutVars>
          <dgm:animLvl val="lvl"/>
          <dgm:resizeHandles val="exact"/>
        </dgm:presLayoutVars>
      </dgm:prSet>
      <dgm:spPr/>
    </dgm:pt>
    <dgm:pt modelId="{9333AFE5-33FD-4B1F-9502-DF3CAE32E910}" type="pres">
      <dgm:prSet presAssocID="{159B5314-D716-4060-A10C-3C2FA3E0CF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D41ED5-43C1-476E-BB75-8C908BC78093}" type="pres">
      <dgm:prSet presAssocID="{3F527EEE-D3C0-47BD-89EB-CD77E25B3C09}" presName="spacer" presStyleCnt="0"/>
      <dgm:spPr/>
    </dgm:pt>
    <dgm:pt modelId="{C1D0AFBE-5890-44ED-8358-536C212710AE}" type="pres">
      <dgm:prSet presAssocID="{6A7FFD65-FB34-4C9C-B3E1-41CF54BC7E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CFAA4F-A950-49C6-9779-A0525BC52F98}" type="pres">
      <dgm:prSet presAssocID="{B4B4817D-4F7D-46E1-B555-5F6D88071711}" presName="spacer" presStyleCnt="0"/>
      <dgm:spPr/>
    </dgm:pt>
    <dgm:pt modelId="{E04B94FE-E556-47EC-B192-0AC5B485EA45}" type="pres">
      <dgm:prSet presAssocID="{98634A2C-4BB7-4B21-B5FD-2BEAB599BB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226029-5F83-4953-9C86-2F92C6BD90C5}" type="pres">
      <dgm:prSet presAssocID="{236FA7D2-5B0F-4FB8-BD69-1704AD1F1B53}" presName="spacer" presStyleCnt="0"/>
      <dgm:spPr/>
    </dgm:pt>
    <dgm:pt modelId="{04094377-4C9A-4CA9-B29F-911A2F2E44AC}" type="pres">
      <dgm:prSet presAssocID="{D1FD0BA2-6C48-438F-8465-40A7AF9EF8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728DE-2CBE-4E15-BE94-3DBB60E3D682}" type="pres">
      <dgm:prSet presAssocID="{4B1983A3-773C-49F2-AE96-88A73E03504A}" presName="spacer" presStyleCnt="0"/>
      <dgm:spPr/>
    </dgm:pt>
    <dgm:pt modelId="{A8AF844F-3C93-41AC-BF87-8B1E855A7589}" type="pres">
      <dgm:prSet presAssocID="{34FB9FA3-6E99-4BEF-8DEF-EB3C8BDE40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157800-C13D-4159-9346-1E9F84129A0F}" type="presOf" srcId="{98634A2C-4BB7-4B21-B5FD-2BEAB599BBC5}" destId="{E04B94FE-E556-47EC-B192-0AC5B485EA45}" srcOrd="0" destOrd="0" presId="urn:microsoft.com/office/officeart/2005/8/layout/vList2"/>
    <dgm:cxn modelId="{5FFC1A11-5FC4-4553-ADD8-BD6D3C23019F}" srcId="{FF1BFC62-70E1-4B1C-8CA1-D636107B5540}" destId="{6A7FFD65-FB34-4C9C-B3E1-41CF54BC7E50}" srcOrd="1" destOrd="0" parTransId="{D2F8A6A9-D3D8-45B6-BB1F-CCEC4365395D}" sibTransId="{B4B4817D-4F7D-46E1-B555-5F6D88071711}"/>
    <dgm:cxn modelId="{D64FAD4A-2984-43C1-928F-931B832E158A}" srcId="{FF1BFC62-70E1-4B1C-8CA1-D636107B5540}" destId="{98634A2C-4BB7-4B21-B5FD-2BEAB599BBC5}" srcOrd="2" destOrd="0" parTransId="{03E84EF4-FEC5-43B6-B3CF-22006E01D014}" sibTransId="{236FA7D2-5B0F-4FB8-BD69-1704AD1F1B53}"/>
    <dgm:cxn modelId="{29D05F7E-2962-4AE3-B218-ADF1B91FDB64}" type="presOf" srcId="{D1FD0BA2-6C48-438F-8465-40A7AF9EF8ED}" destId="{04094377-4C9A-4CA9-B29F-911A2F2E44AC}" srcOrd="0" destOrd="0" presId="urn:microsoft.com/office/officeart/2005/8/layout/vList2"/>
    <dgm:cxn modelId="{DBA2D480-AC4E-4824-A58F-D01E327227CC}" srcId="{FF1BFC62-70E1-4B1C-8CA1-D636107B5540}" destId="{159B5314-D716-4060-A10C-3C2FA3E0CF69}" srcOrd="0" destOrd="0" parTransId="{C7FD866E-166A-4919-BAA9-0CD38516CBB4}" sibTransId="{3F527EEE-D3C0-47BD-89EB-CD77E25B3C09}"/>
    <dgm:cxn modelId="{26D7018F-9AA6-4FF6-9A60-0436CC4657FD}" type="presOf" srcId="{6A7FFD65-FB34-4C9C-B3E1-41CF54BC7E50}" destId="{C1D0AFBE-5890-44ED-8358-536C212710AE}" srcOrd="0" destOrd="0" presId="urn:microsoft.com/office/officeart/2005/8/layout/vList2"/>
    <dgm:cxn modelId="{565AF6B9-0A0D-43A6-8F20-47D6776C78B6}" type="presOf" srcId="{FF1BFC62-70E1-4B1C-8CA1-D636107B5540}" destId="{B7EB1B56-D258-48D6-96FC-5EB7EDA1D656}" srcOrd="0" destOrd="0" presId="urn:microsoft.com/office/officeart/2005/8/layout/vList2"/>
    <dgm:cxn modelId="{083BD8BA-3497-433E-9899-76ADAC05718B}" type="presOf" srcId="{159B5314-D716-4060-A10C-3C2FA3E0CF69}" destId="{9333AFE5-33FD-4B1F-9502-DF3CAE32E910}" srcOrd="0" destOrd="0" presId="urn:microsoft.com/office/officeart/2005/8/layout/vList2"/>
    <dgm:cxn modelId="{A57177BE-9384-426C-8C5C-35B7B4E4805F}" srcId="{FF1BFC62-70E1-4B1C-8CA1-D636107B5540}" destId="{34FB9FA3-6E99-4BEF-8DEF-EB3C8BDE40AD}" srcOrd="4" destOrd="0" parTransId="{5789756D-B27A-4E92-8E9B-2A0002E00C35}" sibTransId="{AF8B5F3F-5571-4A93-92B0-5D9EB1C84CC0}"/>
    <dgm:cxn modelId="{8D1115D4-8158-4E3E-858F-2CFAC9FA6398}" srcId="{FF1BFC62-70E1-4B1C-8CA1-D636107B5540}" destId="{D1FD0BA2-6C48-438F-8465-40A7AF9EF8ED}" srcOrd="3" destOrd="0" parTransId="{2E3AA337-3540-4E21-8AA4-D9A908093667}" sibTransId="{4B1983A3-773C-49F2-AE96-88A73E03504A}"/>
    <dgm:cxn modelId="{6EF429D8-E436-471F-9D80-433533B54378}" type="presOf" srcId="{34FB9FA3-6E99-4BEF-8DEF-EB3C8BDE40AD}" destId="{A8AF844F-3C93-41AC-BF87-8B1E855A7589}" srcOrd="0" destOrd="0" presId="urn:microsoft.com/office/officeart/2005/8/layout/vList2"/>
    <dgm:cxn modelId="{EFA4D029-0C1D-4C5F-B570-40858A5A39BD}" type="presParOf" srcId="{B7EB1B56-D258-48D6-96FC-5EB7EDA1D656}" destId="{9333AFE5-33FD-4B1F-9502-DF3CAE32E910}" srcOrd="0" destOrd="0" presId="urn:microsoft.com/office/officeart/2005/8/layout/vList2"/>
    <dgm:cxn modelId="{2638A7AD-1D1F-44E6-BD3F-86AAA582695F}" type="presParOf" srcId="{B7EB1B56-D258-48D6-96FC-5EB7EDA1D656}" destId="{97D41ED5-43C1-476E-BB75-8C908BC78093}" srcOrd="1" destOrd="0" presId="urn:microsoft.com/office/officeart/2005/8/layout/vList2"/>
    <dgm:cxn modelId="{77EDBD4E-9C94-47AA-BD67-AC510D5B504B}" type="presParOf" srcId="{B7EB1B56-D258-48D6-96FC-5EB7EDA1D656}" destId="{C1D0AFBE-5890-44ED-8358-536C212710AE}" srcOrd="2" destOrd="0" presId="urn:microsoft.com/office/officeart/2005/8/layout/vList2"/>
    <dgm:cxn modelId="{9138D275-011A-48AF-9A57-3957FAE3F4CA}" type="presParOf" srcId="{B7EB1B56-D258-48D6-96FC-5EB7EDA1D656}" destId="{F0CFAA4F-A950-49C6-9779-A0525BC52F98}" srcOrd="3" destOrd="0" presId="urn:microsoft.com/office/officeart/2005/8/layout/vList2"/>
    <dgm:cxn modelId="{C7002A54-572D-4783-9696-43A8AAB298A1}" type="presParOf" srcId="{B7EB1B56-D258-48D6-96FC-5EB7EDA1D656}" destId="{E04B94FE-E556-47EC-B192-0AC5B485EA45}" srcOrd="4" destOrd="0" presId="urn:microsoft.com/office/officeart/2005/8/layout/vList2"/>
    <dgm:cxn modelId="{B7390BE9-3603-4876-8792-D88BE0FB164B}" type="presParOf" srcId="{B7EB1B56-D258-48D6-96FC-5EB7EDA1D656}" destId="{CC226029-5F83-4953-9C86-2F92C6BD90C5}" srcOrd="5" destOrd="0" presId="urn:microsoft.com/office/officeart/2005/8/layout/vList2"/>
    <dgm:cxn modelId="{4A76F83A-45BE-4123-9857-3E1AE021299A}" type="presParOf" srcId="{B7EB1B56-D258-48D6-96FC-5EB7EDA1D656}" destId="{04094377-4C9A-4CA9-B29F-911A2F2E44AC}" srcOrd="6" destOrd="0" presId="urn:microsoft.com/office/officeart/2005/8/layout/vList2"/>
    <dgm:cxn modelId="{74B16369-1FFF-49C0-9D32-B67D7DD7B268}" type="presParOf" srcId="{B7EB1B56-D258-48D6-96FC-5EB7EDA1D656}" destId="{797728DE-2CBE-4E15-BE94-3DBB60E3D682}" srcOrd="7" destOrd="0" presId="urn:microsoft.com/office/officeart/2005/8/layout/vList2"/>
    <dgm:cxn modelId="{DC24D795-9CE9-4342-8538-2684C41804A8}" type="presParOf" srcId="{B7EB1B56-D258-48D6-96FC-5EB7EDA1D656}" destId="{A8AF844F-3C93-41AC-BF87-8B1E855A75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C9CC6-4E23-4B19-8D77-2E566A1351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46EF35-F1FC-45B9-B04B-009EA98B536B}">
      <dgm:prSet/>
      <dgm:spPr/>
      <dgm:t>
        <a:bodyPr/>
        <a:lstStyle/>
        <a:p>
          <a:pPr>
            <a:defRPr cap="all"/>
          </a:pPr>
          <a:r>
            <a:rPr lang="en-US"/>
            <a:t>Unit Tests: 5</a:t>
          </a:r>
        </a:p>
      </dgm:t>
    </dgm:pt>
    <dgm:pt modelId="{BA8EE012-3AF6-431D-9880-248F12303120}" type="parTrans" cxnId="{F4B00E1A-7ABB-4B96-983B-1AB250D331BC}">
      <dgm:prSet/>
      <dgm:spPr/>
      <dgm:t>
        <a:bodyPr/>
        <a:lstStyle/>
        <a:p>
          <a:endParaRPr lang="en-US"/>
        </a:p>
      </dgm:t>
    </dgm:pt>
    <dgm:pt modelId="{1F0743BD-4C89-4830-9EEA-DC0257C3425C}" type="sibTrans" cxnId="{F4B00E1A-7ABB-4B96-983B-1AB250D331BC}">
      <dgm:prSet/>
      <dgm:spPr/>
      <dgm:t>
        <a:bodyPr/>
        <a:lstStyle/>
        <a:p>
          <a:endParaRPr lang="en-US"/>
        </a:p>
      </dgm:t>
    </dgm:pt>
    <dgm:pt modelId="{8994AFDE-441F-4843-AA2F-CF2E8C772878}">
      <dgm:prSet/>
      <dgm:spPr/>
      <dgm:t>
        <a:bodyPr/>
        <a:lstStyle/>
        <a:p>
          <a:pPr>
            <a:defRPr cap="all"/>
          </a:pPr>
          <a:r>
            <a:rPr lang="en-US" dirty="0"/>
            <a:t>Acceptance Tests: 3</a:t>
          </a:r>
        </a:p>
      </dgm:t>
    </dgm:pt>
    <dgm:pt modelId="{CA43FB20-8BC7-47B9-867F-28AF042D0F06}" type="parTrans" cxnId="{6E8645AA-17E9-4213-A4DF-9D9E703B31EA}">
      <dgm:prSet/>
      <dgm:spPr/>
      <dgm:t>
        <a:bodyPr/>
        <a:lstStyle/>
        <a:p>
          <a:endParaRPr lang="en-US"/>
        </a:p>
      </dgm:t>
    </dgm:pt>
    <dgm:pt modelId="{A3729F8E-C42C-4951-ABC8-6E12FD1F36A6}" type="sibTrans" cxnId="{6E8645AA-17E9-4213-A4DF-9D9E703B31EA}">
      <dgm:prSet/>
      <dgm:spPr/>
      <dgm:t>
        <a:bodyPr/>
        <a:lstStyle/>
        <a:p>
          <a:endParaRPr lang="en-US"/>
        </a:p>
      </dgm:t>
    </dgm:pt>
    <dgm:pt modelId="{F6BDF8F7-685D-4EF6-AE33-E1D06387A638}">
      <dgm:prSet/>
      <dgm:spPr/>
      <dgm:t>
        <a:bodyPr/>
        <a:lstStyle/>
        <a:p>
          <a:pPr>
            <a:defRPr cap="all"/>
          </a:pPr>
          <a:r>
            <a:rPr lang="en-US" dirty="0"/>
            <a:t>Regression Tests: 2</a:t>
          </a:r>
        </a:p>
      </dgm:t>
    </dgm:pt>
    <dgm:pt modelId="{E68BFEB0-B953-4413-AFB9-262FC908D1D0}" type="parTrans" cxnId="{944CBE7A-B82F-48A4-8D7E-F2A19626575C}">
      <dgm:prSet/>
      <dgm:spPr/>
      <dgm:t>
        <a:bodyPr/>
        <a:lstStyle/>
        <a:p>
          <a:endParaRPr lang="en-US"/>
        </a:p>
      </dgm:t>
    </dgm:pt>
    <dgm:pt modelId="{ABFDEA44-7C1E-4E7A-8686-AAC3303D2A02}" type="sibTrans" cxnId="{944CBE7A-B82F-48A4-8D7E-F2A19626575C}">
      <dgm:prSet/>
      <dgm:spPr/>
      <dgm:t>
        <a:bodyPr/>
        <a:lstStyle/>
        <a:p>
          <a:endParaRPr lang="en-US"/>
        </a:p>
      </dgm:t>
    </dgm:pt>
    <dgm:pt modelId="{87E7FDA1-572B-4E7F-BB5D-FD3464DA54B9}" type="pres">
      <dgm:prSet presAssocID="{3B2C9CC6-4E23-4B19-8D77-2E566A1351A5}" presName="root" presStyleCnt="0">
        <dgm:presLayoutVars>
          <dgm:dir/>
          <dgm:resizeHandles val="exact"/>
        </dgm:presLayoutVars>
      </dgm:prSet>
      <dgm:spPr/>
    </dgm:pt>
    <dgm:pt modelId="{E5F3B53A-E027-44F4-AB03-4AC30BAE4147}" type="pres">
      <dgm:prSet presAssocID="{8846EF35-F1FC-45B9-B04B-009EA98B536B}" presName="compNode" presStyleCnt="0"/>
      <dgm:spPr/>
    </dgm:pt>
    <dgm:pt modelId="{6F4C9C55-5414-40A5-8E1F-5C753B399B6A}" type="pres">
      <dgm:prSet presAssocID="{8846EF35-F1FC-45B9-B04B-009EA98B536B}" presName="iconBgRect" presStyleLbl="bgShp" presStyleIdx="0" presStyleCnt="3"/>
      <dgm:spPr/>
    </dgm:pt>
    <dgm:pt modelId="{7E457FF8-66CE-4F8E-BFA2-68959740BB2F}" type="pres">
      <dgm:prSet presAssocID="{8846EF35-F1FC-45B9-B04B-009EA98B53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7F9D0EF-E4F3-4D29-8865-0CC0F58EE995}" type="pres">
      <dgm:prSet presAssocID="{8846EF35-F1FC-45B9-B04B-009EA98B536B}" presName="spaceRect" presStyleCnt="0"/>
      <dgm:spPr/>
    </dgm:pt>
    <dgm:pt modelId="{D304FCE2-07F4-4602-9B2B-49BE5513456B}" type="pres">
      <dgm:prSet presAssocID="{8846EF35-F1FC-45B9-B04B-009EA98B536B}" presName="textRect" presStyleLbl="revTx" presStyleIdx="0" presStyleCnt="3">
        <dgm:presLayoutVars>
          <dgm:chMax val="1"/>
          <dgm:chPref val="1"/>
        </dgm:presLayoutVars>
      </dgm:prSet>
      <dgm:spPr/>
    </dgm:pt>
    <dgm:pt modelId="{A4CE228C-1D57-4BB8-A20E-49D96E3CF544}" type="pres">
      <dgm:prSet presAssocID="{1F0743BD-4C89-4830-9EEA-DC0257C3425C}" presName="sibTrans" presStyleCnt="0"/>
      <dgm:spPr/>
    </dgm:pt>
    <dgm:pt modelId="{C471DFDE-8F5E-4EDA-A099-17441F412D6E}" type="pres">
      <dgm:prSet presAssocID="{8994AFDE-441F-4843-AA2F-CF2E8C772878}" presName="compNode" presStyleCnt="0"/>
      <dgm:spPr/>
    </dgm:pt>
    <dgm:pt modelId="{0705847D-40D6-42F8-B0AD-38111C67C10B}" type="pres">
      <dgm:prSet presAssocID="{8994AFDE-441F-4843-AA2F-CF2E8C772878}" presName="iconBgRect" presStyleLbl="bgShp" presStyleIdx="1" presStyleCnt="3"/>
      <dgm:spPr/>
    </dgm:pt>
    <dgm:pt modelId="{5FD968D7-1FCD-4060-B248-7CB4B8C568F0}" type="pres">
      <dgm:prSet presAssocID="{8994AFDE-441F-4843-AA2F-CF2E8C772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88987D0-7713-4F9F-9B85-924DCA735BD1}" type="pres">
      <dgm:prSet presAssocID="{8994AFDE-441F-4843-AA2F-CF2E8C772878}" presName="spaceRect" presStyleCnt="0"/>
      <dgm:spPr/>
    </dgm:pt>
    <dgm:pt modelId="{64DEAAB0-A17A-4010-8B4A-3C7C466ACB18}" type="pres">
      <dgm:prSet presAssocID="{8994AFDE-441F-4843-AA2F-CF2E8C772878}" presName="textRect" presStyleLbl="revTx" presStyleIdx="1" presStyleCnt="3" custScaleX="114241">
        <dgm:presLayoutVars>
          <dgm:chMax val="1"/>
          <dgm:chPref val="1"/>
        </dgm:presLayoutVars>
      </dgm:prSet>
      <dgm:spPr/>
    </dgm:pt>
    <dgm:pt modelId="{DFE37FDB-C1A8-4CFA-ABE2-B6C929C2D7C1}" type="pres">
      <dgm:prSet presAssocID="{A3729F8E-C42C-4951-ABC8-6E12FD1F36A6}" presName="sibTrans" presStyleCnt="0"/>
      <dgm:spPr/>
    </dgm:pt>
    <dgm:pt modelId="{18D312D9-C5E6-4D35-993D-5B63E35B81F7}" type="pres">
      <dgm:prSet presAssocID="{F6BDF8F7-685D-4EF6-AE33-E1D06387A638}" presName="compNode" presStyleCnt="0"/>
      <dgm:spPr/>
    </dgm:pt>
    <dgm:pt modelId="{054F6FDC-B57A-4C7C-92F4-92DFB6320598}" type="pres">
      <dgm:prSet presAssocID="{F6BDF8F7-685D-4EF6-AE33-E1D06387A638}" presName="iconBgRect" presStyleLbl="bgShp" presStyleIdx="2" presStyleCnt="3"/>
      <dgm:spPr/>
    </dgm:pt>
    <dgm:pt modelId="{7A75A597-A458-4E2A-858B-D0376F291B48}" type="pres">
      <dgm:prSet presAssocID="{F6BDF8F7-685D-4EF6-AE33-E1D06387A6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F40557-ED17-4BF5-957B-2131CB114224}" type="pres">
      <dgm:prSet presAssocID="{F6BDF8F7-685D-4EF6-AE33-E1D06387A638}" presName="spaceRect" presStyleCnt="0"/>
      <dgm:spPr/>
    </dgm:pt>
    <dgm:pt modelId="{2A296D5D-8989-4A9F-A895-3EE05A00C4FE}" type="pres">
      <dgm:prSet presAssocID="{F6BDF8F7-685D-4EF6-AE33-E1D06387A638}" presName="textRect" presStyleLbl="revTx" presStyleIdx="2" presStyleCnt="3" custScaleX="110219">
        <dgm:presLayoutVars>
          <dgm:chMax val="1"/>
          <dgm:chPref val="1"/>
        </dgm:presLayoutVars>
      </dgm:prSet>
      <dgm:spPr/>
    </dgm:pt>
  </dgm:ptLst>
  <dgm:cxnLst>
    <dgm:cxn modelId="{1B25920E-5B0B-4B59-9535-36B97DF0495E}" type="presOf" srcId="{8846EF35-F1FC-45B9-B04B-009EA98B536B}" destId="{D304FCE2-07F4-4602-9B2B-49BE5513456B}" srcOrd="0" destOrd="0" presId="urn:microsoft.com/office/officeart/2018/5/layout/IconCircleLabelList"/>
    <dgm:cxn modelId="{F4B00E1A-7ABB-4B96-983B-1AB250D331BC}" srcId="{3B2C9CC6-4E23-4B19-8D77-2E566A1351A5}" destId="{8846EF35-F1FC-45B9-B04B-009EA98B536B}" srcOrd="0" destOrd="0" parTransId="{BA8EE012-3AF6-431D-9880-248F12303120}" sibTransId="{1F0743BD-4C89-4830-9EEA-DC0257C3425C}"/>
    <dgm:cxn modelId="{F8D0DC1B-D64C-4488-97F8-CF1EF7278B50}" type="presOf" srcId="{F6BDF8F7-685D-4EF6-AE33-E1D06387A638}" destId="{2A296D5D-8989-4A9F-A895-3EE05A00C4FE}" srcOrd="0" destOrd="0" presId="urn:microsoft.com/office/officeart/2018/5/layout/IconCircleLabelList"/>
    <dgm:cxn modelId="{203C7D3E-865B-46AD-A587-1EDD993FAD0D}" type="presOf" srcId="{8994AFDE-441F-4843-AA2F-CF2E8C772878}" destId="{64DEAAB0-A17A-4010-8B4A-3C7C466ACB18}" srcOrd="0" destOrd="0" presId="urn:microsoft.com/office/officeart/2018/5/layout/IconCircleLabelList"/>
    <dgm:cxn modelId="{979A8049-7885-46E6-8D04-7AA87A28B6F4}" type="presOf" srcId="{3B2C9CC6-4E23-4B19-8D77-2E566A1351A5}" destId="{87E7FDA1-572B-4E7F-BB5D-FD3464DA54B9}" srcOrd="0" destOrd="0" presId="urn:microsoft.com/office/officeart/2018/5/layout/IconCircleLabelList"/>
    <dgm:cxn modelId="{944CBE7A-B82F-48A4-8D7E-F2A19626575C}" srcId="{3B2C9CC6-4E23-4B19-8D77-2E566A1351A5}" destId="{F6BDF8F7-685D-4EF6-AE33-E1D06387A638}" srcOrd="2" destOrd="0" parTransId="{E68BFEB0-B953-4413-AFB9-262FC908D1D0}" sibTransId="{ABFDEA44-7C1E-4E7A-8686-AAC3303D2A02}"/>
    <dgm:cxn modelId="{6E8645AA-17E9-4213-A4DF-9D9E703B31EA}" srcId="{3B2C9CC6-4E23-4B19-8D77-2E566A1351A5}" destId="{8994AFDE-441F-4843-AA2F-CF2E8C772878}" srcOrd="1" destOrd="0" parTransId="{CA43FB20-8BC7-47B9-867F-28AF042D0F06}" sibTransId="{A3729F8E-C42C-4951-ABC8-6E12FD1F36A6}"/>
    <dgm:cxn modelId="{9D462069-AC09-4419-A112-EFCCF95F8D80}" type="presParOf" srcId="{87E7FDA1-572B-4E7F-BB5D-FD3464DA54B9}" destId="{E5F3B53A-E027-44F4-AB03-4AC30BAE4147}" srcOrd="0" destOrd="0" presId="urn:microsoft.com/office/officeart/2018/5/layout/IconCircleLabelList"/>
    <dgm:cxn modelId="{72F0BD30-4849-4A8E-A03F-CCB2B4F4D7D7}" type="presParOf" srcId="{E5F3B53A-E027-44F4-AB03-4AC30BAE4147}" destId="{6F4C9C55-5414-40A5-8E1F-5C753B399B6A}" srcOrd="0" destOrd="0" presId="urn:microsoft.com/office/officeart/2018/5/layout/IconCircleLabelList"/>
    <dgm:cxn modelId="{0B30AF5E-EC8B-40AF-936B-1CC40109D086}" type="presParOf" srcId="{E5F3B53A-E027-44F4-AB03-4AC30BAE4147}" destId="{7E457FF8-66CE-4F8E-BFA2-68959740BB2F}" srcOrd="1" destOrd="0" presId="urn:microsoft.com/office/officeart/2018/5/layout/IconCircleLabelList"/>
    <dgm:cxn modelId="{A9608254-FB1E-4FDE-9790-A2284555B49D}" type="presParOf" srcId="{E5F3B53A-E027-44F4-AB03-4AC30BAE4147}" destId="{E7F9D0EF-E4F3-4D29-8865-0CC0F58EE995}" srcOrd="2" destOrd="0" presId="urn:microsoft.com/office/officeart/2018/5/layout/IconCircleLabelList"/>
    <dgm:cxn modelId="{2162EC69-F6F0-4C54-A32B-CAF8ABCB1A8D}" type="presParOf" srcId="{E5F3B53A-E027-44F4-AB03-4AC30BAE4147}" destId="{D304FCE2-07F4-4602-9B2B-49BE5513456B}" srcOrd="3" destOrd="0" presId="urn:microsoft.com/office/officeart/2018/5/layout/IconCircleLabelList"/>
    <dgm:cxn modelId="{0B422A3D-BD09-4CFC-A546-92C1E95ECE73}" type="presParOf" srcId="{87E7FDA1-572B-4E7F-BB5D-FD3464DA54B9}" destId="{A4CE228C-1D57-4BB8-A20E-49D96E3CF544}" srcOrd="1" destOrd="0" presId="urn:microsoft.com/office/officeart/2018/5/layout/IconCircleLabelList"/>
    <dgm:cxn modelId="{F26ABD55-1621-40E7-B3C2-D8CEAC66A7AE}" type="presParOf" srcId="{87E7FDA1-572B-4E7F-BB5D-FD3464DA54B9}" destId="{C471DFDE-8F5E-4EDA-A099-17441F412D6E}" srcOrd="2" destOrd="0" presId="urn:microsoft.com/office/officeart/2018/5/layout/IconCircleLabelList"/>
    <dgm:cxn modelId="{CC1F17F9-8E79-4B80-A63C-EB828021BFFB}" type="presParOf" srcId="{C471DFDE-8F5E-4EDA-A099-17441F412D6E}" destId="{0705847D-40D6-42F8-B0AD-38111C67C10B}" srcOrd="0" destOrd="0" presId="urn:microsoft.com/office/officeart/2018/5/layout/IconCircleLabelList"/>
    <dgm:cxn modelId="{BF124BB0-B934-4854-838F-B7105E70E871}" type="presParOf" srcId="{C471DFDE-8F5E-4EDA-A099-17441F412D6E}" destId="{5FD968D7-1FCD-4060-B248-7CB4B8C568F0}" srcOrd="1" destOrd="0" presId="urn:microsoft.com/office/officeart/2018/5/layout/IconCircleLabelList"/>
    <dgm:cxn modelId="{94856A6E-C727-405D-940E-915F8494CC73}" type="presParOf" srcId="{C471DFDE-8F5E-4EDA-A099-17441F412D6E}" destId="{988987D0-7713-4F9F-9B85-924DCA735BD1}" srcOrd="2" destOrd="0" presId="urn:microsoft.com/office/officeart/2018/5/layout/IconCircleLabelList"/>
    <dgm:cxn modelId="{4A183260-4B0A-4253-95D8-904B9D9CFF84}" type="presParOf" srcId="{C471DFDE-8F5E-4EDA-A099-17441F412D6E}" destId="{64DEAAB0-A17A-4010-8B4A-3C7C466ACB18}" srcOrd="3" destOrd="0" presId="urn:microsoft.com/office/officeart/2018/5/layout/IconCircleLabelList"/>
    <dgm:cxn modelId="{DBF235BD-2E44-45DD-9151-6BC1AF8932DF}" type="presParOf" srcId="{87E7FDA1-572B-4E7F-BB5D-FD3464DA54B9}" destId="{DFE37FDB-C1A8-4CFA-ABE2-B6C929C2D7C1}" srcOrd="3" destOrd="0" presId="urn:microsoft.com/office/officeart/2018/5/layout/IconCircleLabelList"/>
    <dgm:cxn modelId="{E785A3DD-1065-4806-B178-B380A55AA4AA}" type="presParOf" srcId="{87E7FDA1-572B-4E7F-BB5D-FD3464DA54B9}" destId="{18D312D9-C5E6-4D35-993D-5B63E35B81F7}" srcOrd="4" destOrd="0" presId="urn:microsoft.com/office/officeart/2018/5/layout/IconCircleLabelList"/>
    <dgm:cxn modelId="{B5073137-31EE-41B5-9E83-6E815143D054}" type="presParOf" srcId="{18D312D9-C5E6-4D35-993D-5B63E35B81F7}" destId="{054F6FDC-B57A-4C7C-92F4-92DFB6320598}" srcOrd="0" destOrd="0" presId="urn:microsoft.com/office/officeart/2018/5/layout/IconCircleLabelList"/>
    <dgm:cxn modelId="{F8EC0B00-8537-4E40-BCA4-1CE877DA09D7}" type="presParOf" srcId="{18D312D9-C5E6-4D35-993D-5B63E35B81F7}" destId="{7A75A597-A458-4E2A-858B-D0376F291B48}" srcOrd="1" destOrd="0" presId="urn:microsoft.com/office/officeart/2018/5/layout/IconCircleLabelList"/>
    <dgm:cxn modelId="{9DDDBBE2-8C88-4E96-8D0B-9BF5374B0FD8}" type="presParOf" srcId="{18D312D9-C5E6-4D35-993D-5B63E35B81F7}" destId="{25F40557-ED17-4BF5-957B-2131CB114224}" srcOrd="2" destOrd="0" presId="urn:microsoft.com/office/officeart/2018/5/layout/IconCircleLabelList"/>
    <dgm:cxn modelId="{0EFEEB1B-B4A1-4F59-A851-E2DA3A21ED8E}" type="presParOf" srcId="{18D312D9-C5E6-4D35-993D-5B63E35B81F7}" destId="{2A296D5D-8989-4A9F-A895-3EE05A00C4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F5E67-051F-4051-A616-27761D4808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862B53-6B92-4723-8476-665C14CD1029}">
      <dgm:prSet/>
      <dgm:spPr/>
      <dgm:t>
        <a:bodyPr/>
        <a:lstStyle/>
        <a:p>
          <a:r>
            <a:rPr lang="en-US"/>
            <a:t>How to handle multiple projects at the same time.</a:t>
          </a:r>
        </a:p>
      </dgm:t>
    </dgm:pt>
    <dgm:pt modelId="{23BB1B51-567D-4D8D-BA4F-B3F2D5E66E10}" type="parTrans" cxnId="{48BA55EF-164D-462E-A532-5E0A6B8D0016}">
      <dgm:prSet/>
      <dgm:spPr/>
      <dgm:t>
        <a:bodyPr/>
        <a:lstStyle/>
        <a:p>
          <a:endParaRPr lang="en-US"/>
        </a:p>
      </dgm:t>
    </dgm:pt>
    <dgm:pt modelId="{8BAC6E02-EB5C-4EA8-9F1B-111B47354198}" type="sibTrans" cxnId="{48BA55EF-164D-462E-A532-5E0A6B8D0016}">
      <dgm:prSet/>
      <dgm:spPr/>
      <dgm:t>
        <a:bodyPr/>
        <a:lstStyle/>
        <a:p>
          <a:endParaRPr lang="en-US"/>
        </a:p>
      </dgm:t>
    </dgm:pt>
    <dgm:pt modelId="{6DE1B8F8-09B3-4AF4-9B54-509646772DC0}">
      <dgm:prSet/>
      <dgm:spPr/>
      <dgm:t>
        <a:bodyPr/>
        <a:lstStyle/>
        <a:p>
          <a:r>
            <a:rPr lang="en-US"/>
            <a:t>How to find code smells and apply refactoring techniques in order to create a better application.</a:t>
          </a:r>
        </a:p>
      </dgm:t>
    </dgm:pt>
    <dgm:pt modelId="{15479E47-1A66-4C4F-A0A3-ACB59F6E4CFF}" type="parTrans" cxnId="{9B2326D3-3ACF-4B1F-9241-4FE06F21545C}">
      <dgm:prSet/>
      <dgm:spPr/>
      <dgm:t>
        <a:bodyPr/>
        <a:lstStyle/>
        <a:p>
          <a:endParaRPr lang="en-US"/>
        </a:p>
      </dgm:t>
    </dgm:pt>
    <dgm:pt modelId="{7DA33D50-2289-4488-96C1-0300EAF8688B}" type="sibTrans" cxnId="{9B2326D3-3ACF-4B1F-9241-4FE06F21545C}">
      <dgm:prSet/>
      <dgm:spPr/>
      <dgm:t>
        <a:bodyPr/>
        <a:lstStyle/>
        <a:p>
          <a:endParaRPr lang="en-US"/>
        </a:p>
      </dgm:t>
    </dgm:pt>
    <dgm:pt modelId="{053AAE7E-233E-4ADA-8159-6D21205EF5DD}">
      <dgm:prSet/>
      <dgm:spPr/>
      <dgm:t>
        <a:bodyPr/>
        <a:lstStyle/>
        <a:p>
          <a:r>
            <a:rPr lang="en-US"/>
            <a:t>How to make use of design patterns in the creation of an application to avoid code smells.</a:t>
          </a:r>
        </a:p>
      </dgm:t>
    </dgm:pt>
    <dgm:pt modelId="{85303F6E-3934-423E-93D8-0B51186C1683}" type="parTrans" cxnId="{B09FF807-0556-4A94-BDEE-90FE2D874616}">
      <dgm:prSet/>
      <dgm:spPr/>
      <dgm:t>
        <a:bodyPr/>
        <a:lstStyle/>
        <a:p>
          <a:endParaRPr lang="en-US"/>
        </a:p>
      </dgm:t>
    </dgm:pt>
    <dgm:pt modelId="{651C8785-6D47-4624-8431-AEE79B2707E8}" type="sibTrans" cxnId="{B09FF807-0556-4A94-BDEE-90FE2D874616}">
      <dgm:prSet/>
      <dgm:spPr/>
      <dgm:t>
        <a:bodyPr/>
        <a:lstStyle/>
        <a:p>
          <a:endParaRPr lang="en-US"/>
        </a:p>
      </dgm:t>
    </dgm:pt>
    <dgm:pt modelId="{4F2948B3-0105-48AD-8A0C-C798DB8F5C9C}">
      <dgm:prSet/>
      <dgm:spPr/>
      <dgm:t>
        <a:bodyPr/>
        <a:lstStyle/>
        <a:p>
          <a:r>
            <a:rPr lang="en-US"/>
            <a:t>Start early, end early.</a:t>
          </a:r>
        </a:p>
      </dgm:t>
    </dgm:pt>
    <dgm:pt modelId="{74EEAFDE-1B73-4237-9C6C-DB08D6273353}" type="parTrans" cxnId="{6E0C74EC-5594-4849-B9D6-7B39825E8142}">
      <dgm:prSet/>
      <dgm:spPr/>
      <dgm:t>
        <a:bodyPr/>
        <a:lstStyle/>
        <a:p>
          <a:endParaRPr lang="en-US"/>
        </a:p>
      </dgm:t>
    </dgm:pt>
    <dgm:pt modelId="{A3413E58-9FBC-4302-9D8C-CF98F282CA47}" type="sibTrans" cxnId="{6E0C74EC-5594-4849-B9D6-7B39825E8142}">
      <dgm:prSet/>
      <dgm:spPr/>
      <dgm:t>
        <a:bodyPr/>
        <a:lstStyle/>
        <a:p>
          <a:endParaRPr lang="en-US"/>
        </a:p>
      </dgm:t>
    </dgm:pt>
    <dgm:pt modelId="{9D08BCC2-887C-49D8-8A1C-CEF0B3AF81B4}" type="pres">
      <dgm:prSet presAssocID="{C35F5E67-051F-4051-A616-27761D480834}" presName="linear" presStyleCnt="0">
        <dgm:presLayoutVars>
          <dgm:animLvl val="lvl"/>
          <dgm:resizeHandles val="exact"/>
        </dgm:presLayoutVars>
      </dgm:prSet>
      <dgm:spPr/>
    </dgm:pt>
    <dgm:pt modelId="{E9A040B2-76BB-4178-981A-5E22FC26E8C8}" type="pres">
      <dgm:prSet presAssocID="{7B862B53-6B92-4723-8476-665C14CD10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4F9AD0-A7D3-4731-83AD-6B6EA7B59373}" type="pres">
      <dgm:prSet presAssocID="{8BAC6E02-EB5C-4EA8-9F1B-111B47354198}" presName="spacer" presStyleCnt="0"/>
      <dgm:spPr/>
    </dgm:pt>
    <dgm:pt modelId="{E27EF6EC-691E-4E26-9E8B-BE3154B477B9}" type="pres">
      <dgm:prSet presAssocID="{6DE1B8F8-09B3-4AF4-9B54-509646772D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98E103-62BA-4210-9359-EDC1EBE313F9}" type="pres">
      <dgm:prSet presAssocID="{7DA33D50-2289-4488-96C1-0300EAF8688B}" presName="spacer" presStyleCnt="0"/>
      <dgm:spPr/>
    </dgm:pt>
    <dgm:pt modelId="{7C490B75-7F40-45C4-89A3-E59B35AF5005}" type="pres">
      <dgm:prSet presAssocID="{053AAE7E-233E-4ADA-8159-6D21205EF5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950C0-1623-493B-B33C-D2B93C38467C}" type="pres">
      <dgm:prSet presAssocID="{651C8785-6D47-4624-8431-AEE79B2707E8}" presName="spacer" presStyleCnt="0"/>
      <dgm:spPr/>
    </dgm:pt>
    <dgm:pt modelId="{1FA44580-4820-4793-8408-AB78FA27852B}" type="pres">
      <dgm:prSet presAssocID="{4F2948B3-0105-48AD-8A0C-C798DB8F5C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9FF807-0556-4A94-BDEE-90FE2D874616}" srcId="{C35F5E67-051F-4051-A616-27761D480834}" destId="{053AAE7E-233E-4ADA-8159-6D21205EF5DD}" srcOrd="2" destOrd="0" parTransId="{85303F6E-3934-423E-93D8-0B51186C1683}" sibTransId="{651C8785-6D47-4624-8431-AEE79B2707E8}"/>
    <dgm:cxn modelId="{7BFD630C-4F3C-415E-87AA-A3DF297637CD}" type="presOf" srcId="{7B862B53-6B92-4723-8476-665C14CD1029}" destId="{E9A040B2-76BB-4178-981A-5E22FC26E8C8}" srcOrd="0" destOrd="0" presId="urn:microsoft.com/office/officeart/2005/8/layout/vList2"/>
    <dgm:cxn modelId="{DF4F5B29-D79B-4828-A74B-69089A926300}" type="presOf" srcId="{6DE1B8F8-09B3-4AF4-9B54-509646772DC0}" destId="{E27EF6EC-691E-4E26-9E8B-BE3154B477B9}" srcOrd="0" destOrd="0" presId="urn:microsoft.com/office/officeart/2005/8/layout/vList2"/>
    <dgm:cxn modelId="{5074797A-F780-4D4A-8A14-67E0B51218DC}" type="presOf" srcId="{C35F5E67-051F-4051-A616-27761D480834}" destId="{9D08BCC2-887C-49D8-8A1C-CEF0B3AF81B4}" srcOrd="0" destOrd="0" presId="urn:microsoft.com/office/officeart/2005/8/layout/vList2"/>
    <dgm:cxn modelId="{6559AAB8-1DEA-4FC7-9A09-A11AB61B6578}" type="presOf" srcId="{053AAE7E-233E-4ADA-8159-6D21205EF5DD}" destId="{7C490B75-7F40-45C4-89A3-E59B35AF5005}" srcOrd="0" destOrd="0" presId="urn:microsoft.com/office/officeart/2005/8/layout/vList2"/>
    <dgm:cxn modelId="{9B2326D3-3ACF-4B1F-9241-4FE06F21545C}" srcId="{C35F5E67-051F-4051-A616-27761D480834}" destId="{6DE1B8F8-09B3-4AF4-9B54-509646772DC0}" srcOrd="1" destOrd="0" parTransId="{15479E47-1A66-4C4F-A0A3-ACB59F6E4CFF}" sibTransId="{7DA33D50-2289-4488-96C1-0300EAF8688B}"/>
    <dgm:cxn modelId="{4E1C13D4-6CE4-4AD7-B013-E02DF36F09E7}" type="presOf" srcId="{4F2948B3-0105-48AD-8A0C-C798DB8F5C9C}" destId="{1FA44580-4820-4793-8408-AB78FA27852B}" srcOrd="0" destOrd="0" presId="urn:microsoft.com/office/officeart/2005/8/layout/vList2"/>
    <dgm:cxn modelId="{6E0C74EC-5594-4849-B9D6-7B39825E8142}" srcId="{C35F5E67-051F-4051-A616-27761D480834}" destId="{4F2948B3-0105-48AD-8A0C-C798DB8F5C9C}" srcOrd="3" destOrd="0" parTransId="{74EEAFDE-1B73-4237-9C6C-DB08D6273353}" sibTransId="{A3413E58-9FBC-4302-9D8C-CF98F282CA47}"/>
    <dgm:cxn modelId="{48BA55EF-164D-462E-A532-5E0A6B8D0016}" srcId="{C35F5E67-051F-4051-A616-27761D480834}" destId="{7B862B53-6B92-4723-8476-665C14CD1029}" srcOrd="0" destOrd="0" parTransId="{23BB1B51-567D-4D8D-BA4F-B3F2D5E66E10}" sibTransId="{8BAC6E02-EB5C-4EA8-9F1B-111B47354198}"/>
    <dgm:cxn modelId="{F19E11A4-0DF7-4108-87D0-01C34EABC96C}" type="presParOf" srcId="{9D08BCC2-887C-49D8-8A1C-CEF0B3AF81B4}" destId="{E9A040B2-76BB-4178-981A-5E22FC26E8C8}" srcOrd="0" destOrd="0" presId="urn:microsoft.com/office/officeart/2005/8/layout/vList2"/>
    <dgm:cxn modelId="{429D57D0-1AD7-444A-BF69-0BFD965B9431}" type="presParOf" srcId="{9D08BCC2-887C-49D8-8A1C-CEF0B3AF81B4}" destId="{714F9AD0-A7D3-4731-83AD-6B6EA7B59373}" srcOrd="1" destOrd="0" presId="urn:microsoft.com/office/officeart/2005/8/layout/vList2"/>
    <dgm:cxn modelId="{53EECBB7-67A9-4B37-A731-9C20C60AC82E}" type="presParOf" srcId="{9D08BCC2-887C-49D8-8A1C-CEF0B3AF81B4}" destId="{E27EF6EC-691E-4E26-9E8B-BE3154B477B9}" srcOrd="2" destOrd="0" presId="urn:microsoft.com/office/officeart/2005/8/layout/vList2"/>
    <dgm:cxn modelId="{812D0C25-91C7-481F-B913-827A2BF99CBE}" type="presParOf" srcId="{9D08BCC2-887C-49D8-8A1C-CEF0B3AF81B4}" destId="{0698E103-62BA-4210-9359-EDC1EBE313F9}" srcOrd="3" destOrd="0" presId="urn:microsoft.com/office/officeart/2005/8/layout/vList2"/>
    <dgm:cxn modelId="{7E69F35B-2B7B-4BAE-A0C9-A6C1D0188D7E}" type="presParOf" srcId="{9D08BCC2-887C-49D8-8A1C-CEF0B3AF81B4}" destId="{7C490B75-7F40-45C4-89A3-E59B35AF5005}" srcOrd="4" destOrd="0" presId="urn:microsoft.com/office/officeart/2005/8/layout/vList2"/>
    <dgm:cxn modelId="{67AF52F4-9601-42FE-B104-7107DF6BA7B5}" type="presParOf" srcId="{9D08BCC2-887C-49D8-8A1C-CEF0B3AF81B4}" destId="{7BC950C0-1623-493B-B33C-D2B93C38467C}" srcOrd="5" destOrd="0" presId="urn:microsoft.com/office/officeart/2005/8/layout/vList2"/>
    <dgm:cxn modelId="{7BEA1774-0477-42D2-B265-A39837AEA4D2}" type="presParOf" srcId="{9D08BCC2-887C-49D8-8A1C-CEF0B3AF81B4}" destId="{1FA44580-4820-4793-8408-AB78FA2785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3AFE5-33FD-4B1F-9502-DF3CAE32E910}">
      <dsp:nvSpPr>
        <dsp:cNvPr id="0" name=""/>
        <dsp:cNvSpPr/>
      </dsp:nvSpPr>
      <dsp:spPr>
        <a:xfrm>
          <a:off x="0" y="3987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Program.py: 3 lines</a:t>
          </a:r>
        </a:p>
      </dsp:txBody>
      <dsp:txXfrm>
        <a:off x="31984" y="71855"/>
        <a:ext cx="10965647" cy="591232"/>
      </dsp:txXfrm>
    </dsp:sp>
    <dsp:sp modelId="{C1D0AFBE-5890-44ED-8358-536C212710AE}">
      <dsp:nvSpPr>
        <dsp:cNvPr id="0" name=""/>
        <dsp:cNvSpPr/>
      </dsp:nvSpPr>
      <dsp:spPr>
        <a:xfrm>
          <a:off x="0" y="77571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App: 42 lines</a:t>
          </a:r>
        </a:p>
      </dsp:txBody>
      <dsp:txXfrm>
        <a:off x="31984" y="807695"/>
        <a:ext cx="10965647" cy="591232"/>
      </dsp:txXfrm>
    </dsp:sp>
    <dsp:sp modelId="{E04B94FE-E556-47EC-B192-0AC5B485EA45}">
      <dsp:nvSpPr>
        <dsp:cNvPr id="0" name=""/>
        <dsp:cNvSpPr/>
      </dsp:nvSpPr>
      <dsp:spPr>
        <a:xfrm>
          <a:off x="0" y="151155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TimeTracker</a:t>
          </a:r>
          <a:r>
            <a:rPr lang="en-US" sz="2800" kern="1200" dirty="0"/>
            <a:t>: 49 lines</a:t>
          </a:r>
        </a:p>
      </dsp:txBody>
      <dsp:txXfrm>
        <a:off x="31984" y="1543535"/>
        <a:ext cx="10965647" cy="591232"/>
      </dsp:txXfrm>
    </dsp:sp>
    <dsp:sp modelId="{04094377-4C9A-4CA9-B29F-911A2F2E44AC}">
      <dsp:nvSpPr>
        <dsp:cNvPr id="0" name=""/>
        <dsp:cNvSpPr/>
      </dsp:nvSpPr>
      <dsp:spPr>
        <a:xfrm>
          <a:off x="0" y="224739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DatabaseManager</a:t>
          </a:r>
          <a:r>
            <a:rPr lang="en-US" sz="2800" kern="1200" dirty="0"/>
            <a:t>: 11 lines</a:t>
          </a:r>
        </a:p>
      </dsp:txBody>
      <dsp:txXfrm>
        <a:off x="31984" y="2279375"/>
        <a:ext cx="10965647" cy="591232"/>
      </dsp:txXfrm>
    </dsp:sp>
    <dsp:sp modelId="{A8AF844F-3C93-41AC-BF87-8B1E855A7589}">
      <dsp:nvSpPr>
        <dsp:cNvPr id="0" name=""/>
        <dsp:cNvSpPr/>
      </dsp:nvSpPr>
      <dsp:spPr>
        <a:xfrm>
          <a:off x="0" y="298323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Tests: 110 lines</a:t>
          </a:r>
        </a:p>
      </dsp:txBody>
      <dsp:txXfrm>
        <a:off x="31984" y="3015215"/>
        <a:ext cx="10965647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9C55-5414-40A5-8E1F-5C753B399B6A}">
      <dsp:nvSpPr>
        <dsp:cNvPr id="0" name=""/>
        <dsp:cNvSpPr/>
      </dsp:nvSpPr>
      <dsp:spPr>
        <a:xfrm>
          <a:off x="647988" y="2641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57FF8-66CE-4F8E-BFA2-68959740BB2F}">
      <dsp:nvSpPr>
        <dsp:cNvPr id="0" name=""/>
        <dsp:cNvSpPr/>
      </dsp:nvSpPr>
      <dsp:spPr>
        <a:xfrm>
          <a:off x="1042863" y="6589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FCE2-07F4-4602-9B2B-49BE5513456B}">
      <dsp:nvSpPr>
        <dsp:cNvPr id="0" name=""/>
        <dsp:cNvSpPr/>
      </dsp:nvSpPr>
      <dsp:spPr>
        <a:xfrm>
          <a:off x="55676" y="269411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Unit Tests: 5</a:t>
          </a:r>
        </a:p>
      </dsp:txBody>
      <dsp:txXfrm>
        <a:off x="55676" y="2694119"/>
        <a:ext cx="3037500" cy="720000"/>
      </dsp:txXfrm>
    </dsp:sp>
    <dsp:sp modelId="{0705847D-40D6-42F8-B0AD-38111C67C10B}">
      <dsp:nvSpPr>
        <dsp:cNvPr id="0" name=""/>
        <dsp:cNvSpPr/>
      </dsp:nvSpPr>
      <dsp:spPr>
        <a:xfrm>
          <a:off x="4433336" y="2641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968D7-1FCD-4060-B248-7CB4B8C568F0}">
      <dsp:nvSpPr>
        <dsp:cNvPr id="0" name=""/>
        <dsp:cNvSpPr/>
      </dsp:nvSpPr>
      <dsp:spPr>
        <a:xfrm>
          <a:off x="4828211" y="6589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AAB0-A17A-4010-8B4A-3C7C466ACB18}">
      <dsp:nvSpPr>
        <dsp:cNvPr id="0" name=""/>
        <dsp:cNvSpPr/>
      </dsp:nvSpPr>
      <dsp:spPr>
        <a:xfrm>
          <a:off x="3624738" y="2694119"/>
          <a:ext cx="3470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Acceptance Tests: 3</a:t>
          </a:r>
        </a:p>
      </dsp:txBody>
      <dsp:txXfrm>
        <a:off x="3624738" y="2694119"/>
        <a:ext cx="3470070" cy="720000"/>
      </dsp:txXfrm>
    </dsp:sp>
    <dsp:sp modelId="{054F6FDC-B57A-4C7C-92F4-92DFB6320598}">
      <dsp:nvSpPr>
        <dsp:cNvPr id="0" name=""/>
        <dsp:cNvSpPr/>
      </dsp:nvSpPr>
      <dsp:spPr>
        <a:xfrm>
          <a:off x="8373885" y="2641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5A597-A458-4E2A-858B-D0376F291B48}">
      <dsp:nvSpPr>
        <dsp:cNvPr id="0" name=""/>
        <dsp:cNvSpPr/>
      </dsp:nvSpPr>
      <dsp:spPr>
        <a:xfrm>
          <a:off x="8768760" y="6589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6D5D-8989-4A9F-A895-3EE05A00C4FE}">
      <dsp:nvSpPr>
        <dsp:cNvPr id="0" name=""/>
        <dsp:cNvSpPr/>
      </dsp:nvSpPr>
      <dsp:spPr>
        <a:xfrm>
          <a:off x="7626371" y="2694119"/>
          <a:ext cx="33479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Regression Tests: 2</a:t>
          </a:r>
        </a:p>
      </dsp:txBody>
      <dsp:txXfrm>
        <a:off x="7626371" y="2694119"/>
        <a:ext cx="33479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040B2-76BB-4178-981A-5E22FC26E8C8}">
      <dsp:nvSpPr>
        <dsp:cNvPr id="0" name=""/>
        <dsp:cNvSpPr/>
      </dsp:nvSpPr>
      <dsp:spPr>
        <a:xfrm>
          <a:off x="0" y="234525"/>
          <a:ext cx="7012370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handle multiple projects at the same time.</a:t>
          </a:r>
        </a:p>
      </dsp:txBody>
      <dsp:txXfrm>
        <a:off x="49004" y="283529"/>
        <a:ext cx="6914362" cy="905852"/>
      </dsp:txXfrm>
    </dsp:sp>
    <dsp:sp modelId="{E27EF6EC-691E-4E26-9E8B-BE3154B477B9}">
      <dsp:nvSpPr>
        <dsp:cNvPr id="0" name=""/>
        <dsp:cNvSpPr/>
      </dsp:nvSpPr>
      <dsp:spPr>
        <a:xfrm>
          <a:off x="0" y="1313265"/>
          <a:ext cx="7012370" cy="1003860"/>
        </a:xfrm>
        <a:prstGeom prst="roundRect">
          <a:avLst/>
        </a:prstGeom>
        <a:gradFill rotWithShape="0">
          <a:gsLst>
            <a:gs pos="0">
              <a:schemeClr val="accent2">
                <a:hueOff val="397245"/>
                <a:satOff val="2304"/>
                <a:lumOff val="2288"/>
                <a:alphaOff val="0"/>
                <a:tint val="98000"/>
                <a:lumMod val="110000"/>
              </a:schemeClr>
            </a:gs>
            <a:gs pos="84000">
              <a:schemeClr val="accent2">
                <a:hueOff val="397245"/>
                <a:satOff val="2304"/>
                <a:lumOff val="228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find code smells and apply refactoring techniques in order to create a better application.</a:t>
          </a:r>
        </a:p>
      </dsp:txBody>
      <dsp:txXfrm>
        <a:off x="49004" y="1362269"/>
        <a:ext cx="6914362" cy="905852"/>
      </dsp:txXfrm>
    </dsp:sp>
    <dsp:sp modelId="{7C490B75-7F40-45C4-89A3-E59B35AF5005}">
      <dsp:nvSpPr>
        <dsp:cNvPr id="0" name=""/>
        <dsp:cNvSpPr/>
      </dsp:nvSpPr>
      <dsp:spPr>
        <a:xfrm>
          <a:off x="0" y="2392005"/>
          <a:ext cx="7012370" cy="1003860"/>
        </a:xfrm>
        <a:prstGeom prst="roundRect">
          <a:avLst/>
        </a:prstGeom>
        <a:gradFill rotWithShape="0">
          <a:gsLst>
            <a:gs pos="0">
              <a:schemeClr val="accent2">
                <a:hueOff val="794490"/>
                <a:satOff val="4609"/>
                <a:lumOff val="4576"/>
                <a:alphaOff val="0"/>
                <a:tint val="98000"/>
                <a:lumMod val="110000"/>
              </a:schemeClr>
            </a:gs>
            <a:gs pos="84000">
              <a:schemeClr val="accent2">
                <a:hueOff val="794490"/>
                <a:satOff val="4609"/>
                <a:lumOff val="457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make use of design patterns in the creation of an application to avoid code smells.</a:t>
          </a:r>
        </a:p>
      </dsp:txBody>
      <dsp:txXfrm>
        <a:off x="49004" y="2441009"/>
        <a:ext cx="6914362" cy="905852"/>
      </dsp:txXfrm>
    </dsp:sp>
    <dsp:sp modelId="{1FA44580-4820-4793-8408-AB78FA27852B}">
      <dsp:nvSpPr>
        <dsp:cNvPr id="0" name=""/>
        <dsp:cNvSpPr/>
      </dsp:nvSpPr>
      <dsp:spPr>
        <a:xfrm>
          <a:off x="0" y="3470745"/>
          <a:ext cx="7012370" cy="1003860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Start early, end early.</a:t>
          </a:r>
        </a:p>
      </dsp:txBody>
      <dsp:txXfrm>
        <a:off x="49004" y="3519749"/>
        <a:ext cx="6914362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36BD-48BD-4FAF-870F-D44F2CCEF1D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A9BFF-A255-4DDF-A5EE-733CA6CC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BF1535-FB99-48F4-8E32-412C0F11AD9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5489-73BD-4413-9773-33BF02DC5628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44701-4D96-4672-AF60-9BDA535B2A6D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953C-845B-4808-B841-683548702453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3600"/>
            </a:lvl1pPr>
          </a:lstStyle>
          <a:p>
            <a:fld id="{82C95A74-E5A2-4934-A664-9CF0E6BAC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2F954C-1EB1-447D-B139-0D7DAA8A5148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7A19-00BA-43C2-94DF-4FB56CA9C198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EF81-1F1F-4A15-BBFE-D32259FA575F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52F3-B96D-4519-BEDA-1A539FDC1C9D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D0B2-CDD2-469A-929A-0F1E6DBCA740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6CF1C-5338-42FB-9787-BF16B9B7FF34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D4DD-1329-464F-A319-C009A1DC637D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080ECC-B258-42EA-B070-3F217B26C89F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2C95A74-E5A2-4934-A664-9CF0E6BAC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7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50C9-6B5D-9221-B7E7-9A2F7A252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ASE420: 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486C3-126F-2DF2-7816-B5A85DC2B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W. Brooks Arthur</a:t>
            </a:r>
          </a:p>
        </p:txBody>
      </p:sp>
    </p:spTree>
    <p:extLst>
      <p:ext uri="{BB962C8B-B14F-4D97-AF65-F5344CB8AC3E}">
        <p14:creationId xmlns:p14="http://schemas.microsoft.com/office/powerpoint/2010/main" val="22548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A7C1-F436-DD9D-E145-43795F60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C945-4A54-42C5-032F-CE787AE4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Recording</a:t>
            </a:r>
          </a:p>
          <a:p>
            <a:r>
              <a:rPr lang="en-US" sz="3600" dirty="0"/>
              <a:t>Time Querying</a:t>
            </a:r>
          </a:p>
          <a:p>
            <a:r>
              <a:rPr lang="en-US" sz="3600" dirty="0"/>
              <a:t>Generation of Usage Report</a:t>
            </a:r>
          </a:p>
          <a:p>
            <a:r>
              <a:rPr lang="en-US" sz="3600" dirty="0"/>
              <a:t>Generation of Priority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499C-4E3F-9C83-7C40-22585FA7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BE192-0486-DFD7-2EBD-2760DB66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Time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5D7D-9322-4752-BA20-7951B373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Upon input of date, time, task, and tag information is saved to a local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CB663-5F7A-5E8C-B40B-7D6B12A5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790605"/>
            <a:ext cx="8330026" cy="36027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B08C-6CEA-E2F5-48EC-0DF6C6AB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3444-E2DB-AF34-74FB-97324AC0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Time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0F9-505B-70E4-18DB-50BC6F38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Upon inputting the requested query parameters, a list of items will be displayed.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93B76-04EA-1381-91CB-8F4DE72D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790605"/>
            <a:ext cx="10077586" cy="36027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08EA-1DDD-9F96-265A-4E2FFBE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34F01-CDEC-3687-C9EF-35C4F8E3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9" y="447234"/>
            <a:ext cx="8846853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9AE0-033F-F958-0DDA-B17E24B9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/>
              <a:t>Generation of Usage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A2BE-5CE8-50F2-7AD0-5EECC87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user inputs a start date and end date and receives all of the inputs that occurred between those dates.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96D1-C43F-718C-CAAC-578DF92A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695C8-6B46-F3F4-3D28-436E5190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13" y="447234"/>
            <a:ext cx="7797226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4B63-942C-5525-B17F-417C8FCB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/>
              <a:t>Generation of Priority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AEA7-196E-A294-2A2A-6F086E56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Upon selecting the priority report option, the user is given a list of all tasks completed by tag and the number of tasks assigned to those tags.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EAEE-5D60-939A-BDB2-B7D469E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1653-67E8-FC29-5200-8A514CFD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Lines of Code: </a:t>
            </a:r>
            <a:r>
              <a:rPr lang="en-US" b="1" i="1"/>
              <a:t>215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36B83-9E76-BEF1-EAC7-D7F168845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6935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5B928-40C7-6E57-63E7-BE12DB96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1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ECCC-A9EF-4D06-4301-96355209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Testing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BE2E0-B29E-DE2A-D4CF-870764E25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5235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B5EA-AFE2-E971-4C44-6D6EE325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A952F-C999-B691-E928-75F890F9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What I learned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4A90E-0E43-858B-3705-A4ECDAE79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0290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5B79-8CC2-377C-18E6-E5EBDA28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A74-E5A2-4934-A664-9CF0E6BAC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3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</TotalTime>
  <Words>223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ASE420: Individual Project</vt:lpstr>
      <vt:lpstr>Project Overview</vt:lpstr>
      <vt:lpstr>Time Recording</vt:lpstr>
      <vt:lpstr>Time Querying</vt:lpstr>
      <vt:lpstr>Generation of Usage Report</vt:lpstr>
      <vt:lpstr>Generation of Priority Report</vt:lpstr>
      <vt:lpstr>Total Lines of Code: 215</vt:lpstr>
      <vt:lpstr>Testing Breakdown</vt:lpstr>
      <vt:lpstr>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ASE420: Individual Project</dc:title>
  <dc:creator>William Arthur</dc:creator>
  <cp:lastModifiedBy>William Arthur</cp:lastModifiedBy>
  <cp:revision>1</cp:revision>
  <dcterms:created xsi:type="dcterms:W3CDTF">2023-12-10T21:51:38Z</dcterms:created>
  <dcterms:modified xsi:type="dcterms:W3CDTF">2023-12-10T22:24:32Z</dcterms:modified>
</cp:coreProperties>
</file>