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969B-6D37-43D3-959A-93398236C9A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40" y="342900"/>
            <a:ext cx="9695860" cy="44358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900702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4" y="2591680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7740" y="20528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8" y="2150132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1" y="324854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0819" y="480969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" y="859084"/>
            <a:ext cx="12239176" cy="3700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215476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46" y="290645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7740" y="20528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8" y="2150132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1" y="324854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9535" y="988969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7787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821703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35" y="258902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60" y="20909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12" y="2124013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" y="-2711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4102" y="0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60" y="-4882"/>
            <a:ext cx="12209756" cy="50086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02" y="1090483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35" y="258902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60" y="23068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12" y="2339913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" y="-2711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4102" y="0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5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4</cp:revision>
  <dcterms:created xsi:type="dcterms:W3CDTF">2018-01-08T00:09:35Z</dcterms:created>
  <dcterms:modified xsi:type="dcterms:W3CDTF">2018-01-08T00:49:42Z</dcterms:modified>
</cp:coreProperties>
</file>