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1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969B-6D37-43D3-959A-93398236C9A4}" type="datetimeFigureOut">
              <a:rPr lang="en-US" smtClean="0"/>
              <a:t>04-Feb-18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C2C2-AA07-4288-A080-F56D5DBDC0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40" y="342900"/>
            <a:ext cx="9695860" cy="44358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900702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24" y="2591680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7740" y="2052884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28" y="2150132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1" y="324854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0819" y="480969"/>
            <a:ext cx="1167897" cy="1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1" y="859084"/>
            <a:ext cx="12239176" cy="3700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69" y="1286260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46" y="2906454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9386" y="2150229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69" y="2244283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35" y="461845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79535" y="988969"/>
            <a:ext cx="1167897" cy="12652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8" y="0"/>
            <a:ext cx="2476500" cy="25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1" y="859084"/>
            <a:ext cx="12239176" cy="3700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45" y="1046148"/>
            <a:ext cx="2788141" cy="3174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46" y="2906454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326" y="2352240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73" y="1592142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4" y="548427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79535" y="988969"/>
            <a:ext cx="1167897" cy="1265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82" y="-15427"/>
            <a:ext cx="2476500" cy="25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7787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0" y="821703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35" y="2589024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60" y="2090984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212" y="2124013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" y="-2711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4102" y="0"/>
            <a:ext cx="1167897" cy="1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60" y="-4882"/>
            <a:ext cx="12209756" cy="50086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02" y="1090483"/>
            <a:ext cx="3405941" cy="38780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135" y="2589024"/>
            <a:ext cx="2187076" cy="21870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60" y="2306884"/>
            <a:ext cx="1263060" cy="17841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212" y="2339913"/>
            <a:ext cx="3486672" cy="26286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" y="-2711"/>
            <a:ext cx="2198438" cy="16488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24102" y="0"/>
            <a:ext cx="1167897" cy="12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5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7</cp:revision>
  <dcterms:created xsi:type="dcterms:W3CDTF">2018-01-08T00:09:35Z</dcterms:created>
  <dcterms:modified xsi:type="dcterms:W3CDTF">2018-02-05T00:06:00Z</dcterms:modified>
</cp:coreProperties>
</file>